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2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s/slide2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Layouts/slideLayout11.xml" ContentType="application/vnd.openxmlformats-officedocument.presentationml.slideLayout+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9.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107.xml" ContentType="application/vnd.openxmlformats-officedocument.presentationml.slideLayout+xml"/>
  <Override PartName="/ppt/slideLayouts/slideLayout104.xml" ContentType="application/vnd.openxmlformats-officedocument.presentationml.slideLayout+xml"/>
  <Override PartName="/ppt/slideLayouts/slideLayout108.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4.xml" ContentType="application/vnd.openxmlformats-officedocument.presentationml.notes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142.xml" ContentType="application/vnd.openxmlformats-officedocument.presentationml.slideLayout+xml"/>
  <Override PartName="/ppt/notesSlides/notesSlide5.xml" ContentType="application/vnd.openxmlformats-officedocument.presentationml.notesSlide+xml"/>
  <Override PartName="/ppt/slideLayouts/slideLayout140.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19.xml" ContentType="application/vnd.openxmlformats-officedocument.presentationml.slideLayout+xml"/>
  <Override PartName="/ppt/slideLayouts/slideLayout118.xml" ContentType="application/vnd.openxmlformats-officedocument.presentationml.slideLayout+xml"/>
  <Override PartName="/ppt/slideLayouts/slideLayout117.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28.xml" ContentType="application/vnd.openxmlformats-officedocument.presentationml.slideLayout+xml"/>
  <Override PartName="/ppt/slideLayouts/slideLayout141.xml" ContentType="application/vnd.openxmlformats-officedocument.presentationml.slideLayout+xml"/>
  <Override PartName="/ppt/slideLayouts/slideLayout131.xml" ContentType="application/vnd.openxmlformats-officedocument.presentationml.slideLayout+xml"/>
  <Override PartName="/ppt/slideLayouts/slideLayout130.xml" ContentType="application/vnd.openxmlformats-officedocument.presentationml.slideLayout+xml"/>
  <Override PartName="/ppt/slideLayouts/slideLayout133.xml" ContentType="application/vnd.openxmlformats-officedocument.presentationml.slideLayout+xml"/>
  <Override PartName="/ppt/slideLayouts/slideLayout135.xml" ContentType="application/vnd.openxmlformats-officedocument.presentationml.slideLayout+xml"/>
  <Override PartName="/ppt/slideLayouts/slideLayout132.xml" ContentType="application/vnd.openxmlformats-officedocument.presentationml.slideLayout+xml"/>
  <Override PartName="/ppt/slideLayouts/slideLayout134.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9.xml" ContentType="application/vnd.openxmlformats-officedocument.presentationml.slideLayout+xml"/>
  <Override PartName="/ppt/slideLayouts/slideLayout129.xml" ContentType="application/vnd.openxmlformats-officedocument.presentationml.slideLayout+xml"/>
  <Override PartName="/ppt/slideLayouts/slideLayout138.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comments/comment2.xml" ContentType="application/vnd.openxmlformats-officedocument.presentationml.comments+xml"/>
  <Override PartName="/ppt/theme/theme1.xml" ContentType="application/vnd.openxmlformats-officedocument.theme+xml"/>
  <Override PartName="/ppt/theme/theme5.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commentAuthors.xml" ContentType="application/vnd.openxmlformats-officedocument.presentationml.commentAuthors+xml"/>
  <Override PartName="/ppt/theme/theme7.xml" ContentType="application/vnd.openxmlformats-officedocument.theme+xml"/>
  <Override PartName="/ppt/theme/theme6.xml" ContentType="application/vnd.openxmlformats-officedocument.theme+xml"/>
  <Override PartName="/ppt/theme/theme8.xml" ContentType="application/vnd.openxmlformats-officedocument.theme+xml"/>
  <Override PartName="/ppt/comments/comment1.xml" ContentType="application/vnd.openxmlformats-officedocument.presentationml.comments+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07" r:id="rId1"/>
    <p:sldMasterId id="2147483808" r:id="rId2"/>
    <p:sldMasterId id="2147483809" r:id="rId3"/>
    <p:sldMasterId id="2147483810" r:id="rId4"/>
    <p:sldMasterId id="2147483811" r:id="rId5"/>
    <p:sldMasterId id="2147483812" r:id="rId6"/>
    <p:sldMasterId id="2147483813" r:id="rId7"/>
    <p:sldMasterId id="2147483814" r:id="rId8"/>
    <p:sldMasterId id="2147483815" r:id="rId9"/>
  </p:sldMasterIdLst>
  <p:notesMasterIdLst>
    <p:notesMasterId r:id="rId34"/>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ouse, Thomas - Division of Program Standards" initials="CT-DoPS"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1" autoAdjust="0"/>
  </p:normalViewPr>
  <p:slideViewPr>
    <p:cSldViewPr snapToGrid="0">
      <p:cViewPr varScale="1">
        <p:scale>
          <a:sx n="102" d="100"/>
          <a:sy n="102" d="100"/>
        </p:scale>
        <p:origin x="176" y="616"/>
      </p:cViewPr>
      <p:guideLst>
        <p:guide orient="horz" pos="1620"/>
        <p:guide pos="2880"/>
      </p:guideLst>
    </p:cSldViewPr>
  </p:slideViewPr>
  <p:outlineViewPr>
    <p:cViewPr>
      <p:scale>
        <a:sx n="33" d="100"/>
        <a:sy n="33" d="100"/>
      </p:scale>
      <p:origin x="0" y="-265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tableStyles" Target="tableStyles.xml"/><Relationship Id="rId21" Type="http://schemas.openxmlformats.org/officeDocument/2006/relationships/slide" Target="slides/slide12.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Master" Target="slideMasters/slideMaster7.xml"/><Relationship Id="rId20" Type="http://schemas.openxmlformats.org/officeDocument/2006/relationships/slide" Target="slides/slide11.xml"/><Relationship Id="rId29"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7.xml"/><Relationship Id="rId41" Type="http://schemas.openxmlformats.org/officeDocument/2006/relationships/customXml" Target="../customXml/item2.xml"/><Relationship Id="rId24" Type="http://schemas.openxmlformats.org/officeDocument/2006/relationships/slide" Target="slides/slide15.xml"/><Relationship Id="rId1" Type="http://schemas.openxmlformats.org/officeDocument/2006/relationships/slideMaster" Target="slideMasters/slideMaster1.xml"/><Relationship Id="rId32" Type="http://schemas.openxmlformats.org/officeDocument/2006/relationships/slide" Target="slides/slide23.xml"/><Relationship Id="rId6" Type="http://schemas.openxmlformats.org/officeDocument/2006/relationships/slideMaster" Target="slideMasters/slideMaster6.xml"/><Relationship Id="rId11" Type="http://schemas.openxmlformats.org/officeDocument/2006/relationships/slide" Target="slides/slide2.xml"/><Relationship Id="rId37" Type="http://schemas.openxmlformats.org/officeDocument/2006/relationships/viewProps" Target="viewProps.xml"/><Relationship Id="rId40" Type="http://schemas.openxmlformats.org/officeDocument/2006/relationships/customXml" Target="../customXml/item1.xml"/><Relationship Id="rId23" Type="http://schemas.openxmlformats.org/officeDocument/2006/relationships/slide" Target="slides/slide14.xml"/><Relationship Id="rId28" Type="http://schemas.openxmlformats.org/officeDocument/2006/relationships/slide" Target="slides/slide19.xml"/><Relationship Id="rId5" Type="http://schemas.openxmlformats.org/officeDocument/2006/relationships/slideMaster" Target="slideMasters/slideMaster5.xml"/><Relationship Id="rId36" Type="http://schemas.openxmlformats.org/officeDocument/2006/relationships/presProps" Target="presProps.xml"/><Relationship Id="rId15" Type="http://schemas.openxmlformats.org/officeDocument/2006/relationships/slide" Target="slides/slide6.xml"/><Relationship Id="rId31" Type="http://schemas.openxmlformats.org/officeDocument/2006/relationships/slide" Target="slides/slide22.xml"/><Relationship Id="rId10" Type="http://schemas.openxmlformats.org/officeDocument/2006/relationships/slide" Target="slides/slide1.xml"/><Relationship Id="rId19" Type="http://schemas.openxmlformats.org/officeDocument/2006/relationships/slide" Target="slides/slide10.xml"/><Relationship Id="rId22" Type="http://schemas.openxmlformats.org/officeDocument/2006/relationships/slide" Target="slides/slide13.xml"/><Relationship Id="rId27" Type="http://schemas.openxmlformats.org/officeDocument/2006/relationships/slide" Target="slides/slide18.xml"/><Relationship Id="rId4" Type="http://schemas.openxmlformats.org/officeDocument/2006/relationships/slideMaster" Target="slideMasters/slideMaster4.xml"/><Relationship Id="rId30" Type="http://schemas.openxmlformats.org/officeDocument/2006/relationships/slide" Target="slides/slide21.xml"/><Relationship Id="rId9" Type="http://schemas.openxmlformats.org/officeDocument/2006/relationships/slideMaster" Target="slideMasters/slideMaster9.xml"/><Relationship Id="rId35" Type="http://schemas.openxmlformats.org/officeDocument/2006/relationships/commentAuthors" Target="commentAuthors.xml"/><Relationship Id="rId14" Type="http://schemas.openxmlformats.org/officeDocument/2006/relationships/slide" Target="slides/slide5.xml"/><Relationship Id="rId43" Type="http://schemas.openxmlformats.org/officeDocument/2006/relationships/customXml" Target="../customXml/item4.xml"/><Relationship Id="rId8" Type="http://schemas.openxmlformats.org/officeDocument/2006/relationships/slideMaster" Target="slideMasters/slideMaster8.xml"/><Relationship Id="rId3" Type="http://schemas.openxmlformats.org/officeDocument/2006/relationships/slideMaster" Target="slideMasters/slideMaster3.xml"/><Relationship Id="rId25" Type="http://schemas.openxmlformats.org/officeDocument/2006/relationships/slide" Target="slides/slide16.xml"/><Relationship Id="rId33" Type="http://schemas.openxmlformats.org/officeDocument/2006/relationships/slide" Target="slides/slide24.xml"/><Relationship Id="rId12" Type="http://schemas.openxmlformats.org/officeDocument/2006/relationships/slide" Target="slides/slide3.xml"/><Relationship Id="rId17" Type="http://schemas.openxmlformats.org/officeDocument/2006/relationships/slide" Target="slides/slide8.xml"/><Relationship Id="rId38"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27T16:02:43.509" idx="2">
    <p:pos x="2104" y="816"/>
    <p:text>I would take out 'through the lens of' and just day 'to show...'</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3-27T16:07:57.756" idx="4">
    <p:pos x="4780" y="386"/>
    <p:text>Fix numebering.</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637181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6f43cea96b_0_28:notes"/>
          <p:cNvSpPr txBox="1">
            <a:spLocks noGrp="1"/>
          </p:cNvSpPr>
          <p:nvPr>
            <p:ph type="body" idx="1"/>
          </p:nvPr>
        </p:nvSpPr>
        <p:spPr>
          <a:xfrm>
            <a:off x="685800" y="4400550"/>
            <a:ext cx="5486400" cy="3600600"/>
          </a:xfrm>
          <a:prstGeom prst="rect">
            <a:avLst/>
          </a:prstGeom>
          <a:noFill/>
          <a:ln>
            <a:noFill/>
          </a:ln>
        </p:spPr>
        <p:txBody>
          <a:bodyPr spcFirstLastPara="1" wrap="square" lIns="91275" tIns="91275" rIns="91275" bIns="91275" anchor="ctr" anchorCtr="0">
            <a:noAutofit/>
          </a:bodyPr>
          <a:lstStyle/>
          <a:p>
            <a:pPr marL="0" lvl="0" indent="0" algn="l" rtl="0">
              <a:lnSpc>
                <a:spcPct val="100000"/>
              </a:lnSpc>
              <a:spcBef>
                <a:spcPts val="0"/>
              </a:spcBef>
              <a:spcAft>
                <a:spcPts val="0"/>
              </a:spcAft>
              <a:buSzPts val="1100"/>
              <a:buNone/>
            </a:pPr>
            <a:endParaRPr/>
          </a:p>
        </p:txBody>
      </p:sp>
      <p:sp>
        <p:nvSpPr>
          <p:cNvPr id="935" name="Google Shape;935;g6f43cea96b_0_28:notes"/>
          <p:cNvSpPr>
            <a:spLocks noGrp="1" noRot="1" noChangeAspect="1"/>
          </p:cNvSpPr>
          <p:nvPr>
            <p:ph type="sldImg" idx="2"/>
          </p:nvPr>
        </p:nvSpPr>
        <p:spPr>
          <a:xfrm>
            <a:off x="702232" y="1143000"/>
            <a:ext cx="5453400" cy="3085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6047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6f43cea96b_0_961:notes"/>
          <p:cNvSpPr>
            <a:spLocks noGrp="1" noRot="1" noChangeAspect="1"/>
          </p:cNvSpPr>
          <p:nvPr>
            <p:ph type="sldImg" idx="2"/>
          </p:nvPr>
        </p:nvSpPr>
        <p:spPr>
          <a:xfrm>
            <a:off x="398397" y="686112"/>
            <a:ext cx="60612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5" name="Google Shape;995;g6f43cea96b_0_961:notes"/>
          <p:cNvSpPr txBox="1">
            <a:spLocks noGrp="1"/>
          </p:cNvSpPr>
          <p:nvPr>
            <p:ph type="body" idx="1"/>
          </p:nvPr>
        </p:nvSpPr>
        <p:spPr>
          <a:xfrm>
            <a:off x="685800" y="4343401"/>
            <a:ext cx="5486400" cy="41148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60846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6f43cea96b_0_966:notes"/>
          <p:cNvSpPr txBox="1">
            <a:spLocks noGrp="1"/>
          </p:cNvSpPr>
          <p:nvPr>
            <p:ph type="body" idx="1"/>
          </p:nvPr>
        </p:nvSpPr>
        <p:spPr>
          <a:xfrm>
            <a:off x="685800" y="4400551"/>
            <a:ext cx="5486400" cy="3600300"/>
          </a:xfrm>
          <a:prstGeom prst="rect">
            <a:avLst/>
          </a:prstGeom>
          <a:noFill/>
          <a:ln>
            <a:noFill/>
          </a:ln>
        </p:spPr>
        <p:txBody>
          <a:bodyPr spcFirstLastPara="1" wrap="square" lIns="89150" tIns="89150" rIns="89150" bIns="89150" anchor="ctr" anchorCtr="0">
            <a:noAutofit/>
          </a:bodyPr>
          <a:lstStyle/>
          <a:p>
            <a:pPr marL="0" lvl="0" indent="0" algn="l" rtl="0">
              <a:lnSpc>
                <a:spcPct val="100000"/>
              </a:lnSpc>
              <a:spcBef>
                <a:spcPts val="0"/>
              </a:spcBef>
              <a:spcAft>
                <a:spcPts val="0"/>
              </a:spcAft>
              <a:buClr>
                <a:schemeClr val="dk1"/>
              </a:buClr>
              <a:buSzPts val="1400"/>
              <a:buNone/>
            </a:pPr>
            <a:r>
              <a:rPr lang="en" b="1" u="sng"/>
              <a:t>Talking points:</a:t>
            </a:r>
            <a:endParaRPr b="1" u="sng"/>
          </a:p>
          <a:p>
            <a:pPr marL="0" lvl="0" indent="0" algn="l" rtl="0">
              <a:lnSpc>
                <a:spcPct val="100000"/>
              </a:lnSpc>
              <a:spcBef>
                <a:spcPts val="0"/>
              </a:spcBef>
              <a:spcAft>
                <a:spcPts val="0"/>
              </a:spcAft>
              <a:buClr>
                <a:schemeClr val="dk1"/>
              </a:buClr>
              <a:buSzPts val="1400"/>
              <a:buNone/>
            </a:pPr>
            <a:r>
              <a:rPr lang="en"/>
              <a:t>When participants are reading what conceptual understanding means, have them choose a word that resonates with them and have them write them on their whiteboards.. Can they also name a conceptual understanding standard that they teach in mathematics?</a:t>
            </a:r>
            <a:endParaRPr/>
          </a:p>
        </p:txBody>
      </p:sp>
      <p:sp>
        <p:nvSpPr>
          <p:cNvPr id="1001" name="Google Shape;1001;g6f43cea96b_0_966:notes"/>
          <p:cNvSpPr>
            <a:spLocks noGrp="1" noRot="1" noChangeAspect="1"/>
          </p:cNvSpPr>
          <p:nvPr>
            <p:ph type="sldImg" idx="2"/>
          </p:nvPr>
        </p:nvSpPr>
        <p:spPr>
          <a:xfrm>
            <a:off x="702232" y="1143000"/>
            <a:ext cx="5453400" cy="308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659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6f43cea96b_0_972:notes"/>
          <p:cNvSpPr txBox="1">
            <a:spLocks noGrp="1"/>
          </p:cNvSpPr>
          <p:nvPr>
            <p:ph type="body" idx="1"/>
          </p:nvPr>
        </p:nvSpPr>
        <p:spPr>
          <a:xfrm>
            <a:off x="685800" y="4400551"/>
            <a:ext cx="5486400" cy="3600300"/>
          </a:xfrm>
          <a:prstGeom prst="rect">
            <a:avLst/>
          </a:prstGeom>
          <a:noFill/>
          <a:ln>
            <a:noFill/>
          </a:ln>
        </p:spPr>
        <p:txBody>
          <a:bodyPr spcFirstLastPara="1" wrap="square" lIns="89150" tIns="89150" rIns="89150" bIns="89150" anchor="ctr" anchorCtr="0">
            <a:noAutofit/>
          </a:bodyPr>
          <a:lstStyle/>
          <a:p>
            <a:pPr marL="0" lvl="0" indent="0" algn="l" rtl="0">
              <a:lnSpc>
                <a:spcPct val="100000"/>
              </a:lnSpc>
              <a:spcBef>
                <a:spcPts val="0"/>
              </a:spcBef>
              <a:spcAft>
                <a:spcPts val="0"/>
              </a:spcAft>
              <a:buClr>
                <a:schemeClr val="dk1"/>
              </a:buClr>
              <a:buSzPts val="1400"/>
              <a:buNone/>
            </a:pPr>
            <a:r>
              <a:rPr lang="en" b="1" u="sng"/>
              <a:t>Talking points:</a:t>
            </a:r>
            <a:endParaRPr b="1" u="sng"/>
          </a:p>
          <a:p>
            <a:pPr marL="0" lvl="0" indent="0" algn="l" rtl="0">
              <a:lnSpc>
                <a:spcPct val="100000"/>
              </a:lnSpc>
              <a:spcBef>
                <a:spcPts val="0"/>
              </a:spcBef>
              <a:spcAft>
                <a:spcPts val="0"/>
              </a:spcAft>
              <a:buClr>
                <a:schemeClr val="dk1"/>
              </a:buClr>
              <a:buSzPts val="1400"/>
              <a:buNone/>
            </a:pPr>
            <a:r>
              <a:rPr lang="en"/>
              <a:t>When participants are reading what procedural skill and fluency means, have them choose a word that resonates with them and have them write them on their whiteboards. Can they also name a procedural skill or fluency standard they teach in mathematics?</a:t>
            </a:r>
            <a:endParaRPr/>
          </a:p>
          <a:p>
            <a:pPr marL="0" lvl="0" indent="0" algn="l" rtl="0">
              <a:lnSpc>
                <a:spcPct val="100000"/>
              </a:lnSpc>
              <a:spcBef>
                <a:spcPts val="0"/>
              </a:spcBef>
              <a:spcAft>
                <a:spcPts val="0"/>
              </a:spcAft>
              <a:buClr>
                <a:schemeClr val="dk1"/>
              </a:buClr>
              <a:buSzPts val="1400"/>
              <a:buNone/>
            </a:pPr>
            <a:endParaRPr b="1" u="sng"/>
          </a:p>
        </p:txBody>
      </p:sp>
      <p:sp>
        <p:nvSpPr>
          <p:cNvPr id="1008" name="Google Shape;1008;g6f43cea96b_0_972:notes"/>
          <p:cNvSpPr>
            <a:spLocks noGrp="1" noRot="1" noChangeAspect="1"/>
          </p:cNvSpPr>
          <p:nvPr>
            <p:ph type="sldImg" idx="2"/>
          </p:nvPr>
        </p:nvSpPr>
        <p:spPr>
          <a:xfrm>
            <a:off x="702232" y="1143000"/>
            <a:ext cx="5453400" cy="308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3081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6f43cea96b_0_978:notes"/>
          <p:cNvSpPr txBox="1">
            <a:spLocks noGrp="1"/>
          </p:cNvSpPr>
          <p:nvPr>
            <p:ph type="body" idx="1"/>
          </p:nvPr>
        </p:nvSpPr>
        <p:spPr>
          <a:xfrm>
            <a:off x="685800" y="4400551"/>
            <a:ext cx="5486400" cy="3600300"/>
          </a:xfrm>
          <a:prstGeom prst="rect">
            <a:avLst/>
          </a:prstGeom>
          <a:noFill/>
          <a:ln>
            <a:noFill/>
          </a:ln>
        </p:spPr>
        <p:txBody>
          <a:bodyPr spcFirstLastPara="1" wrap="square" lIns="89150" tIns="89150" rIns="89150" bIns="89150" anchor="ctr" anchorCtr="0">
            <a:noAutofit/>
          </a:bodyPr>
          <a:lstStyle/>
          <a:p>
            <a:pPr marL="0" lvl="0" indent="0" algn="l" rtl="0">
              <a:lnSpc>
                <a:spcPct val="100000"/>
              </a:lnSpc>
              <a:spcBef>
                <a:spcPts val="0"/>
              </a:spcBef>
              <a:spcAft>
                <a:spcPts val="0"/>
              </a:spcAft>
              <a:buClr>
                <a:schemeClr val="dk1"/>
              </a:buClr>
              <a:buSzPts val="1400"/>
              <a:buNone/>
            </a:pPr>
            <a:r>
              <a:rPr lang="en" b="1" u="sng"/>
              <a:t>Talking points:</a:t>
            </a:r>
            <a:endParaRPr b="1" u="sng"/>
          </a:p>
          <a:p>
            <a:pPr marL="0" lvl="0" indent="0" algn="l" rtl="0">
              <a:lnSpc>
                <a:spcPct val="100000"/>
              </a:lnSpc>
              <a:spcBef>
                <a:spcPts val="0"/>
              </a:spcBef>
              <a:spcAft>
                <a:spcPts val="0"/>
              </a:spcAft>
              <a:buClr>
                <a:schemeClr val="dk1"/>
              </a:buClr>
              <a:buSzPts val="1400"/>
              <a:buNone/>
            </a:pPr>
            <a:r>
              <a:rPr lang="en"/>
              <a:t>When participants are reading what application means, have them choose a word that resonates with them and have them write them on their whiteboards.Can they also think of an application standard they teach or have recently taught.</a:t>
            </a:r>
            <a:endParaRPr sz="1400"/>
          </a:p>
        </p:txBody>
      </p:sp>
      <p:sp>
        <p:nvSpPr>
          <p:cNvPr id="1015" name="Google Shape;1015;g6f43cea96b_0_978:notes"/>
          <p:cNvSpPr>
            <a:spLocks noGrp="1" noRot="1" noChangeAspect="1"/>
          </p:cNvSpPr>
          <p:nvPr>
            <p:ph type="sldImg" idx="2"/>
          </p:nvPr>
        </p:nvSpPr>
        <p:spPr>
          <a:xfrm>
            <a:off x="702232" y="1143000"/>
            <a:ext cx="5453400" cy="3085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2681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6f43cea96b_0_9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2" name="Google Shape;1022;g6f43cea96b_0_988:notes"/>
          <p:cNvSpPr txBox="1">
            <a:spLocks noGrp="1"/>
          </p:cNvSpPr>
          <p:nvPr>
            <p:ph type="body" idx="1"/>
          </p:nvPr>
        </p:nvSpPr>
        <p:spPr>
          <a:xfrm>
            <a:off x="685800" y="4343401"/>
            <a:ext cx="5486400" cy="41148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86125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g6f43cea96b_0_2423: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28" name="Google Shape;1028;g6f43cea96b_0_24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060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6f43cea96b_0_3265:notes"/>
          <p:cNvSpPr txBox="1">
            <a:spLocks noGrp="1"/>
          </p:cNvSpPr>
          <p:nvPr>
            <p:ph type="body" idx="1"/>
          </p:nvPr>
        </p:nvSpPr>
        <p:spPr>
          <a:xfrm>
            <a:off x="685800" y="4400551"/>
            <a:ext cx="5486400" cy="3600300"/>
          </a:xfrm>
          <a:prstGeom prst="rect">
            <a:avLst/>
          </a:prstGeom>
          <a:noFill/>
          <a:ln>
            <a:noFill/>
          </a:ln>
        </p:spPr>
        <p:txBody>
          <a:bodyPr spcFirstLastPara="1" wrap="square" lIns="89300" tIns="89300" rIns="89300" bIns="89300" anchor="ctr"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040" name="Google Shape;1040;g6f43cea96b_0_32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3155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6f43cea96b_0_1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4" name="Google Shape;1054;g6f43cea96b_0_1025:notes"/>
          <p:cNvSpPr txBox="1">
            <a:spLocks noGrp="1"/>
          </p:cNvSpPr>
          <p:nvPr>
            <p:ph type="body" idx="1"/>
          </p:nvPr>
        </p:nvSpPr>
        <p:spPr>
          <a:xfrm>
            <a:off x="685800" y="4343401"/>
            <a:ext cx="5486400" cy="41148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100"/>
              <a:buNone/>
            </a:pPr>
            <a:r>
              <a:rPr lang="en"/>
              <a:t>Address misconception with MPs tagged to content standards. </a:t>
            </a:r>
            <a:endParaRPr/>
          </a:p>
        </p:txBody>
      </p:sp>
    </p:spTree>
    <p:extLst>
      <p:ext uri="{BB962C8B-B14F-4D97-AF65-F5344CB8AC3E}">
        <p14:creationId xmlns:p14="http://schemas.microsoft.com/office/powerpoint/2010/main" val="3400136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6f43cea96b_0_1037:notes"/>
          <p:cNvSpPr>
            <a:spLocks noGrp="1" noRot="1" noChangeAspect="1"/>
          </p:cNvSpPr>
          <p:nvPr>
            <p:ph type="sldImg" idx="2"/>
          </p:nvPr>
        </p:nvSpPr>
        <p:spPr>
          <a:xfrm>
            <a:off x="398397" y="686112"/>
            <a:ext cx="60612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1" name="Google Shape;1061;g6f43cea96b_0_1037:notes"/>
          <p:cNvSpPr txBox="1">
            <a:spLocks noGrp="1"/>
          </p:cNvSpPr>
          <p:nvPr>
            <p:ph type="body" idx="1"/>
          </p:nvPr>
        </p:nvSpPr>
        <p:spPr>
          <a:xfrm>
            <a:off x="685800" y="4343401"/>
            <a:ext cx="5486400" cy="41148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100"/>
              <a:buNone/>
            </a:pPr>
            <a:r>
              <a:rPr lang="en"/>
              <a:t>Notes:</a:t>
            </a:r>
            <a:r>
              <a:rPr lang="en">
                <a:solidFill>
                  <a:schemeClr val="dk1"/>
                </a:solidFill>
              </a:rPr>
              <a:t>It is important to note that the statement “</a:t>
            </a:r>
            <a:r>
              <a:rPr lang="en" i="1">
                <a:solidFill>
                  <a:schemeClr val="dk1"/>
                </a:solidFill>
              </a:rPr>
              <a:t>The identified mathematical practices, coherence connections and clarifications are possible suggestions; however, they are not the only pathways.” </a:t>
            </a:r>
            <a:r>
              <a:rPr lang="en">
                <a:solidFill>
                  <a:schemeClr val="dk1"/>
                </a:solidFill>
              </a:rPr>
              <a:t>is written at the bottom of each cluster within the </a:t>
            </a:r>
            <a:r>
              <a:rPr lang="en" i="1">
                <a:solidFill>
                  <a:schemeClr val="dk1"/>
                </a:solidFill>
              </a:rPr>
              <a:t>KAS for Mathematics</a:t>
            </a:r>
            <a:r>
              <a:rPr lang="en">
                <a:solidFill>
                  <a:schemeClr val="dk1"/>
                </a:solidFill>
              </a:rPr>
              <a:t>. The standards revision team felt as though it was important to provide guidance for educators across the state, but also did not want to limit instructional opportunities by presenting what could be seen as an exhaustive list. </a:t>
            </a:r>
            <a:endParaRPr/>
          </a:p>
        </p:txBody>
      </p:sp>
    </p:spTree>
    <p:extLst>
      <p:ext uri="{BB962C8B-B14F-4D97-AF65-F5344CB8AC3E}">
        <p14:creationId xmlns:p14="http://schemas.microsoft.com/office/powerpoint/2010/main" val="2241574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6f43cea96b_0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7" name="Google Shape;1067;g6f43cea96b_0_1057:notes"/>
          <p:cNvSpPr txBox="1">
            <a:spLocks noGrp="1"/>
          </p:cNvSpPr>
          <p:nvPr>
            <p:ph type="body" idx="1"/>
          </p:nvPr>
        </p:nvSpPr>
        <p:spPr>
          <a:xfrm>
            <a:off x="685800" y="4343401"/>
            <a:ext cx="5486400" cy="41148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01496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6f43cea96b_0_1464:notes"/>
          <p:cNvSpPr txBox="1">
            <a:spLocks noGrp="1"/>
          </p:cNvSpPr>
          <p:nvPr>
            <p:ph type="body" idx="1"/>
          </p:nvPr>
        </p:nvSpPr>
        <p:spPr>
          <a:xfrm>
            <a:off x="685800" y="4400551"/>
            <a:ext cx="5486400" cy="3600300"/>
          </a:xfrm>
          <a:prstGeom prst="rect">
            <a:avLst/>
          </a:prstGeom>
          <a:noFill/>
          <a:ln>
            <a:noFill/>
          </a:ln>
        </p:spPr>
        <p:txBody>
          <a:bodyPr spcFirstLastPara="1" wrap="square" lIns="89300" tIns="89300" rIns="89300" bIns="89300" anchor="ctr" anchorCtr="0">
            <a:noAutofit/>
          </a:bodyPr>
          <a:lstStyle/>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400"/>
              <a:buFont typeface="Calibri"/>
              <a:buNone/>
            </a:pPr>
            <a:endParaRPr sz="1400"/>
          </a:p>
        </p:txBody>
      </p:sp>
      <p:sp>
        <p:nvSpPr>
          <p:cNvPr id="939" name="Google Shape;939;g6f43cea96b_0_14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5884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6f43cea96b_0_19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4" name="Google Shape;1074;g6f43cea96b_0_19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Provide participants with the sample tasks and allow them to work/discuss at their table. </a:t>
            </a:r>
            <a:endParaRPr/>
          </a:p>
        </p:txBody>
      </p:sp>
    </p:spTree>
    <p:extLst>
      <p:ext uri="{BB962C8B-B14F-4D97-AF65-F5344CB8AC3E}">
        <p14:creationId xmlns:p14="http://schemas.microsoft.com/office/powerpoint/2010/main" val="2482084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g6f43cea96b_0_28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0" name="Google Shape;1080;g6f43cea96b_0_28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1" name="Google Shape;1081;g6f43cea96b_0_28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21</a:t>
            </a:fld>
            <a:endParaRPr/>
          </a:p>
        </p:txBody>
      </p:sp>
    </p:spTree>
    <p:extLst>
      <p:ext uri="{BB962C8B-B14F-4D97-AF65-F5344CB8AC3E}">
        <p14:creationId xmlns:p14="http://schemas.microsoft.com/office/powerpoint/2010/main" val="387600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6f43cea96b_0_40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6f43cea96b_0_40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0510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6f43cea96b_0_10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4" name="Google Shape;1094;g6f43cea96b_0_1062:notes"/>
          <p:cNvSpPr txBox="1">
            <a:spLocks noGrp="1"/>
          </p:cNvSpPr>
          <p:nvPr>
            <p:ph type="body" idx="1"/>
          </p:nvPr>
        </p:nvSpPr>
        <p:spPr>
          <a:xfrm>
            <a:off x="685800" y="4400550"/>
            <a:ext cx="5486400" cy="3600600"/>
          </a:xfrm>
          <a:prstGeom prst="rect">
            <a:avLst/>
          </a:prstGeom>
          <a:noFill/>
          <a:ln>
            <a:noFill/>
          </a:ln>
        </p:spPr>
        <p:txBody>
          <a:bodyPr spcFirstLastPara="1" wrap="square" lIns="91275" tIns="91275" rIns="91275" bIns="91275" anchor="ctr" anchorCtr="0">
            <a:noAutofit/>
          </a:bodyPr>
          <a:lstStyle/>
          <a:p>
            <a:pPr marL="0" lvl="0" indent="0" algn="l" rtl="0">
              <a:lnSpc>
                <a:spcPct val="100000"/>
              </a:lnSpc>
              <a:spcBef>
                <a:spcPts val="0"/>
              </a:spcBef>
              <a:spcAft>
                <a:spcPts val="0"/>
              </a:spcAft>
              <a:buSzPts val="1100"/>
              <a:buNone/>
            </a:pPr>
            <a:endParaRPr/>
          </a:p>
        </p:txBody>
      </p:sp>
      <p:sp>
        <p:nvSpPr>
          <p:cNvPr id="1095" name="Google Shape;1095;g6f43cea96b_0_1062:notes"/>
          <p:cNvSpPr txBox="1">
            <a:spLocks noGrp="1"/>
          </p:cNvSpPr>
          <p:nvPr>
            <p:ph type="sldNum" idx="12"/>
          </p:nvPr>
        </p:nvSpPr>
        <p:spPr>
          <a:xfrm>
            <a:off x="3884614" y="8685213"/>
            <a:ext cx="2971800" cy="458700"/>
          </a:xfrm>
          <a:prstGeom prst="rect">
            <a:avLst/>
          </a:prstGeom>
          <a:noFill/>
          <a:ln>
            <a:noFill/>
          </a:ln>
        </p:spPr>
        <p:txBody>
          <a:bodyPr spcFirstLastPara="1" wrap="square" lIns="91275" tIns="91275" rIns="91275" bIns="91275" anchor="ctr"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77272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6f43cea96b_0_1324:notes"/>
          <p:cNvSpPr txBox="1">
            <a:spLocks noGrp="1"/>
          </p:cNvSpPr>
          <p:nvPr>
            <p:ph type="body" idx="1"/>
          </p:nvPr>
        </p:nvSpPr>
        <p:spPr>
          <a:xfrm>
            <a:off x="685800" y="4400550"/>
            <a:ext cx="5486400" cy="3600600"/>
          </a:xfrm>
          <a:prstGeom prst="rect">
            <a:avLst/>
          </a:prstGeom>
          <a:noFill/>
          <a:ln>
            <a:noFill/>
          </a:ln>
        </p:spPr>
        <p:txBody>
          <a:bodyPr spcFirstLastPara="1" wrap="square" lIns="91275" tIns="91275" rIns="91275" bIns="91275" anchor="ctr" anchorCtr="0">
            <a:noAutofit/>
          </a:bodyPr>
          <a:lstStyle/>
          <a:p>
            <a:pPr marL="0" lvl="0" indent="0" algn="l" rtl="0">
              <a:lnSpc>
                <a:spcPct val="100000"/>
              </a:lnSpc>
              <a:spcBef>
                <a:spcPts val="0"/>
              </a:spcBef>
              <a:spcAft>
                <a:spcPts val="0"/>
              </a:spcAft>
              <a:buSzPts val="1100"/>
              <a:buNone/>
            </a:pPr>
            <a:endParaRPr/>
          </a:p>
        </p:txBody>
      </p:sp>
      <p:sp>
        <p:nvSpPr>
          <p:cNvPr id="1102" name="Google Shape;1102;g6f43cea96b_0_1324:notes"/>
          <p:cNvSpPr>
            <a:spLocks noGrp="1" noRot="1" noChangeAspect="1"/>
          </p:cNvSpPr>
          <p:nvPr>
            <p:ph type="sldImg" idx="2"/>
          </p:nvPr>
        </p:nvSpPr>
        <p:spPr>
          <a:xfrm>
            <a:off x="702232" y="1143000"/>
            <a:ext cx="5453400" cy="3085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304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6f43cea96b_0_16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6" name="Google Shape;946;g6f43cea96b_0_16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Description: </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You know that moment in most Hallmark movies when the main characters have an experience that leads them to see one another in a whole new light? Not to oversell it, but this session will likely be just like that, only with the roles of the main characters being played by you and the KAS for Mathematics. Together we will look beyond the surface of a standard you may be familiar with (it might even be one you are currently teaching) and use a series of guiding questions to see that standard with a clarity that may have been missing before. During the session, we'll apply that clarity to a process teachers can use to reflect on an assignment. You'll leave with experience using (FREE) tools available on kystandards.org to see a standard with #nofilter. You'll also have valuable insight that will be really useful in your personal planning and in collaborations with your PLC moving forward.</a:t>
            </a:r>
            <a:endParaRPr/>
          </a:p>
        </p:txBody>
      </p:sp>
    </p:spTree>
    <p:extLst>
      <p:ext uri="{BB962C8B-B14F-4D97-AF65-F5344CB8AC3E}">
        <p14:creationId xmlns:p14="http://schemas.microsoft.com/office/powerpoint/2010/main" val="1241622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6f43cea96b_0_10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2" name="Google Shape;952;g6f43cea96b_0_1069:notes"/>
          <p:cNvSpPr txBox="1">
            <a:spLocks noGrp="1"/>
          </p:cNvSpPr>
          <p:nvPr>
            <p:ph type="body" idx="1"/>
          </p:nvPr>
        </p:nvSpPr>
        <p:spPr>
          <a:xfrm>
            <a:off x="685800" y="4400550"/>
            <a:ext cx="5486400" cy="3600600"/>
          </a:xfrm>
          <a:prstGeom prst="rect">
            <a:avLst/>
          </a:prstGeom>
          <a:noFill/>
          <a:ln>
            <a:noFill/>
          </a:ln>
        </p:spPr>
        <p:txBody>
          <a:bodyPr spcFirstLastPara="1" wrap="square" lIns="91275" tIns="91275" rIns="91275" bIns="91275" anchor="ctr"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953" name="Google Shape;953;g6f43cea96b_0_1069:notes"/>
          <p:cNvSpPr txBox="1">
            <a:spLocks noGrp="1"/>
          </p:cNvSpPr>
          <p:nvPr>
            <p:ph type="sldNum" idx="12"/>
          </p:nvPr>
        </p:nvSpPr>
        <p:spPr>
          <a:xfrm>
            <a:off x="3884614" y="8685213"/>
            <a:ext cx="2971800" cy="458700"/>
          </a:xfrm>
          <a:prstGeom prst="rect">
            <a:avLst/>
          </a:prstGeom>
          <a:noFill/>
          <a:ln>
            <a:noFill/>
          </a:ln>
        </p:spPr>
        <p:txBody>
          <a:bodyPr spcFirstLastPara="1" wrap="square" lIns="91275" tIns="91275" rIns="91275" bIns="91275" anchor="ctr" anchorCtr="0">
            <a:noAutofit/>
          </a:bodyPr>
          <a:lstStyle/>
          <a:p>
            <a:pPr marL="0" marR="0" lvl="0" indent="0" algn="l" rtl="0">
              <a:lnSpc>
                <a:spcPct val="100000"/>
              </a:lnSpc>
              <a:spcBef>
                <a:spcPts val="0"/>
              </a:spcBef>
              <a:spcAft>
                <a:spcPts val="0"/>
              </a:spcAft>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71624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6f43cea96b_0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6f43cea96b_0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0248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6f43cea96b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9" name="Google Shape;969;g6f43cea96b_0_166:notes"/>
          <p:cNvSpPr txBox="1">
            <a:spLocks noGrp="1"/>
          </p:cNvSpPr>
          <p:nvPr>
            <p:ph type="body" idx="1"/>
          </p:nvPr>
        </p:nvSpPr>
        <p:spPr>
          <a:xfrm>
            <a:off x="685800" y="4343401"/>
            <a:ext cx="5486400" cy="41148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100"/>
              <a:buNone/>
            </a:pPr>
            <a:r>
              <a:rPr lang="en"/>
              <a:t>From Implementation Guidance Document: This protocol guides participants through taking a deeper look at a specific standard in order to better understand the instructional implications and how those will impact student learning. If teachers/teacher teams/instructional leaders are struggling with understanding the depth of a standard this is a resource that will help provide clarity around the standard. </a:t>
            </a:r>
            <a:endParaRPr/>
          </a:p>
        </p:txBody>
      </p:sp>
    </p:spTree>
    <p:extLst>
      <p:ext uri="{BB962C8B-B14F-4D97-AF65-F5344CB8AC3E}">
        <p14:creationId xmlns:p14="http://schemas.microsoft.com/office/powerpoint/2010/main" val="3546968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6f43cea96b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5" name="Google Shape;975;g6f43cea96b_0_274:notes"/>
          <p:cNvSpPr txBox="1">
            <a:spLocks noGrp="1"/>
          </p:cNvSpPr>
          <p:nvPr>
            <p:ph type="body" idx="1"/>
          </p:nvPr>
        </p:nvSpPr>
        <p:spPr>
          <a:xfrm>
            <a:off x="685800" y="4343401"/>
            <a:ext cx="5486400" cy="41148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100"/>
              <a:buNone/>
            </a:pPr>
            <a:r>
              <a:rPr lang="en"/>
              <a:t>Something to note that was very intentional was how much this tool mirrors the actual standards page. The revision team of the standards worked really hard to embed within the standards page itself. This tool will really guide teachers through how they can utilize the information within the KAS document to create a well rounded understanding of the standards.</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3037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6f43cea96b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0" name="Google Shape;980;g6f43cea96b_0_381:notes"/>
          <p:cNvSpPr txBox="1">
            <a:spLocks noGrp="1"/>
          </p:cNvSpPr>
          <p:nvPr>
            <p:ph type="body" idx="1"/>
          </p:nvPr>
        </p:nvSpPr>
        <p:spPr>
          <a:xfrm>
            <a:off x="685800" y="4343401"/>
            <a:ext cx="5486400" cy="41148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100"/>
              <a:buNone/>
            </a:pPr>
            <a:r>
              <a:rPr lang="en"/>
              <a:t>Zoom past this really quickly since the questions are on another slide later. </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24786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g6f43cea96b_0_9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6" name="Google Shape;986;g6f43cea96b_0_955:notes"/>
          <p:cNvSpPr txBox="1">
            <a:spLocks noGrp="1"/>
          </p:cNvSpPr>
          <p:nvPr>
            <p:ph type="body" idx="1"/>
          </p:nvPr>
        </p:nvSpPr>
        <p:spPr>
          <a:xfrm>
            <a:off x="685800" y="4343401"/>
            <a:ext cx="5486400" cy="4114800"/>
          </a:xfrm>
          <a:prstGeom prst="rect">
            <a:avLst/>
          </a:prstGeom>
          <a:noFill/>
          <a:ln>
            <a:noFill/>
          </a:ln>
        </p:spPr>
        <p:txBody>
          <a:bodyPr spcFirstLastPara="1" wrap="square" lIns="91275" tIns="91275" rIns="91275" bIns="91275" anchor="t" anchorCtr="0">
            <a:noAutofit/>
          </a:bodyPr>
          <a:lstStyle/>
          <a:p>
            <a:pPr marL="0" lvl="0" indent="0" algn="l" rtl="0">
              <a:lnSpc>
                <a:spcPct val="100000"/>
              </a:lnSpc>
              <a:spcBef>
                <a:spcPts val="0"/>
              </a:spcBef>
              <a:spcAft>
                <a:spcPts val="0"/>
              </a:spcAft>
              <a:buSzPts val="1100"/>
              <a:buNone/>
            </a:pPr>
            <a:r>
              <a:rPr lang="en"/>
              <a:t>Give participants time to read and answer </a:t>
            </a:r>
            <a:endParaRPr/>
          </a:p>
        </p:txBody>
      </p:sp>
    </p:spTree>
    <p:extLst>
      <p:ext uri="{BB962C8B-B14F-4D97-AF65-F5344CB8AC3E}">
        <p14:creationId xmlns:p14="http://schemas.microsoft.com/office/powerpoint/2010/main" val="2600225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416839" y="192912"/>
            <a:ext cx="67443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68" name="Google Shape;68;p14"/>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69" name="Google Shape;69;p14"/>
          <p:cNvSpPr txBox="1">
            <a:spLocks noGrp="1"/>
          </p:cNvSpPr>
          <p:nvPr>
            <p:ph type="body" idx="1"/>
          </p:nvPr>
        </p:nvSpPr>
        <p:spPr>
          <a:xfrm>
            <a:off x="436225" y="1347290"/>
            <a:ext cx="6817500" cy="3658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800"/>
              </a:spcBef>
              <a:spcAft>
                <a:spcPts val="0"/>
              </a:spcAft>
              <a:buClr>
                <a:srgbClr val="D2BD24"/>
              </a:buClr>
              <a:buSzPts val="27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416839" y="192912"/>
            <a:ext cx="67443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114" name="Google Shape;114;p23"/>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15" name="Google Shape;115;p23"/>
          <p:cNvSpPr txBox="1">
            <a:spLocks noGrp="1"/>
          </p:cNvSpPr>
          <p:nvPr>
            <p:ph type="body" idx="1"/>
          </p:nvPr>
        </p:nvSpPr>
        <p:spPr>
          <a:xfrm>
            <a:off x="436225" y="1351219"/>
            <a:ext cx="3223500" cy="35211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800"/>
              </a:spcBef>
              <a:spcAft>
                <a:spcPts val="0"/>
              </a:spcAft>
              <a:buClr>
                <a:srgbClr val="D2BD24"/>
              </a:buClr>
              <a:buSzPts val="27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116" name="Google Shape;116;p23"/>
          <p:cNvSpPr txBox="1">
            <a:spLocks noGrp="1"/>
          </p:cNvSpPr>
          <p:nvPr>
            <p:ph type="body" idx="2"/>
          </p:nvPr>
        </p:nvSpPr>
        <p:spPr>
          <a:xfrm>
            <a:off x="3921342" y="1351219"/>
            <a:ext cx="3223500" cy="35211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800"/>
              </a:spcBef>
              <a:spcAft>
                <a:spcPts val="0"/>
              </a:spcAft>
              <a:buClr>
                <a:srgbClr val="D2BD24"/>
              </a:buClr>
              <a:buSzPts val="27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54"/>
        <p:cNvGrpSpPr/>
        <p:nvPr/>
      </p:nvGrpSpPr>
      <p:grpSpPr>
        <a:xfrm>
          <a:off x="0" y="0"/>
          <a:ext cx="0" cy="0"/>
          <a:chOff x="0" y="0"/>
          <a:chExt cx="0" cy="0"/>
        </a:xfrm>
      </p:grpSpPr>
      <p:sp>
        <p:nvSpPr>
          <p:cNvPr id="655" name="Google Shape;655;p119"/>
          <p:cNvSpPr txBox="1">
            <a:spLocks noGrp="1"/>
          </p:cNvSpPr>
          <p:nvPr>
            <p:ph type="title"/>
          </p:nvPr>
        </p:nvSpPr>
        <p:spPr>
          <a:xfrm>
            <a:off x="416839" y="192912"/>
            <a:ext cx="6744300" cy="9906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656" name="Google Shape;656;p119"/>
          <p:cNvSpPr txBox="1">
            <a:spLocks noGrp="1"/>
          </p:cNvSpPr>
          <p:nvPr>
            <p:ph type="body" idx="1"/>
          </p:nvPr>
        </p:nvSpPr>
        <p:spPr>
          <a:xfrm>
            <a:off x="436225" y="1404639"/>
            <a:ext cx="3223500" cy="432300"/>
          </a:xfrm>
          <a:prstGeom prst="rect">
            <a:avLst/>
          </a:prstGeom>
          <a:noFill/>
          <a:ln>
            <a:noFill/>
          </a:ln>
        </p:spPr>
        <p:txBody>
          <a:bodyPr spcFirstLastPara="1" wrap="square" lIns="51425" tIns="25700" rIns="51425" bIns="25700" anchor="b" anchorCtr="0">
            <a:noAutofit/>
          </a:bodyPr>
          <a:lstStyle>
            <a:lvl1pPr marL="457200" marR="0" lvl="0" indent="-228600" algn="l" rtl="0">
              <a:lnSpc>
                <a:spcPct val="100000"/>
              </a:lnSpc>
              <a:spcBef>
                <a:spcPts val="800"/>
              </a:spcBef>
              <a:spcAft>
                <a:spcPts val="0"/>
              </a:spcAft>
              <a:buClr>
                <a:srgbClr val="D2BD24"/>
              </a:buClr>
              <a:buSzPts val="1400"/>
              <a:buFont typeface="Noto Sans Symbols"/>
              <a:buNone/>
              <a:defRPr sz="18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900"/>
              <a:buFont typeface="Source Sans Pro"/>
              <a:buNone/>
              <a:defRPr sz="1500" b="1"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1100"/>
              <a:buFont typeface="Noto Sans Symbols"/>
              <a:buNone/>
              <a:defRPr sz="1400" b="1"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900"/>
              <a:buFont typeface="Noto Sans Symbols"/>
              <a:buNone/>
              <a:defRPr sz="1200" b="1"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900"/>
              <a:buFont typeface="Noto Sans Symbols"/>
              <a:buNone/>
              <a:defRPr sz="1200" b="1" i="0" u="none" strike="noStrike" cap="none">
                <a:solidFill>
                  <a:srgbClr val="3F3F3F"/>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9pPr>
          </a:lstStyle>
          <a:p>
            <a:endParaRPr/>
          </a:p>
        </p:txBody>
      </p:sp>
      <p:sp>
        <p:nvSpPr>
          <p:cNvPr id="657" name="Google Shape;657;p119"/>
          <p:cNvSpPr txBox="1">
            <a:spLocks noGrp="1"/>
          </p:cNvSpPr>
          <p:nvPr>
            <p:ph type="body" idx="2"/>
          </p:nvPr>
        </p:nvSpPr>
        <p:spPr>
          <a:xfrm>
            <a:off x="3921341" y="1404639"/>
            <a:ext cx="3223500" cy="432300"/>
          </a:xfrm>
          <a:prstGeom prst="rect">
            <a:avLst/>
          </a:prstGeom>
          <a:noFill/>
          <a:ln>
            <a:noFill/>
          </a:ln>
        </p:spPr>
        <p:txBody>
          <a:bodyPr spcFirstLastPara="1" wrap="square" lIns="51425" tIns="25700" rIns="51425" bIns="25700" anchor="b" anchorCtr="0">
            <a:noAutofit/>
          </a:bodyPr>
          <a:lstStyle>
            <a:lvl1pPr marL="457200" marR="0" lvl="0" indent="-228600" algn="l" rtl="0">
              <a:lnSpc>
                <a:spcPct val="100000"/>
              </a:lnSpc>
              <a:spcBef>
                <a:spcPts val="800"/>
              </a:spcBef>
              <a:spcAft>
                <a:spcPts val="0"/>
              </a:spcAft>
              <a:buClr>
                <a:srgbClr val="D2BD24"/>
              </a:buClr>
              <a:buSzPts val="1400"/>
              <a:buFont typeface="Noto Sans Symbols"/>
              <a:buNone/>
              <a:defRPr sz="18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900"/>
              <a:buFont typeface="Source Sans Pro"/>
              <a:buNone/>
              <a:defRPr sz="1500" b="1"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1100"/>
              <a:buFont typeface="Noto Sans Symbols"/>
              <a:buNone/>
              <a:defRPr sz="1400" b="1"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900"/>
              <a:buFont typeface="Noto Sans Symbols"/>
              <a:buNone/>
              <a:defRPr sz="1200" b="1"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900"/>
              <a:buFont typeface="Noto Sans Symbols"/>
              <a:buNone/>
              <a:defRPr sz="1200" b="1" i="0" u="none" strike="noStrike" cap="none">
                <a:solidFill>
                  <a:srgbClr val="3F3F3F"/>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9pPr>
          </a:lstStyle>
          <a:p>
            <a:endParaRPr/>
          </a:p>
        </p:txBody>
      </p:sp>
      <p:sp>
        <p:nvSpPr>
          <p:cNvPr id="658" name="Google Shape;658;p119"/>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659" name="Google Shape;659;p119"/>
          <p:cNvSpPr txBox="1">
            <a:spLocks noGrp="1"/>
          </p:cNvSpPr>
          <p:nvPr>
            <p:ph type="body" idx="3"/>
          </p:nvPr>
        </p:nvSpPr>
        <p:spPr>
          <a:xfrm>
            <a:off x="436225" y="2017339"/>
            <a:ext cx="3223500" cy="2854800"/>
          </a:xfrm>
          <a:prstGeom prst="rect">
            <a:avLst/>
          </a:prstGeom>
          <a:noFill/>
          <a:ln>
            <a:noFill/>
          </a:ln>
        </p:spPr>
        <p:txBody>
          <a:bodyPr spcFirstLastPara="1" wrap="square" lIns="51425" tIns="25700" rIns="51425" bIns="25700" anchor="t" anchorCtr="0">
            <a:noAutofit/>
          </a:bodyPr>
          <a:lstStyle>
            <a:lvl1pPr marL="457200" marR="0" lvl="0" indent="-35560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660" name="Google Shape;660;p119"/>
          <p:cNvSpPr txBox="1">
            <a:spLocks noGrp="1"/>
          </p:cNvSpPr>
          <p:nvPr>
            <p:ph type="body" idx="4"/>
          </p:nvPr>
        </p:nvSpPr>
        <p:spPr>
          <a:xfrm>
            <a:off x="3921342" y="2017340"/>
            <a:ext cx="3223500" cy="2854800"/>
          </a:xfrm>
          <a:prstGeom prst="rect">
            <a:avLst/>
          </a:prstGeom>
          <a:noFill/>
          <a:ln>
            <a:noFill/>
          </a:ln>
        </p:spPr>
        <p:txBody>
          <a:bodyPr spcFirstLastPara="1" wrap="square" lIns="51425" tIns="25700" rIns="51425" bIns="25700" anchor="t" anchorCtr="0">
            <a:noAutofit/>
          </a:bodyPr>
          <a:lstStyle>
            <a:lvl1pPr marL="457200" marR="0" lvl="0" indent="-35560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661"/>
        <p:cNvGrpSpPr/>
        <p:nvPr/>
      </p:nvGrpSpPr>
      <p:grpSpPr>
        <a:xfrm>
          <a:off x="0" y="0"/>
          <a:ext cx="0" cy="0"/>
          <a:chOff x="0" y="0"/>
          <a:chExt cx="0" cy="0"/>
        </a:xfrm>
      </p:grpSpPr>
      <p:sp>
        <p:nvSpPr>
          <p:cNvPr id="662" name="Google Shape;662;p120"/>
          <p:cNvSpPr txBox="1">
            <a:spLocks noGrp="1"/>
          </p:cNvSpPr>
          <p:nvPr>
            <p:ph type="title"/>
          </p:nvPr>
        </p:nvSpPr>
        <p:spPr>
          <a:xfrm>
            <a:off x="508000" y="457200"/>
            <a:ext cx="6447600" cy="9906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663" name="Google Shape;663;p120"/>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64"/>
        <p:cNvGrpSpPr/>
        <p:nvPr/>
      </p:nvGrpSpPr>
      <p:grpSpPr>
        <a:xfrm>
          <a:off x="0" y="0"/>
          <a:ext cx="0" cy="0"/>
          <a:chOff x="0" y="0"/>
          <a:chExt cx="0" cy="0"/>
        </a:xfrm>
      </p:grpSpPr>
      <p:sp>
        <p:nvSpPr>
          <p:cNvPr id="665" name="Google Shape;665;p121"/>
          <p:cNvSpPr txBox="1">
            <a:spLocks noGrp="1"/>
          </p:cNvSpPr>
          <p:nvPr>
            <p:ph type="body" idx="1"/>
          </p:nvPr>
        </p:nvSpPr>
        <p:spPr>
          <a:xfrm>
            <a:off x="2630606" y="386193"/>
            <a:ext cx="4324800" cy="4516800"/>
          </a:xfrm>
          <a:prstGeom prst="rect">
            <a:avLst/>
          </a:prstGeom>
          <a:noFill/>
          <a:ln>
            <a:noFill/>
          </a:ln>
        </p:spPr>
        <p:txBody>
          <a:bodyPr spcFirstLastPara="1" wrap="square" lIns="51425" tIns="25700" rIns="51425" bIns="25700" anchor="t" anchorCtr="0">
            <a:noAutofit/>
          </a:bodyPr>
          <a:lstStyle>
            <a:lvl1pPr marL="457200" marR="0" lvl="0" indent="-35560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666" name="Google Shape;666;p121"/>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667" name="Google Shape;667;p121"/>
          <p:cNvSpPr>
            <a:spLocks noGrp="1"/>
          </p:cNvSpPr>
          <p:nvPr>
            <p:ph type="pic" idx="2"/>
          </p:nvPr>
        </p:nvSpPr>
        <p:spPr>
          <a:xfrm>
            <a:off x="429816" y="1972468"/>
            <a:ext cx="1894200" cy="13443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668" name="Google Shape;668;p121"/>
          <p:cNvSpPr>
            <a:spLocks noGrp="1"/>
          </p:cNvSpPr>
          <p:nvPr>
            <p:ph type="pic" idx="3"/>
          </p:nvPr>
        </p:nvSpPr>
        <p:spPr>
          <a:xfrm>
            <a:off x="429816" y="386193"/>
            <a:ext cx="1894200" cy="13443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669" name="Google Shape;669;p121"/>
          <p:cNvSpPr>
            <a:spLocks noGrp="1"/>
          </p:cNvSpPr>
          <p:nvPr>
            <p:ph type="pic" idx="4"/>
          </p:nvPr>
        </p:nvSpPr>
        <p:spPr>
          <a:xfrm>
            <a:off x="429816" y="3558742"/>
            <a:ext cx="1894200" cy="13443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670"/>
        <p:cNvGrpSpPr/>
        <p:nvPr/>
      </p:nvGrpSpPr>
      <p:grpSpPr>
        <a:xfrm>
          <a:off x="0" y="0"/>
          <a:ext cx="0" cy="0"/>
          <a:chOff x="0" y="0"/>
          <a:chExt cx="0" cy="0"/>
        </a:xfrm>
      </p:grpSpPr>
      <p:sp>
        <p:nvSpPr>
          <p:cNvPr id="671" name="Google Shape;671;p122"/>
          <p:cNvSpPr txBox="1">
            <a:spLocks noGrp="1"/>
          </p:cNvSpPr>
          <p:nvPr>
            <p:ph type="title"/>
          </p:nvPr>
        </p:nvSpPr>
        <p:spPr>
          <a:xfrm>
            <a:off x="698500" y="457200"/>
            <a:ext cx="6070500" cy="2266800"/>
          </a:xfrm>
          <a:prstGeom prst="rect">
            <a:avLst/>
          </a:prstGeom>
          <a:noFill/>
          <a:ln>
            <a:noFill/>
          </a:ln>
        </p:spPr>
        <p:txBody>
          <a:bodyPr spcFirstLastPara="1" wrap="square" lIns="51425" tIns="25700" rIns="51425" bIns="25700" anchor="ctr"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672" name="Google Shape;672;p122"/>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673" name="Google Shape;673;p122"/>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45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674" name="Google Shape;674;p122"/>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45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675"/>
        <p:cNvGrpSpPr/>
        <p:nvPr/>
      </p:nvGrpSpPr>
      <p:grpSpPr>
        <a:xfrm>
          <a:off x="0" y="0"/>
          <a:ext cx="0" cy="0"/>
          <a:chOff x="0" y="0"/>
          <a:chExt cx="0" cy="0"/>
        </a:xfrm>
      </p:grpSpPr>
      <p:sp>
        <p:nvSpPr>
          <p:cNvPr id="676" name="Google Shape;676;p123"/>
          <p:cNvSpPr txBox="1">
            <a:spLocks noGrp="1"/>
          </p:cNvSpPr>
          <p:nvPr>
            <p:ph type="title"/>
          </p:nvPr>
        </p:nvSpPr>
        <p:spPr>
          <a:xfrm>
            <a:off x="508001" y="457200"/>
            <a:ext cx="6261000" cy="2266800"/>
          </a:xfrm>
          <a:prstGeom prst="rect">
            <a:avLst/>
          </a:prstGeom>
          <a:noFill/>
          <a:ln>
            <a:noFill/>
          </a:ln>
        </p:spPr>
        <p:txBody>
          <a:bodyPr spcFirstLastPara="1" wrap="square" lIns="51425" tIns="25700" rIns="51425" bIns="25700" anchor="ctr" anchorCtr="0">
            <a:noAutofit/>
          </a:bodyPr>
          <a:lstStyle>
            <a:lvl1pPr marR="0" lvl="0" algn="l" rtl="0">
              <a:lnSpc>
                <a:spcPct val="100000"/>
              </a:lnSpc>
              <a:spcBef>
                <a:spcPts val="0"/>
              </a:spcBef>
              <a:spcAft>
                <a:spcPts val="0"/>
              </a:spcAft>
              <a:buClr>
                <a:srgbClr val="072B62"/>
              </a:buClr>
              <a:buSzPts val="2500"/>
              <a:buFont typeface="Georgia"/>
              <a:buNone/>
              <a:defRPr sz="3300" b="0" i="1"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677" name="Google Shape;677;p123"/>
          <p:cNvSpPr txBox="1">
            <a:spLocks noGrp="1"/>
          </p:cNvSpPr>
          <p:nvPr>
            <p:ph type="body" idx="1"/>
          </p:nvPr>
        </p:nvSpPr>
        <p:spPr>
          <a:xfrm>
            <a:off x="450856" y="2927350"/>
            <a:ext cx="6447600" cy="385500"/>
          </a:xfrm>
          <a:prstGeom prst="rect">
            <a:avLst/>
          </a:prstGeom>
          <a:noFill/>
          <a:ln>
            <a:noFill/>
          </a:ln>
        </p:spPr>
        <p:txBody>
          <a:bodyPr spcFirstLastPara="1" wrap="square" lIns="51425" tIns="25700" rIns="51425" bIns="25700" anchor="b" anchorCtr="0">
            <a:noAutofit/>
          </a:bodyPr>
          <a:lstStyle>
            <a:lvl1pPr marL="457200" marR="0" lvl="0" indent="-228600" algn="r" rtl="0">
              <a:lnSpc>
                <a:spcPct val="100000"/>
              </a:lnSpc>
              <a:spcBef>
                <a:spcPts val="800"/>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1400"/>
              <a:buFont typeface="Source Sans Pro"/>
              <a:buNone/>
              <a:defRPr sz="2400" b="0"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1600"/>
              <a:buFont typeface="Noto Sans Symbols"/>
              <a:buNone/>
              <a:defRPr sz="2100" b="0"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1400"/>
              <a:buFont typeface="Noto Sans Symbols"/>
              <a:buNone/>
              <a:defRPr sz="1800" b="0"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1400"/>
              <a:buFont typeface="Noto Sans Symbols"/>
              <a:buNone/>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678" name="Google Shape;678;p123"/>
          <p:cNvSpPr txBox="1">
            <a:spLocks noGrp="1"/>
          </p:cNvSpPr>
          <p:nvPr>
            <p:ph type="body" idx="2"/>
          </p:nvPr>
        </p:nvSpPr>
        <p:spPr>
          <a:xfrm>
            <a:off x="508001" y="3395586"/>
            <a:ext cx="6390300" cy="1135500"/>
          </a:xfrm>
          <a:prstGeom prst="rect">
            <a:avLst/>
          </a:prstGeom>
          <a:noFill/>
          <a:ln>
            <a:noFill/>
          </a:ln>
        </p:spPr>
        <p:txBody>
          <a:bodyPr spcFirstLastPara="1" wrap="square" lIns="51425" tIns="25700" rIns="51425" bIns="25700" anchor="t" anchorCtr="0">
            <a:noAutofit/>
          </a:bodyPr>
          <a:lstStyle>
            <a:lvl1pPr marL="457200" marR="0" lvl="0" indent="-228600" algn="r" rtl="0">
              <a:lnSpc>
                <a:spcPct val="100000"/>
              </a:lnSpc>
              <a:spcBef>
                <a:spcPts val="800"/>
              </a:spcBef>
              <a:spcAft>
                <a:spcPts val="0"/>
              </a:spcAft>
              <a:buClr>
                <a:srgbClr val="D2BD24"/>
              </a:buClr>
              <a:buSzPts val="1400"/>
              <a:buFont typeface="Noto Sans Symbols"/>
              <a:buNone/>
              <a:defRPr sz="1800" b="0" i="0" u="none" strike="noStrike" cap="none">
                <a:solidFill>
                  <a:srgbClr val="7F7F7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800"/>
              <a:buFont typeface="Source Sans Pro"/>
              <a:buNone/>
              <a:defRPr sz="14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900"/>
              <a:buFont typeface="Noto Sans Symbols"/>
              <a:buNone/>
              <a:defRPr sz="12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9pPr>
          </a:lstStyle>
          <a:p>
            <a:endParaRPr/>
          </a:p>
        </p:txBody>
      </p:sp>
      <p:sp>
        <p:nvSpPr>
          <p:cNvPr id="679" name="Google Shape;679;p123"/>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45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680" name="Google Shape;680;p123"/>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45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681" name="Google Shape;681;p123"/>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682"/>
        <p:cNvGrpSpPr/>
        <p:nvPr/>
      </p:nvGrpSpPr>
      <p:grpSpPr>
        <a:xfrm>
          <a:off x="0" y="0"/>
          <a:ext cx="0" cy="0"/>
          <a:chOff x="0" y="0"/>
          <a:chExt cx="0" cy="0"/>
        </a:xfrm>
      </p:grpSpPr>
      <p:sp>
        <p:nvSpPr>
          <p:cNvPr id="683" name="Google Shape;683;p124"/>
          <p:cNvSpPr txBox="1">
            <a:spLocks noGrp="1"/>
          </p:cNvSpPr>
          <p:nvPr>
            <p:ph type="title"/>
          </p:nvPr>
        </p:nvSpPr>
        <p:spPr>
          <a:xfrm>
            <a:off x="508001" y="1448991"/>
            <a:ext cx="6447600" cy="1946700"/>
          </a:xfrm>
          <a:prstGeom prst="rect">
            <a:avLst/>
          </a:prstGeom>
          <a:noFill/>
          <a:ln>
            <a:noFill/>
          </a:ln>
        </p:spPr>
        <p:txBody>
          <a:bodyPr spcFirstLastPara="1" wrap="square" lIns="51425" tIns="25700" rIns="51425" bIns="25700" anchor="b"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684" name="Google Shape;684;p124"/>
          <p:cNvSpPr txBox="1">
            <a:spLocks noGrp="1"/>
          </p:cNvSpPr>
          <p:nvPr>
            <p:ph type="body" idx="1"/>
          </p:nvPr>
        </p:nvSpPr>
        <p:spPr>
          <a:xfrm>
            <a:off x="508001" y="3395586"/>
            <a:ext cx="6447600" cy="1135500"/>
          </a:xfrm>
          <a:prstGeom prst="rect">
            <a:avLst/>
          </a:prstGeom>
          <a:noFill/>
          <a:ln>
            <a:noFill/>
          </a:ln>
        </p:spPr>
        <p:txBody>
          <a:bodyPr spcFirstLastPara="1" wrap="square" lIns="51425" tIns="25700" rIns="51425" bIns="25700" anchor="t" anchorCtr="0">
            <a:noAutofit/>
          </a:bodyPr>
          <a:lstStyle>
            <a:lvl1pPr marL="457200" marR="0" lvl="0" indent="-228600" algn="l" rtl="0">
              <a:lnSpc>
                <a:spcPct val="100000"/>
              </a:lnSpc>
              <a:spcBef>
                <a:spcPts val="800"/>
              </a:spcBef>
              <a:spcAft>
                <a:spcPts val="0"/>
              </a:spcAft>
              <a:buClr>
                <a:srgbClr val="D2BD24"/>
              </a:buClr>
              <a:buSzPts val="1600"/>
              <a:buFont typeface="Noto Sans Symbols"/>
              <a:buNone/>
              <a:defRPr sz="21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800"/>
              <a:buFont typeface="Source Sans Pro"/>
              <a:buNone/>
              <a:defRPr sz="14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900"/>
              <a:buFont typeface="Noto Sans Symbols"/>
              <a:buNone/>
              <a:defRPr sz="12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9pPr>
          </a:lstStyle>
          <a:p>
            <a:endParaRPr/>
          </a:p>
        </p:txBody>
      </p:sp>
      <p:sp>
        <p:nvSpPr>
          <p:cNvPr id="685" name="Google Shape;685;p124"/>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686"/>
        <p:cNvGrpSpPr/>
        <p:nvPr/>
      </p:nvGrpSpPr>
      <p:grpSpPr>
        <a:xfrm>
          <a:off x="0" y="0"/>
          <a:ext cx="0" cy="0"/>
          <a:chOff x="0" y="0"/>
          <a:chExt cx="0" cy="0"/>
        </a:xfrm>
      </p:grpSpPr>
      <p:sp>
        <p:nvSpPr>
          <p:cNvPr id="687" name="Google Shape;687;p125"/>
          <p:cNvSpPr txBox="1">
            <a:spLocks noGrp="1"/>
          </p:cNvSpPr>
          <p:nvPr>
            <p:ph type="title"/>
          </p:nvPr>
        </p:nvSpPr>
        <p:spPr>
          <a:xfrm rot="5400000">
            <a:off x="4495662" y="1937249"/>
            <a:ext cx="3938700" cy="978600"/>
          </a:xfrm>
          <a:prstGeom prst="rect">
            <a:avLst/>
          </a:prstGeom>
          <a:noFill/>
          <a:ln>
            <a:noFill/>
          </a:ln>
        </p:spPr>
        <p:txBody>
          <a:bodyPr spcFirstLastPara="1" wrap="square" lIns="51425" tIns="25700" rIns="51425" bIns="25700" anchor="ctr"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688" name="Google Shape;688;p125"/>
          <p:cNvSpPr txBox="1">
            <a:spLocks noGrp="1"/>
          </p:cNvSpPr>
          <p:nvPr>
            <p:ph type="body" idx="1"/>
          </p:nvPr>
        </p:nvSpPr>
        <p:spPr>
          <a:xfrm rot="5400000">
            <a:off x="1186114" y="-221100"/>
            <a:ext cx="3938700" cy="5295300"/>
          </a:xfrm>
          <a:prstGeom prst="rect">
            <a:avLst/>
          </a:prstGeom>
          <a:noFill/>
          <a:ln>
            <a:noFill/>
          </a:ln>
        </p:spPr>
        <p:txBody>
          <a:bodyPr spcFirstLastPara="1" wrap="square" lIns="51425" tIns="25700" rIns="51425" bIns="25700" anchor="t" anchorCtr="0">
            <a:noAutofit/>
          </a:bodyPr>
          <a:lstStyle>
            <a:lvl1pPr marL="457200" marR="0" lvl="0" indent="-35560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689" name="Google Shape;689;p125"/>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690"/>
        <p:cNvGrpSpPr/>
        <p:nvPr/>
      </p:nvGrpSpPr>
      <p:grpSpPr>
        <a:xfrm>
          <a:off x="0" y="0"/>
          <a:ext cx="0" cy="0"/>
          <a:chOff x="0" y="0"/>
          <a:chExt cx="0" cy="0"/>
        </a:xfrm>
      </p:grpSpPr>
      <p:pic>
        <p:nvPicPr>
          <p:cNvPr id="691" name="Google Shape;691;p126"/>
          <p:cNvPicPr preferRelativeResize="0"/>
          <p:nvPr/>
        </p:nvPicPr>
        <p:blipFill rotWithShape="1">
          <a:blip r:embed="rId2">
            <a:alphaModFix/>
          </a:blip>
          <a:srcRect/>
          <a:stretch/>
        </p:blipFill>
        <p:spPr>
          <a:xfrm>
            <a:off x="1383257" y="-413147"/>
            <a:ext cx="5424491" cy="5968606"/>
          </a:xfrm>
          <a:prstGeom prst="rect">
            <a:avLst/>
          </a:prstGeom>
          <a:noFill/>
          <a:ln>
            <a:noFill/>
          </a:ln>
        </p:spPr>
      </p:pic>
      <p:sp>
        <p:nvSpPr>
          <p:cNvPr id="692" name="Google Shape;692;p126"/>
          <p:cNvSpPr txBox="1">
            <a:spLocks noGrp="1"/>
          </p:cNvSpPr>
          <p:nvPr>
            <p:ph type="sldNum" idx="12"/>
          </p:nvPr>
        </p:nvSpPr>
        <p:spPr>
          <a:xfrm>
            <a:off x="8556784" y="4749851"/>
            <a:ext cx="548700" cy="393600"/>
          </a:xfrm>
          <a:prstGeom prst="rect">
            <a:avLst/>
          </a:prstGeom>
          <a:noFill/>
          <a:ln>
            <a:noFill/>
          </a:ln>
        </p:spPr>
        <p:txBody>
          <a:bodyPr spcFirstLastPara="1" wrap="square" lIns="51425" tIns="25700" rIns="51425" bIns="25700" anchor="t" anchorCtr="0">
            <a:noAutofit/>
          </a:bodyPr>
          <a:lstStyle>
            <a:lvl1pPr marL="0" marR="0" lvl="0"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709"/>
        <p:cNvGrpSpPr/>
        <p:nvPr/>
      </p:nvGrpSpPr>
      <p:grpSpPr>
        <a:xfrm>
          <a:off x="0" y="0"/>
          <a:ext cx="0" cy="0"/>
          <a:chOff x="0" y="0"/>
          <a:chExt cx="0" cy="0"/>
        </a:xfrm>
      </p:grpSpPr>
      <p:sp>
        <p:nvSpPr>
          <p:cNvPr id="710" name="Google Shape;710;p128"/>
          <p:cNvSpPr txBox="1">
            <a:spLocks noGrp="1"/>
          </p:cNvSpPr>
          <p:nvPr>
            <p:ph type="title"/>
          </p:nvPr>
        </p:nvSpPr>
        <p:spPr>
          <a:xfrm>
            <a:off x="416839" y="192912"/>
            <a:ext cx="6744300" cy="9906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711" name="Google Shape;711;p128"/>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712" name="Google Shape;712;p128"/>
          <p:cNvSpPr txBox="1">
            <a:spLocks noGrp="1"/>
          </p:cNvSpPr>
          <p:nvPr>
            <p:ph type="body" idx="1"/>
          </p:nvPr>
        </p:nvSpPr>
        <p:spPr>
          <a:xfrm>
            <a:off x="436225" y="1351219"/>
            <a:ext cx="3223500" cy="3521100"/>
          </a:xfrm>
          <a:prstGeom prst="rect">
            <a:avLst/>
          </a:prstGeom>
          <a:noFill/>
          <a:ln>
            <a:noFill/>
          </a:ln>
        </p:spPr>
        <p:txBody>
          <a:bodyPr spcFirstLastPara="1" wrap="square" lIns="51425" tIns="25700" rIns="51425" bIns="25700" anchor="t" anchorCtr="0">
            <a:noAutofit/>
          </a:bodyPr>
          <a:lstStyle>
            <a:lvl1pPr marL="457200" marR="0" lvl="0" indent="-228600" algn="l" rtl="0">
              <a:lnSpc>
                <a:spcPct val="100000"/>
              </a:lnSpc>
              <a:spcBef>
                <a:spcPts val="800"/>
              </a:spcBef>
              <a:spcAft>
                <a:spcPts val="0"/>
              </a:spcAft>
              <a:buClr>
                <a:srgbClr val="D2BD24"/>
              </a:buClr>
              <a:buSzPts val="20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713" name="Google Shape;713;p128"/>
          <p:cNvSpPr txBox="1">
            <a:spLocks noGrp="1"/>
          </p:cNvSpPr>
          <p:nvPr>
            <p:ph type="body" idx="2"/>
          </p:nvPr>
        </p:nvSpPr>
        <p:spPr>
          <a:xfrm>
            <a:off x="3921342" y="1351219"/>
            <a:ext cx="3223500" cy="3521100"/>
          </a:xfrm>
          <a:prstGeom prst="rect">
            <a:avLst/>
          </a:prstGeom>
          <a:noFill/>
          <a:ln>
            <a:noFill/>
          </a:ln>
        </p:spPr>
        <p:txBody>
          <a:bodyPr spcFirstLastPara="1" wrap="square" lIns="51425" tIns="25700" rIns="51425" bIns="25700" anchor="t" anchorCtr="0">
            <a:noAutofit/>
          </a:bodyPr>
          <a:lstStyle>
            <a:lvl1pPr marL="457200" marR="0" lvl="0" indent="-228600" algn="l" rtl="0">
              <a:lnSpc>
                <a:spcPct val="100000"/>
              </a:lnSpc>
              <a:spcBef>
                <a:spcPts val="800"/>
              </a:spcBef>
              <a:spcAft>
                <a:spcPts val="0"/>
              </a:spcAft>
              <a:buClr>
                <a:srgbClr val="D2BD24"/>
              </a:buClr>
              <a:buSzPts val="20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714"/>
        <p:cNvGrpSpPr/>
        <p:nvPr/>
      </p:nvGrpSpPr>
      <p:grpSpPr>
        <a:xfrm>
          <a:off x="0" y="0"/>
          <a:ext cx="0" cy="0"/>
          <a:chOff x="0" y="0"/>
          <a:chExt cx="0" cy="0"/>
        </a:xfrm>
      </p:grpSpPr>
      <p:sp>
        <p:nvSpPr>
          <p:cNvPr id="715" name="Google Shape;715;p129"/>
          <p:cNvSpPr txBox="1">
            <a:spLocks noGrp="1"/>
          </p:cNvSpPr>
          <p:nvPr>
            <p:ph type="ctrTitle"/>
          </p:nvPr>
        </p:nvSpPr>
        <p:spPr>
          <a:xfrm>
            <a:off x="655852" y="1107828"/>
            <a:ext cx="6498600" cy="1234800"/>
          </a:xfrm>
          <a:prstGeom prst="rect">
            <a:avLst/>
          </a:prstGeom>
          <a:noFill/>
          <a:ln>
            <a:noFill/>
          </a:ln>
        </p:spPr>
        <p:txBody>
          <a:bodyPr spcFirstLastPara="1" wrap="square" lIns="51425" tIns="25700" rIns="51425" bIns="25700" anchor="b" anchorCtr="0">
            <a:noAutofit/>
          </a:bodyPr>
          <a:lstStyle>
            <a:lvl1pPr marR="0" lvl="0" algn="l" rtl="0">
              <a:lnSpc>
                <a:spcPct val="100000"/>
              </a:lnSpc>
              <a:spcBef>
                <a:spcPts val="0"/>
              </a:spcBef>
              <a:spcAft>
                <a:spcPts val="0"/>
              </a:spcAft>
              <a:buClr>
                <a:srgbClr val="072B62"/>
              </a:buClr>
              <a:buSzPts val="3100"/>
              <a:buFont typeface="Georgia"/>
              <a:buNone/>
              <a:defRPr sz="41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716" name="Google Shape;716;p129"/>
          <p:cNvSpPr txBox="1">
            <a:spLocks noGrp="1"/>
          </p:cNvSpPr>
          <p:nvPr>
            <p:ph type="subTitle" idx="1"/>
          </p:nvPr>
        </p:nvSpPr>
        <p:spPr>
          <a:xfrm>
            <a:off x="963826" y="2509659"/>
            <a:ext cx="6223800" cy="822600"/>
          </a:xfrm>
          <a:prstGeom prst="rect">
            <a:avLst/>
          </a:prstGeom>
          <a:noFill/>
          <a:ln>
            <a:noFill/>
          </a:ln>
        </p:spPr>
        <p:txBody>
          <a:bodyPr spcFirstLastPara="1" wrap="square" lIns="51425" tIns="25700" rIns="51425" bIns="25700" anchor="t" anchorCtr="0">
            <a:noAutofit/>
          </a:bodyPr>
          <a:lstStyle>
            <a:lvl1pPr marR="0" lvl="0" algn="r" rtl="0">
              <a:lnSpc>
                <a:spcPct val="100000"/>
              </a:lnSpc>
              <a:spcBef>
                <a:spcPts val="800"/>
              </a:spcBef>
              <a:spcAft>
                <a:spcPts val="0"/>
              </a:spcAft>
              <a:buClr>
                <a:srgbClr val="D2BD24"/>
              </a:buClr>
              <a:buSzPts val="1600"/>
              <a:buFont typeface="Noto Sans Symbols"/>
              <a:buNone/>
              <a:defRPr sz="2100" b="0" i="0" u="none" strike="noStrike" cap="none">
                <a:solidFill>
                  <a:srgbClr val="7F7F7F"/>
                </a:solidFill>
                <a:latin typeface="Source Sans Pro"/>
                <a:ea typeface="Source Sans Pro"/>
                <a:cs typeface="Source Sans Pro"/>
                <a:sym typeface="Source Sans Pro"/>
              </a:defRPr>
            </a:lvl1pPr>
            <a:lvl2pPr marR="0" lvl="1" algn="ctr" rtl="0">
              <a:lnSpc>
                <a:spcPct val="100000"/>
              </a:lnSpc>
              <a:spcBef>
                <a:spcPts val="800"/>
              </a:spcBef>
              <a:spcAft>
                <a:spcPts val="0"/>
              </a:spcAft>
              <a:buClr>
                <a:srgbClr val="D2BD24"/>
              </a:buClr>
              <a:buSzPts val="1400"/>
              <a:buFont typeface="Source Sans Pro"/>
              <a:buNone/>
              <a:defRPr sz="2400" b="0" i="0" u="none" strike="noStrike" cap="none">
                <a:solidFill>
                  <a:srgbClr val="888888"/>
                </a:solidFill>
                <a:latin typeface="Source Sans Pro"/>
                <a:ea typeface="Source Sans Pro"/>
                <a:cs typeface="Source Sans Pro"/>
                <a:sym typeface="Source Sans Pro"/>
              </a:defRPr>
            </a:lvl2pPr>
            <a:lvl3pPr marR="0" lvl="2" algn="ctr" rtl="0">
              <a:lnSpc>
                <a:spcPct val="100000"/>
              </a:lnSpc>
              <a:spcBef>
                <a:spcPts val="800"/>
              </a:spcBef>
              <a:spcAft>
                <a:spcPts val="0"/>
              </a:spcAft>
              <a:buClr>
                <a:srgbClr val="D2BD24"/>
              </a:buClr>
              <a:buSzPts val="1600"/>
              <a:buFont typeface="Noto Sans Symbols"/>
              <a:buNone/>
              <a:defRPr sz="2100" b="0" i="0" u="none" strike="noStrike" cap="none">
                <a:solidFill>
                  <a:srgbClr val="888888"/>
                </a:solidFill>
                <a:latin typeface="Source Sans Pro"/>
                <a:ea typeface="Source Sans Pro"/>
                <a:cs typeface="Source Sans Pro"/>
                <a:sym typeface="Source Sans Pro"/>
              </a:defRPr>
            </a:lvl3pPr>
            <a:lvl4pPr marR="0" lvl="3" algn="ctr" rtl="0">
              <a:lnSpc>
                <a:spcPct val="100000"/>
              </a:lnSpc>
              <a:spcBef>
                <a:spcPts val="800"/>
              </a:spcBef>
              <a:spcAft>
                <a:spcPts val="0"/>
              </a:spcAft>
              <a:buClr>
                <a:srgbClr val="D2BD24"/>
              </a:buClr>
              <a:buSzPts val="1400"/>
              <a:buFont typeface="Noto Sans Symbols"/>
              <a:buNone/>
              <a:defRPr sz="1800" b="0" i="0" u="none" strike="noStrike" cap="none">
                <a:solidFill>
                  <a:srgbClr val="888888"/>
                </a:solidFill>
                <a:latin typeface="Source Sans Pro"/>
                <a:ea typeface="Source Sans Pro"/>
                <a:cs typeface="Source Sans Pro"/>
                <a:sym typeface="Source Sans Pro"/>
              </a:defRPr>
            </a:lvl4pPr>
            <a:lvl5pPr marR="0" lvl="4" algn="ctr" rtl="0">
              <a:lnSpc>
                <a:spcPct val="100000"/>
              </a:lnSpc>
              <a:spcBef>
                <a:spcPts val="800"/>
              </a:spcBef>
              <a:spcAft>
                <a:spcPts val="0"/>
              </a:spcAft>
              <a:buClr>
                <a:srgbClr val="D2BD24"/>
              </a:buClr>
              <a:buSzPts val="1400"/>
              <a:buFont typeface="Noto Sans Symbols"/>
              <a:buNone/>
              <a:defRPr sz="1800" b="0" i="0" u="none" strike="noStrike" cap="none">
                <a:solidFill>
                  <a:srgbClr val="888888"/>
                </a:solidFill>
                <a:latin typeface="Source Sans Pro"/>
                <a:ea typeface="Source Sans Pro"/>
                <a:cs typeface="Source Sans Pro"/>
                <a:sym typeface="Source Sans Pro"/>
              </a:defRPr>
            </a:lvl5pPr>
            <a:lvl6pPr marR="0" lvl="5" algn="ctr" rtl="0">
              <a:lnSpc>
                <a:spcPct val="100000"/>
              </a:lnSpc>
              <a:spcBef>
                <a:spcPts val="800"/>
              </a:spcBef>
              <a:spcAft>
                <a:spcPts val="0"/>
              </a:spcAft>
              <a:buClr>
                <a:schemeClr val="accent1"/>
              </a:buClr>
              <a:buSzPts val="500"/>
              <a:buFont typeface="Noto Sans Symbols"/>
              <a:buNone/>
              <a:defRPr sz="900" b="0" i="0" u="none" strike="noStrike" cap="none">
                <a:solidFill>
                  <a:srgbClr val="888888"/>
                </a:solidFill>
                <a:latin typeface="Source Sans Pro"/>
                <a:ea typeface="Source Sans Pro"/>
                <a:cs typeface="Source Sans Pro"/>
                <a:sym typeface="Source Sans Pro"/>
              </a:defRPr>
            </a:lvl6pPr>
            <a:lvl7pPr marR="0" lvl="6" algn="ctr" rtl="0">
              <a:lnSpc>
                <a:spcPct val="100000"/>
              </a:lnSpc>
              <a:spcBef>
                <a:spcPts val="800"/>
              </a:spcBef>
              <a:spcAft>
                <a:spcPts val="0"/>
              </a:spcAft>
              <a:buClr>
                <a:schemeClr val="accent1"/>
              </a:buClr>
              <a:buSzPts val="500"/>
              <a:buFont typeface="Noto Sans Symbols"/>
              <a:buNone/>
              <a:defRPr sz="900" b="0" i="0" u="none" strike="noStrike" cap="none">
                <a:solidFill>
                  <a:srgbClr val="888888"/>
                </a:solidFill>
                <a:latin typeface="Source Sans Pro"/>
                <a:ea typeface="Source Sans Pro"/>
                <a:cs typeface="Source Sans Pro"/>
                <a:sym typeface="Source Sans Pro"/>
              </a:defRPr>
            </a:lvl7pPr>
            <a:lvl8pPr marR="0" lvl="7" algn="ctr" rtl="0">
              <a:lnSpc>
                <a:spcPct val="100000"/>
              </a:lnSpc>
              <a:spcBef>
                <a:spcPts val="800"/>
              </a:spcBef>
              <a:spcAft>
                <a:spcPts val="0"/>
              </a:spcAft>
              <a:buClr>
                <a:schemeClr val="accent1"/>
              </a:buClr>
              <a:buSzPts val="500"/>
              <a:buFont typeface="Noto Sans Symbols"/>
              <a:buNone/>
              <a:defRPr sz="900" b="0" i="0" u="none" strike="noStrike" cap="none">
                <a:solidFill>
                  <a:srgbClr val="888888"/>
                </a:solidFill>
                <a:latin typeface="Source Sans Pro"/>
                <a:ea typeface="Source Sans Pro"/>
                <a:cs typeface="Source Sans Pro"/>
                <a:sym typeface="Source Sans Pro"/>
              </a:defRPr>
            </a:lvl8pPr>
            <a:lvl9pPr marR="0" lvl="8" algn="ctr" rtl="0">
              <a:lnSpc>
                <a:spcPct val="100000"/>
              </a:lnSpc>
              <a:spcBef>
                <a:spcPts val="800"/>
              </a:spcBef>
              <a:spcAft>
                <a:spcPts val="0"/>
              </a:spcAft>
              <a:buClr>
                <a:schemeClr val="accent1"/>
              </a:buClr>
              <a:buSzPts val="500"/>
              <a:buFont typeface="Noto Sans Symbols"/>
              <a:buNone/>
              <a:defRPr sz="900" b="0" i="0" u="none" strike="noStrike" cap="none">
                <a:solidFill>
                  <a:srgbClr val="888888"/>
                </a:solidFill>
                <a:latin typeface="Source Sans Pro"/>
                <a:ea typeface="Source Sans Pro"/>
                <a:cs typeface="Source Sans Pro"/>
                <a:sym typeface="Source Sans Pro"/>
              </a:defRPr>
            </a:lvl9pPr>
          </a:lstStyle>
          <a:p>
            <a:endParaRPr/>
          </a:p>
        </p:txBody>
      </p:sp>
      <p:grpSp>
        <p:nvGrpSpPr>
          <p:cNvPr id="717" name="Google Shape;717;p129"/>
          <p:cNvGrpSpPr/>
          <p:nvPr/>
        </p:nvGrpSpPr>
        <p:grpSpPr>
          <a:xfrm>
            <a:off x="1" y="0"/>
            <a:ext cx="9144100" cy="5149925"/>
            <a:chOff x="0" y="-8467"/>
            <a:chExt cx="12192133" cy="6866567"/>
          </a:xfrm>
        </p:grpSpPr>
        <p:cxnSp>
          <p:nvCxnSpPr>
            <p:cNvPr id="718" name="Google Shape;718;p129"/>
            <p:cNvCxnSpPr/>
            <p:nvPr/>
          </p:nvCxnSpPr>
          <p:spPr>
            <a:xfrm>
              <a:off x="9169166" y="-8467"/>
              <a:ext cx="1783200" cy="6856500"/>
            </a:xfrm>
            <a:prstGeom prst="straightConnector1">
              <a:avLst/>
            </a:prstGeom>
            <a:noFill/>
            <a:ln w="9525" cap="flat" cmpd="sng">
              <a:solidFill>
                <a:schemeClr val="accent1">
                  <a:alpha val="67450"/>
                </a:schemeClr>
              </a:solidFill>
              <a:prstDash val="solid"/>
              <a:round/>
              <a:headEnd type="none" w="sm" len="sm"/>
              <a:tailEnd type="none" w="sm" len="sm"/>
            </a:ln>
          </p:spPr>
        </p:cxnSp>
        <p:cxnSp>
          <p:nvCxnSpPr>
            <p:cNvPr id="719" name="Google Shape;719;p129"/>
            <p:cNvCxnSpPr/>
            <p:nvPr/>
          </p:nvCxnSpPr>
          <p:spPr>
            <a:xfrm flipH="1">
              <a:off x="8475125" y="3681413"/>
              <a:ext cx="3713700" cy="3166500"/>
            </a:xfrm>
            <a:prstGeom prst="straightConnector1">
              <a:avLst/>
            </a:prstGeom>
            <a:noFill/>
            <a:ln w="9525" cap="flat" cmpd="sng">
              <a:solidFill>
                <a:schemeClr val="accent1">
                  <a:alpha val="67450"/>
                </a:schemeClr>
              </a:solidFill>
              <a:prstDash val="solid"/>
              <a:round/>
              <a:headEnd type="none" w="sm" len="sm"/>
              <a:tailEnd type="none" w="sm" len="sm"/>
            </a:ln>
          </p:spPr>
        </p:cxnSp>
        <p:sp>
          <p:nvSpPr>
            <p:cNvPr id="720" name="Google Shape;720;p12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3330"/>
              </a:schemeClr>
            </a:solidFill>
            <a:ln>
              <a:noFill/>
            </a:ln>
          </p:spPr>
        </p:sp>
        <p:sp>
          <p:nvSpPr>
            <p:cNvPr id="721" name="Google Shape;721;p129"/>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722" name="Google Shape;722;p129"/>
            <p:cNvSpPr/>
            <p:nvPr/>
          </p:nvSpPr>
          <p:spPr>
            <a:xfrm>
              <a:off x="8932333" y="3048000"/>
              <a:ext cx="3259800" cy="3810000"/>
            </a:xfrm>
            <a:prstGeom prst="triangle">
              <a:avLst>
                <a:gd name="adj" fmla="val 100000"/>
              </a:avLst>
            </a:prstGeom>
            <a:solidFill>
              <a:srgbClr val="374C81">
                <a:alpha val="63530"/>
              </a:srgbClr>
            </a:solidFill>
            <a:ln>
              <a:noFill/>
            </a:ln>
          </p:spPr>
          <p:txBody>
            <a:bodyPr spcFirstLastPara="1" wrap="square" lIns="51425" tIns="51425" rIns="51425" bIns="5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1100" b="0" i="0" u="none" strike="noStrike" cap="none">
                <a:solidFill>
                  <a:srgbClr val="000000"/>
                </a:solidFill>
                <a:latin typeface="Arial"/>
                <a:ea typeface="Arial"/>
                <a:cs typeface="Arial"/>
                <a:sym typeface="Arial"/>
              </a:endParaRPr>
            </a:p>
          </p:txBody>
        </p:sp>
        <p:sp>
          <p:nvSpPr>
            <p:cNvPr id="723" name="Google Shape;723;p129"/>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7450"/>
              </a:srgbClr>
            </a:solidFill>
            <a:ln>
              <a:noFill/>
            </a:ln>
          </p:spPr>
        </p:sp>
        <p:sp>
          <p:nvSpPr>
            <p:cNvPr id="724" name="Google Shape;724;p129"/>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7450"/>
              </a:srgbClr>
            </a:solidFill>
            <a:ln>
              <a:noFill/>
            </a:ln>
          </p:spPr>
        </p:sp>
        <p:sp>
          <p:nvSpPr>
            <p:cNvPr id="725" name="Google Shape;725;p129"/>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726" name="Google Shape;726;p129"/>
            <p:cNvSpPr/>
            <p:nvPr/>
          </p:nvSpPr>
          <p:spPr>
            <a:xfrm>
              <a:off x="10371666" y="3589867"/>
              <a:ext cx="1817100" cy="3268200"/>
            </a:xfrm>
            <a:prstGeom prst="triangle">
              <a:avLst>
                <a:gd name="adj" fmla="val 100000"/>
              </a:avLst>
            </a:prstGeom>
            <a:solidFill>
              <a:srgbClr val="374C81">
                <a:alpha val="63530"/>
              </a:srgbClr>
            </a:solidFill>
            <a:ln>
              <a:noFill/>
            </a:ln>
          </p:spPr>
          <p:txBody>
            <a:bodyPr spcFirstLastPara="1" wrap="square" lIns="51425" tIns="51425" rIns="51425" bIns="5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1100" b="0" i="0" u="none" strike="noStrike" cap="none">
                <a:solidFill>
                  <a:srgbClr val="000000"/>
                </a:solidFill>
                <a:latin typeface="Arial"/>
                <a:ea typeface="Arial"/>
                <a:cs typeface="Arial"/>
                <a:sym typeface="Arial"/>
              </a:endParaRPr>
            </a:p>
          </p:txBody>
        </p:sp>
        <p:sp>
          <p:nvSpPr>
            <p:cNvPr id="727" name="Google Shape;727;p129"/>
            <p:cNvSpPr/>
            <p:nvPr/>
          </p:nvSpPr>
          <p:spPr>
            <a:xfrm>
              <a:off x="0" y="4013200"/>
              <a:ext cx="448800" cy="2844900"/>
            </a:xfrm>
            <a:prstGeom prst="triangle">
              <a:avLst>
                <a:gd name="adj" fmla="val 0"/>
              </a:avLst>
            </a:prstGeom>
            <a:solidFill>
              <a:srgbClr val="072B62">
                <a:alpha val="67450"/>
              </a:srgbClr>
            </a:solidFill>
            <a:ln>
              <a:noFill/>
            </a:ln>
          </p:spPr>
          <p:txBody>
            <a:bodyPr spcFirstLastPara="1" wrap="square" lIns="51425" tIns="51425" rIns="51425" bIns="5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1100" b="0" i="0" u="none" strike="noStrike" cap="none">
                <a:solidFill>
                  <a:srgbClr val="000000"/>
                </a:solidFill>
                <a:latin typeface="Arial"/>
                <a:ea typeface="Arial"/>
                <a:cs typeface="Arial"/>
                <a:sym typeface="Arial"/>
              </a:endParaRPr>
            </a:p>
          </p:txBody>
        </p:sp>
      </p:grpSp>
      <p:pic>
        <p:nvPicPr>
          <p:cNvPr id="728" name="Google Shape;728;p129"/>
          <p:cNvPicPr preferRelativeResize="0"/>
          <p:nvPr/>
        </p:nvPicPr>
        <p:blipFill rotWithShape="1">
          <a:blip r:embed="rId2">
            <a:alphaModFix/>
          </a:blip>
          <a:srcRect/>
          <a:stretch/>
        </p:blipFill>
        <p:spPr>
          <a:xfrm>
            <a:off x="7310329" y="0"/>
            <a:ext cx="1783080" cy="1783078"/>
          </a:xfrm>
          <a:prstGeom prst="rect">
            <a:avLst/>
          </a:prstGeom>
          <a:noFill/>
          <a:ln>
            <a:noFill/>
          </a:ln>
        </p:spPr>
      </p:pic>
      <p:sp>
        <p:nvSpPr>
          <p:cNvPr id="729" name="Google Shape;729;p129"/>
          <p:cNvSpPr/>
          <p:nvPr/>
        </p:nvSpPr>
        <p:spPr>
          <a:xfrm rot="10800000" flipH="1">
            <a:off x="1" y="-95"/>
            <a:ext cx="883200" cy="4002300"/>
          </a:xfrm>
          <a:prstGeom prst="triangle">
            <a:avLst>
              <a:gd name="adj" fmla="val 0"/>
            </a:avLst>
          </a:prstGeom>
          <a:solidFill>
            <a:srgbClr val="6F81AC">
              <a:alpha val="800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1100" b="0" i="0" u="none" strike="noStrike" cap="none">
              <a:solidFill>
                <a:srgbClr val="000000"/>
              </a:solidFill>
              <a:latin typeface="Arial"/>
              <a:ea typeface="Arial"/>
              <a:cs typeface="Arial"/>
              <a:sym typeface="Arial"/>
            </a:endParaRPr>
          </a:p>
        </p:txBody>
      </p:sp>
      <p:sp>
        <p:nvSpPr>
          <p:cNvPr id="730" name="Google Shape;730;p129"/>
          <p:cNvSpPr txBox="1">
            <a:spLocks noGrp="1"/>
          </p:cNvSpPr>
          <p:nvPr>
            <p:ph type="dt" idx="10"/>
          </p:nvPr>
        </p:nvSpPr>
        <p:spPr>
          <a:xfrm>
            <a:off x="7988117" y="4717292"/>
            <a:ext cx="1062000" cy="291000"/>
          </a:xfrm>
          <a:prstGeom prst="rect">
            <a:avLst/>
          </a:prstGeom>
          <a:noFill/>
          <a:ln>
            <a:noFill/>
          </a:ln>
        </p:spPr>
        <p:txBody>
          <a:bodyPr spcFirstLastPara="1" wrap="square" lIns="51425" tIns="25700" rIns="51425" bIns="25700" anchor="t" anchorCtr="0">
            <a:noAutofit/>
          </a:bodyPr>
          <a:lstStyle>
            <a:lvl1pPr marR="0" lvl="0" algn="r" rtl="0">
              <a:lnSpc>
                <a:spcPct val="100000"/>
              </a:lnSpc>
              <a:spcBef>
                <a:spcPts val="0"/>
              </a:spcBef>
              <a:spcAft>
                <a:spcPts val="0"/>
              </a:spcAft>
              <a:buClr>
                <a:srgbClr val="000000"/>
              </a:buClr>
              <a:buSzPts val="800"/>
              <a:buFont typeface="Arial"/>
              <a:buNone/>
              <a:defRPr sz="1200" b="0" i="0" u="none" strike="noStrike" cap="none">
                <a:solidFill>
                  <a:schemeClr val="l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731" name="Google Shape;731;p129"/>
          <p:cNvSpPr txBox="1">
            <a:spLocks noGrp="1"/>
          </p:cNvSpPr>
          <p:nvPr>
            <p:ph type="sldNum" idx="12"/>
          </p:nvPr>
        </p:nvSpPr>
        <p:spPr>
          <a:xfrm>
            <a:off x="8556784" y="4749851"/>
            <a:ext cx="548700" cy="393600"/>
          </a:xfrm>
          <a:prstGeom prst="rect">
            <a:avLst/>
          </a:prstGeom>
          <a:noFill/>
          <a:ln>
            <a:noFill/>
          </a:ln>
        </p:spPr>
        <p:txBody>
          <a:bodyPr spcFirstLastPara="1" wrap="square" lIns="51425" tIns="25700" rIns="51425" bIns="25700" anchor="t" anchorCtr="0">
            <a:noAutofit/>
          </a:bodyPr>
          <a:lstStyle>
            <a:lvl1pPr marL="0" marR="0" lvl="0"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7"/>
        <p:cNvGrpSpPr/>
        <p:nvPr/>
      </p:nvGrpSpPr>
      <p:grpSpPr>
        <a:xfrm>
          <a:off x="0" y="0"/>
          <a:ext cx="0" cy="0"/>
          <a:chOff x="0" y="0"/>
          <a:chExt cx="0" cy="0"/>
        </a:xfrm>
      </p:grpSpPr>
      <p:sp>
        <p:nvSpPr>
          <p:cNvPr id="118" name="Google Shape;118;p24"/>
          <p:cNvSpPr txBox="1">
            <a:spLocks noGrp="1"/>
          </p:cNvSpPr>
          <p:nvPr>
            <p:ph type="title"/>
          </p:nvPr>
        </p:nvSpPr>
        <p:spPr>
          <a:xfrm>
            <a:off x="416839" y="192912"/>
            <a:ext cx="67443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119" name="Google Shape;119;p24"/>
          <p:cNvSpPr txBox="1">
            <a:spLocks noGrp="1"/>
          </p:cNvSpPr>
          <p:nvPr>
            <p:ph type="body" idx="1"/>
          </p:nvPr>
        </p:nvSpPr>
        <p:spPr>
          <a:xfrm>
            <a:off x="436225" y="1404639"/>
            <a:ext cx="3223500" cy="4323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100000"/>
              </a:lnSpc>
              <a:spcBef>
                <a:spcPts val="800"/>
              </a:spcBef>
              <a:spcAft>
                <a:spcPts val="0"/>
              </a:spcAft>
              <a:buClr>
                <a:srgbClr val="D2BD24"/>
              </a:buClr>
              <a:buSzPts val="2700"/>
              <a:buFont typeface="Noto Sans Symbols"/>
              <a:buNone/>
              <a:defRPr sz="18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1900"/>
              <a:buFont typeface="Source Sans Pro"/>
              <a:buNone/>
              <a:defRPr sz="1500" b="1"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2100"/>
              <a:buFont typeface="Noto Sans Symbols"/>
              <a:buNone/>
              <a:defRPr sz="1400" b="1"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1800"/>
              <a:buFont typeface="Noto Sans Symbols"/>
              <a:buNone/>
              <a:defRPr sz="1200" b="1"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1800"/>
              <a:buFont typeface="Noto Sans Symbols"/>
              <a:buNone/>
              <a:defRPr sz="1200" b="1" i="0" u="none" strike="noStrike" cap="none">
                <a:solidFill>
                  <a:srgbClr val="3F3F3F"/>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700"/>
              <a:buFont typeface="Noto Sans Symbols"/>
              <a:buNone/>
              <a:defRPr sz="1200" b="1" i="0" u="none" strike="noStrike" cap="none">
                <a:solidFill>
                  <a:srgbClr val="3F3F3F"/>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700"/>
              <a:buFont typeface="Noto Sans Symbols"/>
              <a:buNone/>
              <a:defRPr sz="1200" b="1" i="0" u="none" strike="noStrike" cap="none">
                <a:solidFill>
                  <a:srgbClr val="3F3F3F"/>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700"/>
              <a:buFont typeface="Noto Sans Symbols"/>
              <a:buNone/>
              <a:defRPr sz="1200" b="1" i="0" u="none" strike="noStrike" cap="none">
                <a:solidFill>
                  <a:srgbClr val="3F3F3F"/>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700"/>
              <a:buFont typeface="Noto Sans Symbols"/>
              <a:buNone/>
              <a:defRPr sz="1200" b="1" i="0" u="none" strike="noStrike" cap="none">
                <a:solidFill>
                  <a:srgbClr val="3F3F3F"/>
                </a:solidFill>
                <a:latin typeface="Source Sans Pro"/>
                <a:ea typeface="Source Sans Pro"/>
                <a:cs typeface="Source Sans Pro"/>
                <a:sym typeface="Source Sans Pro"/>
              </a:defRPr>
            </a:lvl9pPr>
          </a:lstStyle>
          <a:p>
            <a:endParaRPr/>
          </a:p>
        </p:txBody>
      </p:sp>
      <p:sp>
        <p:nvSpPr>
          <p:cNvPr id="120" name="Google Shape;120;p24"/>
          <p:cNvSpPr txBox="1">
            <a:spLocks noGrp="1"/>
          </p:cNvSpPr>
          <p:nvPr>
            <p:ph type="body" idx="2"/>
          </p:nvPr>
        </p:nvSpPr>
        <p:spPr>
          <a:xfrm>
            <a:off x="3921341" y="1404639"/>
            <a:ext cx="3223500" cy="4323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100000"/>
              </a:lnSpc>
              <a:spcBef>
                <a:spcPts val="800"/>
              </a:spcBef>
              <a:spcAft>
                <a:spcPts val="0"/>
              </a:spcAft>
              <a:buClr>
                <a:srgbClr val="D2BD24"/>
              </a:buClr>
              <a:buSzPts val="2700"/>
              <a:buFont typeface="Noto Sans Symbols"/>
              <a:buNone/>
              <a:defRPr sz="18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1900"/>
              <a:buFont typeface="Source Sans Pro"/>
              <a:buNone/>
              <a:defRPr sz="1500" b="1"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2100"/>
              <a:buFont typeface="Noto Sans Symbols"/>
              <a:buNone/>
              <a:defRPr sz="1400" b="1"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1800"/>
              <a:buFont typeface="Noto Sans Symbols"/>
              <a:buNone/>
              <a:defRPr sz="1200" b="1"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1800"/>
              <a:buFont typeface="Noto Sans Symbols"/>
              <a:buNone/>
              <a:defRPr sz="1200" b="1" i="0" u="none" strike="noStrike" cap="none">
                <a:solidFill>
                  <a:srgbClr val="3F3F3F"/>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700"/>
              <a:buFont typeface="Noto Sans Symbols"/>
              <a:buNone/>
              <a:defRPr sz="1200" b="1" i="0" u="none" strike="noStrike" cap="none">
                <a:solidFill>
                  <a:srgbClr val="3F3F3F"/>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700"/>
              <a:buFont typeface="Noto Sans Symbols"/>
              <a:buNone/>
              <a:defRPr sz="1200" b="1" i="0" u="none" strike="noStrike" cap="none">
                <a:solidFill>
                  <a:srgbClr val="3F3F3F"/>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700"/>
              <a:buFont typeface="Noto Sans Symbols"/>
              <a:buNone/>
              <a:defRPr sz="1200" b="1" i="0" u="none" strike="noStrike" cap="none">
                <a:solidFill>
                  <a:srgbClr val="3F3F3F"/>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700"/>
              <a:buFont typeface="Noto Sans Symbols"/>
              <a:buNone/>
              <a:defRPr sz="1200" b="1" i="0" u="none" strike="noStrike" cap="none">
                <a:solidFill>
                  <a:srgbClr val="3F3F3F"/>
                </a:solidFill>
                <a:latin typeface="Source Sans Pro"/>
                <a:ea typeface="Source Sans Pro"/>
                <a:cs typeface="Source Sans Pro"/>
                <a:sym typeface="Source Sans Pro"/>
              </a:defRPr>
            </a:lvl9pPr>
          </a:lstStyle>
          <a:p>
            <a:endParaRPr/>
          </a:p>
        </p:txBody>
      </p:sp>
      <p:sp>
        <p:nvSpPr>
          <p:cNvPr id="121" name="Google Shape;121;p24"/>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22" name="Google Shape;122;p24"/>
          <p:cNvSpPr txBox="1">
            <a:spLocks noGrp="1"/>
          </p:cNvSpPr>
          <p:nvPr>
            <p:ph type="body" idx="3"/>
          </p:nvPr>
        </p:nvSpPr>
        <p:spPr>
          <a:xfrm>
            <a:off x="436225" y="2017339"/>
            <a:ext cx="3223500" cy="28548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123" name="Google Shape;123;p24"/>
          <p:cNvSpPr txBox="1">
            <a:spLocks noGrp="1"/>
          </p:cNvSpPr>
          <p:nvPr>
            <p:ph type="body" idx="4"/>
          </p:nvPr>
        </p:nvSpPr>
        <p:spPr>
          <a:xfrm>
            <a:off x="3921342" y="2017340"/>
            <a:ext cx="3223500" cy="28548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2"/>
        <p:cNvGrpSpPr/>
        <p:nvPr/>
      </p:nvGrpSpPr>
      <p:grpSpPr>
        <a:xfrm>
          <a:off x="0" y="0"/>
          <a:ext cx="0" cy="0"/>
          <a:chOff x="0" y="0"/>
          <a:chExt cx="0" cy="0"/>
        </a:xfrm>
      </p:grpSpPr>
      <p:sp>
        <p:nvSpPr>
          <p:cNvPr id="733" name="Google Shape;733;p130"/>
          <p:cNvSpPr txBox="1">
            <a:spLocks noGrp="1"/>
          </p:cNvSpPr>
          <p:nvPr>
            <p:ph type="title"/>
          </p:nvPr>
        </p:nvSpPr>
        <p:spPr>
          <a:xfrm>
            <a:off x="508000" y="457200"/>
            <a:ext cx="6447600" cy="9906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734" name="Google Shape;734;p130"/>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735"/>
        <p:cNvGrpSpPr/>
        <p:nvPr/>
      </p:nvGrpSpPr>
      <p:grpSpPr>
        <a:xfrm>
          <a:off x="0" y="0"/>
          <a:ext cx="0" cy="0"/>
          <a:chOff x="0" y="0"/>
          <a:chExt cx="0" cy="0"/>
        </a:xfrm>
      </p:grpSpPr>
      <p:sp>
        <p:nvSpPr>
          <p:cNvPr id="736" name="Google Shape;736;p131"/>
          <p:cNvSpPr txBox="1">
            <a:spLocks noGrp="1"/>
          </p:cNvSpPr>
          <p:nvPr>
            <p:ph type="title"/>
          </p:nvPr>
        </p:nvSpPr>
        <p:spPr>
          <a:xfrm>
            <a:off x="416839" y="192769"/>
            <a:ext cx="6447600" cy="990600"/>
          </a:xfrm>
          <a:prstGeom prst="rect">
            <a:avLst/>
          </a:prstGeom>
          <a:noFill/>
          <a:ln>
            <a:noFill/>
          </a:ln>
        </p:spPr>
        <p:txBody>
          <a:bodyPr spcFirstLastPara="1" wrap="square" lIns="51425" tIns="25700" rIns="51425" bIns="25700" anchor="t" anchorCtr="0">
            <a:noAutofit/>
          </a:bodyPr>
          <a:lstStyle>
            <a:lvl1pPr lvl="0" algn="l" rtl="0">
              <a:lnSpc>
                <a:spcPct val="100000"/>
              </a:lnSpc>
              <a:spcBef>
                <a:spcPts val="0"/>
              </a:spcBef>
              <a:spcAft>
                <a:spcPts val="0"/>
              </a:spcAft>
              <a:buSzPts val="2500"/>
              <a:buNone/>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737" name="Google Shape;737;p131"/>
          <p:cNvSpPr txBox="1">
            <a:spLocks noGrp="1"/>
          </p:cNvSpPr>
          <p:nvPr>
            <p:ph type="body" idx="1"/>
          </p:nvPr>
        </p:nvSpPr>
        <p:spPr>
          <a:xfrm>
            <a:off x="416839" y="1330088"/>
            <a:ext cx="6891600" cy="3675900"/>
          </a:xfrm>
          <a:prstGeom prst="rect">
            <a:avLst/>
          </a:prstGeom>
          <a:noFill/>
          <a:ln>
            <a:noFill/>
          </a:ln>
        </p:spPr>
        <p:txBody>
          <a:bodyPr spcFirstLastPara="1" wrap="square" lIns="51425" tIns="25700" rIns="51425" bIns="25700" anchor="t" anchorCtr="0">
            <a:noAutofit/>
          </a:bodyPr>
          <a:lstStyle>
            <a:lvl1pPr marL="457200" lvl="0" indent="-355600" algn="l" rtl="0">
              <a:lnSpc>
                <a:spcPct val="100000"/>
              </a:lnSpc>
              <a:spcBef>
                <a:spcPts val="800"/>
              </a:spcBef>
              <a:spcAft>
                <a:spcPts val="0"/>
              </a:spcAft>
              <a:buSzPts val="2000"/>
              <a:buChar char="▶"/>
              <a:defRPr/>
            </a:lvl1pPr>
            <a:lvl2pPr marL="914400" lvl="1" indent="-317500" algn="l" rtl="0">
              <a:lnSpc>
                <a:spcPct val="100000"/>
              </a:lnSpc>
              <a:spcBef>
                <a:spcPts val="800"/>
              </a:spcBef>
              <a:spcAft>
                <a:spcPts val="0"/>
              </a:spcAft>
              <a:buSzPts val="1400"/>
              <a:buChar char="●"/>
              <a:defRPr/>
            </a:lvl2pPr>
            <a:lvl3pPr marL="1371600" lvl="2" indent="-330200" algn="l" rtl="0">
              <a:lnSpc>
                <a:spcPct val="100000"/>
              </a:lnSpc>
              <a:spcBef>
                <a:spcPts val="800"/>
              </a:spcBef>
              <a:spcAft>
                <a:spcPts val="0"/>
              </a:spcAft>
              <a:buSzPts val="1600"/>
              <a:buChar char="✓"/>
              <a:defRPr/>
            </a:lvl3pPr>
            <a:lvl4pPr marL="1828800" lvl="3" indent="-317500" algn="l" rtl="0">
              <a:lnSpc>
                <a:spcPct val="100000"/>
              </a:lnSpc>
              <a:spcBef>
                <a:spcPts val="800"/>
              </a:spcBef>
              <a:spcAft>
                <a:spcPts val="0"/>
              </a:spcAft>
              <a:buSzPts val="1400"/>
              <a:buChar char="▶"/>
              <a:defRPr/>
            </a:lvl4pPr>
            <a:lvl5pPr marL="2286000" lvl="4" indent="-317500" algn="l" rtl="0">
              <a:lnSpc>
                <a:spcPct val="100000"/>
              </a:lnSpc>
              <a:spcBef>
                <a:spcPts val="800"/>
              </a:spcBef>
              <a:spcAft>
                <a:spcPts val="0"/>
              </a:spcAft>
              <a:buSzPts val="1400"/>
              <a:buFont typeface="Source Sans Pro"/>
              <a:buChar char="●"/>
              <a:defRPr/>
            </a:lvl5pPr>
            <a:lvl6pPr marL="2743200" lvl="5" indent="-260350" algn="l" rtl="0">
              <a:lnSpc>
                <a:spcPct val="100000"/>
              </a:lnSpc>
              <a:spcBef>
                <a:spcPts val="800"/>
              </a:spcBef>
              <a:spcAft>
                <a:spcPts val="0"/>
              </a:spcAft>
              <a:buSzPts val="500"/>
              <a:buChar char="▶"/>
              <a:defRPr/>
            </a:lvl6pPr>
            <a:lvl7pPr marL="3200400" lvl="6" indent="-260350" algn="l" rtl="0">
              <a:lnSpc>
                <a:spcPct val="100000"/>
              </a:lnSpc>
              <a:spcBef>
                <a:spcPts val="800"/>
              </a:spcBef>
              <a:spcAft>
                <a:spcPts val="0"/>
              </a:spcAft>
              <a:buSzPts val="500"/>
              <a:buChar char="▶"/>
              <a:defRPr/>
            </a:lvl7pPr>
            <a:lvl8pPr marL="3657600" lvl="7" indent="-260350" algn="l" rtl="0">
              <a:lnSpc>
                <a:spcPct val="100000"/>
              </a:lnSpc>
              <a:spcBef>
                <a:spcPts val="800"/>
              </a:spcBef>
              <a:spcAft>
                <a:spcPts val="0"/>
              </a:spcAft>
              <a:buSzPts val="500"/>
              <a:buChar char="▶"/>
              <a:defRPr/>
            </a:lvl8pPr>
            <a:lvl9pPr marL="4114800" lvl="8" indent="-260350" algn="l" rtl="0">
              <a:lnSpc>
                <a:spcPct val="100000"/>
              </a:lnSpc>
              <a:spcBef>
                <a:spcPts val="800"/>
              </a:spcBef>
              <a:spcAft>
                <a:spcPts val="0"/>
              </a:spcAft>
              <a:buSzPts val="500"/>
              <a:buChar char="▶"/>
              <a:defRPr/>
            </a:lvl9pPr>
          </a:lstStyle>
          <a:p>
            <a:endParaRPr/>
          </a:p>
        </p:txBody>
      </p:sp>
      <p:sp>
        <p:nvSpPr>
          <p:cNvPr id="738" name="Google Shape;738;p131"/>
          <p:cNvSpPr txBox="1">
            <a:spLocks noGrp="1"/>
          </p:cNvSpPr>
          <p:nvPr>
            <p:ph type="sldNum" idx="12"/>
          </p:nvPr>
        </p:nvSpPr>
        <p:spPr>
          <a:xfrm>
            <a:off x="8272810" y="4735525"/>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39"/>
        <p:cNvGrpSpPr/>
        <p:nvPr/>
      </p:nvGrpSpPr>
      <p:grpSpPr>
        <a:xfrm>
          <a:off x="0" y="0"/>
          <a:ext cx="0" cy="0"/>
          <a:chOff x="0" y="0"/>
          <a:chExt cx="0" cy="0"/>
        </a:xfrm>
      </p:grpSpPr>
      <p:sp>
        <p:nvSpPr>
          <p:cNvPr id="740" name="Google Shape;740;p132"/>
          <p:cNvSpPr txBox="1">
            <a:spLocks noGrp="1"/>
          </p:cNvSpPr>
          <p:nvPr>
            <p:ph type="title"/>
          </p:nvPr>
        </p:nvSpPr>
        <p:spPr>
          <a:xfrm>
            <a:off x="416839" y="192769"/>
            <a:ext cx="6447600" cy="990600"/>
          </a:xfrm>
          <a:prstGeom prst="rect">
            <a:avLst/>
          </a:prstGeom>
          <a:noFill/>
          <a:ln>
            <a:noFill/>
          </a:ln>
        </p:spPr>
        <p:txBody>
          <a:bodyPr spcFirstLastPara="1" wrap="square" lIns="51425" tIns="51425" rIns="51425" bIns="51425" anchor="t"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741" name="Google Shape;741;p132"/>
          <p:cNvSpPr txBox="1">
            <a:spLocks noGrp="1"/>
          </p:cNvSpPr>
          <p:nvPr>
            <p:ph type="body" idx="1"/>
          </p:nvPr>
        </p:nvSpPr>
        <p:spPr>
          <a:xfrm>
            <a:off x="416839" y="1330088"/>
            <a:ext cx="6891600" cy="3675900"/>
          </a:xfrm>
          <a:prstGeom prst="rect">
            <a:avLst/>
          </a:prstGeom>
          <a:noFill/>
          <a:ln>
            <a:noFill/>
          </a:ln>
        </p:spPr>
        <p:txBody>
          <a:bodyPr spcFirstLastPara="1" wrap="square" lIns="51425" tIns="51425" rIns="51425" bIns="51425" anchor="t" anchorCtr="0">
            <a:noAutofit/>
          </a:bodyPr>
          <a:lstStyle>
            <a:lvl1pPr marL="457200" marR="0" lvl="0" indent="-35560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742" name="Google Shape;742;p132"/>
          <p:cNvSpPr txBox="1">
            <a:spLocks noGrp="1"/>
          </p:cNvSpPr>
          <p:nvPr>
            <p:ph type="sldNum" idx="12"/>
          </p:nvPr>
        </p:nvSpPr>
        <p:spPr>
          <a:xfrm>
            <a:off x="8272810" y="4735525"/>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3_Custom Layout">
  <p:cSld name="3_Custom Layout">
    <p:spTree>
      <p:nvGrpSpPr>
        <p:cNvPr id="1" name="Shape 743"/>
        <p:cNvGrpSpPr/>
        <p:nvPr/>
      </p:nvGrpSpPr>
      <p:grpSpPr>
        <a:xfrm>
          <a:off x="0" y="0"/>
          <a:ext cx="0" cy="0"/>
          <a:chOff x="0" y="0"/>
          <a:chExt cx="0" cy="0"/>
        </a:xfrm>
      </p:grpSpPr>
      <p:sp>
        <p:nvSpPr>
          <p:cNvPr id="744" name="Google Shape;744;p133"/>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745"/>
        <p:cNvGrpSpPr/>
        <p:nvPr/>
      </p:nvGrpSpPr>
      <p:grpSpPr>
        <a:xfrm>
          <a:off x="0" y="0"/>
          <a:ext cx="0" cy="0"/>
          <a:chOff x="0" y="0"/>
          <a:chExt cx="0" cy="0"/>
        </a:xfrm>
      </p:grpSpPr>
      <p:sp>
        <p:nvSpPr>
          <p:cNvPr id="746" name="Google Shape;746;p134"/>
          <p:cNvSpPr txBox="1">
            <a:spLocks noGrp="1"/>
          </p:cNvSpPr>
          <p:nvPr>
            <p:ph type="title"/>
          </p:nvPr>
        </p:nvSpPr>
        <p:spPr>
          <a:xfrm>
            <a:off x="416839" y="192769"/>
            <a:ext cx="6447600" cy="990600"/>
          </a:xfrm>
          <a:prstGeom prst="rect">
            <a:avLst/>
          </a:prstGeom>
          <a:noFill/>
          <a:ln>
            <a:noFill/>
          </a:ln>
        </p:spPr>
        <p:txBody>
          <a:bodyPr spcFirstLastPara="1" wrap="square" lIns="51425" tIns="25700" rIns="51425" bIns="25700" anchor="t" anchorCtr="0">
            <a:noAutofit/>
          </a:bodyPr>
          <a:lstStyle>
            <a:lvl1pPr lvl="0" algn="l" rtl="0">
              <a:lnSpc>
                <a:spcPct val="100000"/>
              </a:lnSpc>
              <a:spcBef>
                <a:spcPts val="0"/>
              </a:spcBef>
              <a:spcAft>
                <a:spcPts val="0"/>
              </a:spcAft>
              <a:buSzPts val="2500"/>
              <a:buNone/>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747" name="Google Shape;747;p134"/>
          <p:cNvSpPr txBox="1">
            <a:spLocks noGrp="1"/>
          </p:cNvSpPr>
          <p:nvPr>
            <p:ph type="body" idx="1"/>
          </p:nvPr>
        </p:nvSpPr>
        <p:spPr>
          <a:xfrm>
            <a:off x="416839" y="1330088"/>
            <a:ext cx="6891600" cy="3675900"/>
          </a:xfrm>
          <a:prstGeom prst="rect">
            <a:avLst/>
          </a:prstGeom>
          <a:noFill/>
          <a:ln>
            <a:noFill/>
          </a:ln>
        </p:spPr>
        <p:txBody>
          <a:bodyPr spcFirstLastPara="1" wrap="square" lIns="51425" tIns="25700" rIns="51425" bIns="25700" anchor="t" anchorCtr="0">
            <a:noAutofit/>
          </a:bodyPr>
          <a:lstStyle>
            <a:lvl1pPr marL="457200" lvl="0" indent="-355600" algn="l" rtl="0">
              <a:lnSpc>
                <a:spcPct val="100000"/>
              </a:lnSpc>
              <a:spcBef>
                <a:spcPts val="800"/>
              </a:spcBef>
              <a:spcAft>
                <a:spcPts val="0"/>
              </a:spcAft>
              <a:buSzPts val="2000"/>
              <a:buChar char="▶"/>
              <a:defRPr/>
            </a:lvl1pPr>
            <a:lvl2pPr marL="914400" lvl="1" indent="-317500" algn="l" rtl="0">
              <a:lnSpc>
                <a:spcPct val="100000"/>
              </a:lnSpc>
              <a:spcBef>
                <a:spcPts val="800"/>
              </a:spcBef>
              <a:spcAft>
                <a:spcPts val="0"/>
              </a:spcAft>
              <a:buSzPts val="1400"/>
              <a:buChar char="●"/>
              <a:defRPr/>
            </a:lvl2pPr>
            <a:lvl3pPr marL="1371600" lvl="2" indent="-330200" algn="l" rtl="0">
              <a:lnSpc>
                <a:spcPct val="100000"/>
              </a:lnSpc>
              <a:spcBef>
                <a:spcPts val="800"/>
              </a:spcBef>
              <a:spcAft>
                <a:spcPts val="0"/>
              </a:spcAft>
              <a:buSzPts val="1600"/>
              <a:buChar char="✓"/>
              <a:defRPr/>
            </a:lvl3pPr>
            <a:lvl4pPr marL="1828800" lvl="3" indent="-317500" algn="l" rtl="0">
              <a:lnSpc>
                <a:spcPct val="100000"/>
              </a:lnSpc>
              <a:spcBef>
                <a:spcPts val="800"/>
              </a:spcBef>
              <a:spcAft>
                <a:spcPts val="0"/>
              </a:spcAft>
              <a:buSzPts val="1400"/>
              <a:buChar char="▶"/>
              <a:defRPr/>
            </a:lvl4pPr>
            <a:lvl5pPr marL="2286000" lvl="4" indent="-317500" algn="l" rtl="0">
              <a:lnSpc>
                <a:spcPct val="100000"/>
              </a:lnSpc>
              <a:spcBef>
                <a:spcPts val="800"/>
              </a:spcBef>
              <a:spcAft>
                <a:spcPts val="0"/>
              </a:spcAft>
              <a:buSzPts val="1400"/>
              <a:buFont typeface="Source Sans Pro"/>
              <a:buChar char="●"/>
              <a:defRPr/>
            </a:lvl5pPr>
            <a:lvl6pPr marL="2743200" lvl="5" indent="-260350" algn="l" rtl="0">
              <a:lnSpc>
                <a:spcPct val="100000"/>
              </a:lnSpc>
              <a:spcBef>
                <a:spcPts val="800"/>
              </a:spcBef>
              <a:spcAft>
                <a:spcPts val="0"/>
              </a:spcAft>
              <a:buSzPts val="500"/>
              <a:buChar char="▶"/>
              <a:defRPr/>
            </a:lvl6pPr>
            <a:lvl7pPr marL="3200400" lvl="6" indent="-260350" algn="l" rtl="0">
              <a:lnSpc>
                <a:spcPct val="100000"/>
              </a:lnSpc>
              <a:spcBef>
                <a:spcPts val="800"/>
              </a:spcBef>
              <a:spcAft>
                <a:spcPts val="0"/>
              </a:spcAft>
              <a:buSzPts val="500"/>
              <a:buChar char="▶"/>
              <a:defRPr/>
            </a:lvl7pPr>
            <a:lvl8pPr marL="3657600" lvl="7" indent="-260350" algn="l" rtl="0">
              <a:lnSpc>
                <a:spcPct val="100000"/>
              </a:lnSpc>
              <a:spcBef>
                <a:spcPts val="800"/>
              </a:spcBef>
              <a:spcAft>
                <a:spcPts val="0"/>
              </a:spcAft>
              <a:buSzPts val="500"/>
              <a:buChar char="▶"/>
              <a:defRPr/>
            </a:lvl8pPr>
            <a:lvl9pPr marL="4114800" lvl="8" indent="-260350" algn="l" rtl="0">
              <a:lnSpc>
                <a:spcPct val="100000"/>
              </a:lnSpc>
              <a:spcBef>
                <a:spcPts val="800"/>
              </a:spcBef>
              <a:spcAft>
                <a:spcPts val="0"/>
              </a:spcAft>
              <a:buSzPts val="500"/>
              <a:buChar char="▶"/>
              <a:defRPr/>
            </a:lvl9pPr>
          </a:lstStyle>
          <a:p>
            <a:endParaRPr/>
          </a:p>
        </p:txBody>
      </p:sp>
      <p:sp>
        <p:nvSpPr>
          <p:cNvPr id="748" name="Google Shape;748;p134"/>
          <p:cNvSpPr txBox="1">
            <a:spLocks noGrp="1"/>
          </p:cNvSpPr>
          <p:nvPr>
            <p:ph type="sldNum" idx="12"/>
          </p:nvPr>
        </p:nvSpPr>
        <p:spPr>
          <a:xfrm>
            <a:off x="8272810" y="4735525"/>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749" name="Google Shape;749;p134"/>
          <p:cNvSpPr txBox="1">
            <a:spLocks noGrp="1"/>
          </p:cNvSpPr>
          <p:nvPr>
            <p:ph type="ftr" idx="11"/>
          </p:nvPr>
        </p:nvSpPr>
        <p:spPr>
          <a:xfrm>
            <a:off x="367092" y="4846098"/>
            <a:ext cx="3086100" cy="273900"/>
          </a:xfrm>
          <a:prstGeom prst="rect">
            <a:avLst/>
          </a:prstGeom>
          <a:noFill/>
          <a:ln>
            <a:noFill/>
          </a:ln>
        </p:spPr>
        <p:txBody>
          <a:bodyPr spcFirstLastPara="1" wrap="square" lIns="51425" tIns="25700" rIns="51425" bIns="25700" anchor="ctr" anchorCtr="0">
            <a:noAutofit/>
          </a:bodyPr>
          <a:lstStyle>
            <a:lvl1pPr marR="0" lvl="0" algn="l" rtl="0">
              <a:lnSpc>
                <a:spcPct val="100000"/>
              </a:lnSpc>
              <a:spcBef>
                <a:spcPts val="0"/>
              </a:spcBef>
              <a:spcAft>
                <a:spcPts val="0"/>
              </a:spcAft>
              <a:buClr>
                <a:srgbClr val="000000"/>
              </a:buClr>
              <a:buSzPts val="800"/>
              <a:buFont typeface="Arial"/>
              <a:buNone/>
              <a:defRPr sz="1100" b="0" i="0" u="none" strike="noStrike" cap="none">
                <a:solidFill>
                  <a:srgbClr val="224F76"/>
                </a:solidFill>
                <a:latin typeface="Arial"/>
                <a:ea typeface="Arial"/>
                <a:cs typeface="Arial"/>
                <a:sym typeface="Arial"/>
              </a:defRPr>
            </a:lvl1pPr>
            <a:lvl2pPr marR="0" lvl="1"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750"/>
        <p:cNvGrpSpPr/>
        <p:nvPr/>
      </p:nvGrpSpPr>
      <p:grpSpPr>
        <a:xfrm>
          <a:off x="0" y="0"/>
          <a:ext cx="0" cy="0"/>
          <a:chOff x="0" y="0"/>
          <a:chExt cx="0" cy="0"/>
        </a:xfrm>
      </p:grpSpPr>
      <p:sp>
        <p:nvSpPr>
          <p:cNvPr id="751" name="Google Shape;751;p135"/>
          <p:cNvSpPr txBox="1">
            <a:spLocks noGrp="1"/>
          </p:cNvSpPr>
          <p:nvPr>
            <p:ph type="title"/>
          </p:nvPr>
        </p:nvSpPr>
        <p:spPr>
          <a:xfrm>
            <a:off x="416839" y="192769"/>
            <a:ext cx="6447600" cy="990600"/>
          </a:xfrm>
          <a:prstGeom prst="rect">
            <a:avLst/>
          </a:prstGeom>
          <a:noFill/>
          <a:ln>
            <a:noFill/>
          </a:ln>
        </p:spPr>
        <p:txBody>
          <a:bodyPr spcFirstLastPara="1" wrap="square" lIns="51425" tIns="25700" rIns="51425" bIns="25700" anchor="t" anchorCtr="0">
            <a:noAutofit/>
          </a:bodyPr>
          <a:lstStyle>
            <a:lvl1pPr lvl="0" algn="l" rtl="0">
              <a:lnSpc>
                <a:spcPct val="100000"/>
              </a:lnSpc>
              <a:spcBef>
                <a:spcPts val="0"/>
              </a:spcBef>
              <a:spcAft>
                <a:spcPts val="0"/>
              </a:spcAft>
              <a:buSzPts val="2500"/>
              <a:buNone/>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752" name="Google Shape;752;p135"/>
          <p:cNvSpPr txBox="1">
            <a:spLocks noGrp="1"/>
          </p:cNvSpPr>
          <p:nvPr>
            <p:ph type="body" idx="1"/>
          </p:nvPr>
        </p:nvSpPr>
        <p:spPr>
          <a:xfrm>
            <a:off x="416839" y="1330088"/>
            <a:ext cx="6891600" cy="3675900"/>
          </a:xfrm>
          <a:prstGeom prst="rect">
            <a:avLst/>
          </a:prstGeom>
          <a:noFill/>
          <a:ln>
            <a:noFill/>
          </a:ln>
        </p:spPr>
        <p:txBody>
          <a:bodyPr spcFirstLastPara="1" wrap="square" lIns="51425" tIns="25700" rIns="51425" bIns="25700" anchor="t" anchorCtr="0">
            <a:noAutofit/>
          </a:bodyPr>
          <a:lstStyle>
            <a:lvl1pPr marL="457200" lvl="0" indent="-355600" algn="l" rtl="0">
              <a:lnSpc>
                <a:spcPct val="100000"/>
              </a:lnSpc>
              <a:spcBef>
                <a:spcPts val="800"/>
              </a:spcBef>
              <a:spcAft>
                <a:spcPts val="0"/>
              </a:spcAft>
              <a:buSzPts val="2000"/>
              <a:buChar char="▶"/>
              <a:defRPr/>
            </a:lvl1pPr>
            <a:lvl2pPr marL="914400" lvl="1" indent="-317500" algn="l" rtl="0">
              <a:lnSpc>
                <a:spcPct val="100000"/>
              </a:lnSpc>
              <a:spcBef>
                <a:spcPts val="800"/>
              </a:spcBef>
              <a:spcAft>
                <a:spcPts val="0"/>
              </a:spcAft>
              <a:buSzPts val="1400"/>
              <a:buChar char="●"/>
              <a:defRPr/>
            </a:lvl2pPr>
            <a:lvl3pPr marL="1371600" lvl="2" indent="-330200" algn="l" rtl="0">
              <a:lnSpc>
                <a:spcPct val="100000"/>
              </a:lnSpc>
              <a:spcBef>
                <a:spcPts val="800"/>
              </a:spcBef>
              <a:spcAft>
                <a:spcPts val="0"/>
              </a:spcAft>
              <a:buSzPts val="1600"/>
              <a:buChar char="✓"/>
              <a:defRPr/>
            </a:lvl3pPr>
            <a:lvl4pPr marL="1828800" lvl="3" indent="-317500" algn="l" rtl="0">
              <a:lnSpc>
                <a:spcPct val="100000"/>
              </a:lnSpc>
              <a:spcBef>
                <a:spcPts val="800"/>
              </a:spcBef>
              <a:spcAft>
                <a:spcPts val="0"/>
              </a:spcAft>
              <a:buSzPts val="1400"/>
              <a:buChar char="▶"/>
              <a:defRPr/>
            </a:lvl4pPr>
            <a:lvl5pPr marL="2286000" lvl="4" indent="-317500" algn="l" rtl="0">
              <a:lnSpc>
                <a:spcPct val="100000"/>
              </a:lnSpc>
              <a:spcBef>
                <a:spcPts val="800"/>
              </a:spcBef>
              <a:spcAft>
                <a:spcPts val="0"/>
              </a:spcAft>
              <a:buSzPts val="1400"/>
              <a:buFont typeface="Source Sans Pro"/>
              <a:buChar char="●"/>
              <a:defRPr/>
            </a:lvl5pPr>
            <a:lvl6pPr marL="2743200" lvl="5" indent="-260350" algn="l" rtl="0">
              <a:lnSpc>
                <a:spcPct val="100000"/>
              </a:lnSpc>
              <a:spcBef>
                <a:spcPts val="800"/>
              </a:spcBef>
              <a:spcAft>
                <a:spcPts val="0"/>
              </a:spcAft>
              <a:buSzPts val="500"/>
              <a:buChar char="▶"/>
              <a:defRPr/>
            </a:lvl6pPr>
            <a:lvl7pPr marL="3200400" lvl="6" indent="-260350" algn="l" rtl="0">
              <a:lnSpc>
                <a:spcPct val="100000"/>
              </a:lnSpc>
              <a:spcBef>
                <a:spcPts val="800"/>
              </a:spcBef>
              <a:spcAft>
                <a:spcPts val="0"/>
              </a:spcAft>
              <a:buSzPts val="500"/>
              <a:buChar char="▶"/>
              <a:defRPr/>
            </a:lvl7pPr>
            <a:lvl8pPr marL="3657600" lvl="7" indent="-260350" algn="l" rtl="0">
              <a:lnSpc>
                <a:spcPct val="100000"/>
              </a:lnSpc>
              <a:spcBef>
                <a:spcPts val="800"/>
              </a:spcBef>
              <a:spcAft>
                <a:spcPts val="0"/>
              </a:spcAft>
              <a:buSzPts val="500"/>
              <a:buChar char="▶"/>
              <a:defRPr/>
            </a:lvl8pPr>
            <a:lvl9pPr marL="4114800" lvl="8" indent="-260350" algn="l" rtl="0">
              <a:lnSpc>
                <a:spcPct val="100000"/>
              </a:lnSpc>
              <a:spcBef>
                <a:spcPts val="800"/>
              </a:spcBef>
              <a:spcAft>
                <a:spcPts val="0"/>
              </a:spcAft>
              <a:buSzPts val="500"/>
              <a:buChar char="▶"/>
              <a:defRPr/>
            </a:lvl9pPr>
          </a:lstStyle>
          <a:p>
            <a:endParaRPr/>
          </a:p>
        </p:txBody>
      </p:sp>
      <p:sp>
        <p:nvSpPr>
          <p:cNvPr id="753" name="Google Shape;753;p135"/>
          <p:cNvSpPr txBox="1">
            <a:spLocks noGrp="1"/>
          </p:cNvSpPr>
          <p:nvPr>
            <p:ph type="sldNum" idx="12"/>
          </p:nvPr>
        </p:nvSpPr>
        <p:spPr>
          <a:xfrm>
            <a:off x="8272810" y="4735525"/>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754" name="Google Shape;754;p135"/>
          <p:cNvSpPr txBox="1">
            <a:spLocks noGrp="1"/>
          </p:cNvSpPr>
          <p:nvPr>
            <p:ph type="ftr" idx="11"/>
          </p:nvPr>
        </p:nvSpPr>
        <p:spPr>
          <a:xfrm>
            <a:off x="367092" y="4846098"/>
            <a:ext cx="3086100" cy="273900"/>
          </a:xfrm>
          <a:prstGeom prst="rect">
            <a:avLst/>
          </a:prstGeom>
          <a:noFill/>
          <a:ln>
            <a:noFill/>
          </a:ln>
        </p:spPr>
        <p:txBody>
          <a:bodyPr spcFirstLastPara="1" wrap="square" lIns="51425" tIns="25700" rIns="51425" bIns="25700" anchor="ctr" anchorCtr="0">
            <a:noAutofit/>
          </a:bodyPr>
          <a:lstStyle>
            <a:lvl1pPr marR="0" lvl="0" algn="l" rtl="0">
              <a:lnSpc>
                <a:spcPct val="100000"/>
              </a:lnSpc>
              <a:spcBef>
                <a:spcPts val="0"/>
              </a:spcBef>
              <a:spcAft>
                <a:spcPts val="0"/>
              </a:spcAft>
              <a:buClr>
                <a:srgbClr val="000000"/>
              </a:buClr>
              <a:buSzPts val="800"/>
              <a:buFont typeface="Arial"/>
              <a:buNone/>
              <a:defRPr sz="1100" b="0" i="0" u="none" strike="noStrike" cap="none">
                <a:solidFill>
                  <a:srgbClr val="224F76"/>
                </a:solidFill>
                <a:latin typeface="Arial"/>
                <a:ea typeface="Arial"/>
                <a:cs typeface="Arial"/>
                <a:sym typeface="Arial"/>
              </a:defRPr>
            </a:lvl1pPr>
            <a:lvl2pPr marR="0" lvl="1"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55"/>
        <p:cNvGrpSpPr/>
        <p:nvPr/>
      </p:nvGrpSpPr>
      <p:grpSpPr>
        <a:xfrm>
          <a:off x="0" y="0"/>
          <a:ext cx="0" cy="0"/>
          <a:chOff x="0" y="0"/>
          <a:chExt cx="0" cy="0"/>
        </a:xfrm>
      </p:grpSpPr>
      <p:sp>
        <p:nvSpPr>
          <p:cNvPr id="756" name="Google Shape;756;p136"/>
          <p:cNvSpPr txBox="1">
            <a:spLocks noGrp="1"/>
          </p:cNvSpPr>
          <p:nvPr>
            <p:ph type="title"/>
          </p:nvPr>
        </p:nvSpPr>
        <p:spPr>
          <a:xfrm>
            <a:off x="416839" y="192769"/>
            <a:ext cx="6447600" cy="990600"/>
          </a:xfrm>
          <a:prstGeom prst="rect">
            <a:avLst/>
          </a:prstGeom>
          <a:noFill/>
          <a:ln>
            <a:noFill/>
          </a:ln>
        </p:spPr>
        <p:txBody>
          <a:bodyPr spcFirstLastPara="1" wrap="square" lIns="51425" tIns="51425" rIns="51425" bIns="51425" anchor="t"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800"/>
              <a:buNone/>
              <a:defRPr sz="1400" b="0" i="0" u="none" strike="noStrike" cap="none">
                <a:solidFill>
                  <a:schemeClr val="dk2"/>
                </a:solidFill>
              </a:defRPr>
            </a:lvl2pPr>
            <a:lvl3pPr marR="0" lvl="2" algn="l" rtl="0">
              <a:lnSpc>
                <a:spcPct val="100000"/>
              </a:lnSpc>
              <a:spcBef>
                <a:spcPts val="0"/>
              </a:spcBef>
              <a:spcAft>
                <a:spcPts val="0"/>
              </a:spcAft>
              <a:buSzPts val="800"/>
              <a:buNone/>
              <a:defRPr sz="1400" b="0" i="0" u="none" strike="noStrike" cap="none">
                <a:solidFill>
                  <a:schemeClr val="dk2"/>
                </a:solidFill>
              </a:defRPr>
            </a:lvl3pPr>
            <a:lvl4pPr marR="0" lvl="3" algn="l" rtl="0">
              <a:lnSpc>
                <a:spcPct val="100000"/>
              </a:lnSpc>
              <a:spcBef>
                <a:spcPts val="0"/>
              </a:spcBef>
              <a:spcAft>
                <a:spcPts val="0"/>
              </a:spcAft>
              <a:buSzPts val="800"/>
              <a:buNone/>
              <a:defRPr sz="1400" b="0" i="0" u="none" strike="noStrike" cap="none">
                <a:solidFill>
                  <a:schemeClr val="dk2"/>
                </a:solidFill>
              </a:defRPr>
            </a:lvl4pPr>
            <a:lvl5pPr marR="0" lvl="4" algn="l" rtl="0">
              <a:lnSpc>
                <a:spcPct val="100000"/>
              </a:lnSpc>
              <a:spcBef>
                <a:spcPts val="0"/>
              </a:spcBef>
              <a:spcAft>
                <a:spcPts val="0"/>
              </a:spcAft>
              <a:buSzPts val="800"/>
              <a:buNone/>
              <a:defRPr sz="1400" b="0" i="0" u="none" strike="noStrike" cap="none">
                <a:solidFill>
                  <a:schemeClr val="dk2"/>
                </a:solidFill>
              </a:defRPr>
            </a:lvl5pPr>
            <a:lvl6pPr marR="0" lvl="5" algn="l" rtl="0">
              <a:lnSpc>
                <a:spcPct val="100000"/>
              </a:lnSpc>
              <a:spcBef>
                <a:spcPts val="0"/>
              </a:spcBef>
              <a:spcAft>
                <a:spcPts val="0"/>
              </a:spcAft>
              <a:buSzPts val="800"/>
              <a:buNone/>
              <a:defRPr sz="1400" b="0" i="0" u="none" strike="noStrike" cap="none">
                <a:solidFill>
                  <a:schemeClr val="dk2"/>
                </a:solidFill>
              </a:defRPr>
            </a:lvl6pPr>
            <a:lvl7pPr marR="0" lvl="6" algn="l" rtl="0">
              <a:lnSpc>
                <a:spcPct val="100000"/>
              </a:lnSpc>
              <a:spcBef>
                <a:spcPts val="0"/>
              </a:spcBef>
              <a:spcAft>
                <a:spcPts val="0"/>
              </a:spcAft>
              <a:buSzPts val="800"/>
              <a:buNone/>
              <a:defRPr sz="1400" b="0" i="0" u="none" strike="noStrike" cap="none">
                <a:solidFill>
                  <a:schemeClr val="dk2"/>
                </a:solidFill>
              </a:defRPr>
            </a:lvl7pPr>
            <a:lvl8pPr marR="0" lvl="7" algn="l" rtl="0">
              <a:lnSpc>
                <a:spcPct val="100000"/>
              </a:lnSpc>
              <a:spcBef>
                <a:spcPts val="0"/>
              </a:spcBef>
              <a:spcAft>
                <a:spcPts val="0"/>
              </a:spcAft>
              <a:buSzPts val="800"/>
              <a:buNone/>
              <a:defRPr sz="1400" b="0" i="0" u="none" strike="noStrike" cap="none">
                <a:solidFill>
                  <a:schemeClr val="dk2"/>
                </a:solidFill>
              </a:defRPr>
            </a:lvl8pPr>
            <a:lvl9pPr marR="0" lvl="8" algn="l" rtl="0">
              <a:lnSpc>
                <a:spcPct val="100000"/>
              </a:lnSpc>
              <a:spcBef>
                <a:spcPts val="0"/>
              </a:spcBef>
              <a:spcAft>
                <a:spcPts val="0"/>
              </a:spcAft>
              <a:buSzPts val="800"/>
              <a:buNone/>
              <a:defRPr sz="1400" b="0" i="0" u="none" strike="noStrike" cap="none">
                <a:solidFill>
                  <a:schemeClr val="dk2"/>
                </a:solidFill>
              </a:defRPr>
            </a:lvl9pPr>
          </a:lstStyle>
          <a:p>
            <a:endParaRPr/>
          </a:p>
        </p:txBody>
      </p:sp>
      <p:sp>
        <p:nvSpPr>
          <p:cNvPr id="757" name="Google Shape;757;p136"/>
          <p:cNvSpPr txBox="1">
            <a:spLocks noGrp="1"/>
          </p:cNvSpPr>
          <p:nvPr>
            <p:ph type="body" idx="1"/>
          </p:nvPr>
        </p:nvSpPr>
        <p:spPr>
          <a:xfrm>
            <a:off x="416839" y="1330088"/>
            <a:ext cx="6891600" cy="3675900"/>
          </a:xfrm>
          <a:prstGeom prst="rect">
            <a:avLst/>
          </a:prstGeom>
          <a:noFill/>
          <a:ln>
            <a:noFill/>
          </a:ln>
        </p:spPr>
        <p:txBody>
          <a:bodyPr spcFirstLastPara="1" wrap="square" lIns="51425" tIns="51425" rIns="51425" bIns="51425" anchor="t" anchorCtr="0">
            <a:noAutofit/>
          </a:bodyPr>
          <a:lstStyle>
            <a:lvl1pPr marL="457200" marR="0" lvl="0" indent="-35560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758" name="Google Shape;758;p136"/>
          <p:cNvSpPr txBox="1">
            <a:spLocks noGrp="1"/>
          </p:cNvSpPr>
          <p:nvPr>
            <p:ph type="sldNum" idx="12"/>
          </p:nvPr>
        </p:nvSpPr>
        <p:spPr>
          <a:xfrm>
            <a:off x="8272810" y="4735525"/>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9"/>
        <p:cNvGrpSpPr/>
        <p:nvPr/>
      </p:nvGrpSpPr>
      <p:grpSpPr>
        <a:xfrm>
          <a:off x="0" y="0"/>
          <a:ext cx="0" cy="0"/>
          <a:chOff x="0" y="0"/>
          <a:chExt cx="0" cy="0"/>
        </a:xfrm>
      </p:grpSpPr>
      <p:sp>
        <p:nvSpPr>
          <p:cNvPr id="760" name="Google Shape;760;p137"/>
          <p:cNvSpPr txBox="1">
            <a:spLocks noGrp="1"/>
          </p:cNvSpPr>
          <p:nvPr>
            <p:ph type="title"/>
          </p:nvPr>
        </p:nvSpPr>
        <p:spPr>
          <a:xfrm>
            <a:off x="508001" y="1217021"/>
            <a:ext cx="6447600" cy="1370100"/>
          </a:xfrm>
          <a:prstGeom prst="rect">
            <a:avLst/>
          </a:prstGeom>
          <a:noFill/>
          <a:ln>
            <a:noFill/>
          </a:ln>
        </p:spPr>
        <p:txBody>
          <a:bodyPr spcFirstLastPara="1" wrap="square" lIns="51425" tIns="25700" rIns="51425" bIns="25700" anchor="b"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761" name="Google Shape;761;p137"/>
          <p:cNvSpPr txBox="1">
            <a:spLocks noGrp="1"/>
          </p:cNvSpPr>
          <p:nvPr>
            <p:ph type="body" idx="1"/>
          </p:nvPr>
        </p:nvSpPr>
        <p:spPr>
          <a:xfrm>
            <a:off x="508001" y="2791673"/>
            <a:ext cx="6447600" cy="645300"/>
          </a:xfrm>
          <a:prstGeom prst="rect">
            <a:avLst/>
          </a:prstGeom>
          <a:noFill/>
          <a:ln>
            <a:noFill/>
          </a:ln>
        </p:spPr>
        <p:txBody>
          <a:bodyPr spcFirstLastPara="1" wrap="square" lIns="51425" tIns="25700" rIns="51425" bIns="25700" anchor="t" anchorCtr="0">
            <a:noAutofit/>
          </a:bodyPr>
          <a:lstStyle>
            <a:lvl1pPr marL="457200" marR="0" lvl="0" indent="-228600" algn="l" rtl="0">
              <a:lnSpc>
                <a:spcPct val="100000"/>
              </a:lnSpc>
              <a:spcBef>
                <a:spcPts val="800"/>
              </a:spcBef>
              <a:spcAft>
                <a:spcPts val="0"/>
              </a:spcAft>
              <a:buClr>
                <a:srgbClr val="D2BD24"/>
              </a:buClr>
              <a:buSzPts val="1600"/>
              <a:buFont typeface="Noto Sans Symbols"/>
              <a:buNone/>
              <a:defRPr sz="2100" b="0" i="0" u="none" strike="noStrike" cap="none">
                <a:solidFill>
                  <a:schemeClr val="dk1"/>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800"/>
              <a:buFont typeface="Source Sans Pro"/>
              <a:buNone/>
              <a:defRPr sz="14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900"/>
              <a:buFont typeface="Noto Sans Symbols"/>
              <a:buNone/>
              <a:defRPr sz="12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9pPr>
          </a:lstStyle>
          <a:p>
            <a:endParaRPr/>
          </a:p>
        </p:txBody>
      </p:sp>
      <p:sp>
        <p:nvSpPr>
          <p:cNvPr id="762" name="Google Shape;762;p137"/>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63"/>
        <p:cNvGrpSpPr/>
        <p:nvPr/>
      </p:nvGrpSpPr>
      <p:grpSpPr>
        <a:xfrm>
          <a:off x="0" y="0"/>
          <a:ext cx="0" cy="0"/>
          <a:chOff x="0" y="0"/>
          <a:chExt cx="0" cy="0"/>
        </a:xfrm>
      </p:grpSpPr>
      <p:sp>
        <p:nvSpPr>
          <p:cNvPr id="764" name="Google Shape;764;p138"/>
          <p:cNvSpPr txBox="1">
            <a:spLocks noGrp="1"/>
          </p:cNvSpPr>
          <p:nvPr>
            <p:ph type="title"/>
          </p:nvPr>
        </p:nvSpPr>
        <p:spPr>
          <a:xfrm>
            <a:off x="416839" y="192912"/>
            <a:ext cx="6744300" cy="9906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765" name="Google Shape;765;p138"/>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766" name="Google Shape;766;p138"/>
          <p:cNvSpPr txBox="1">
            <a:spLocks noGrp="1"/>
          </p:cNvSpPr>
          <p:nvPr>
            <p:ph type="body" idx="1"/>
          </p:nvPr>
        </p:nvSpPr>
        <p:spPr>
          <a:xfrm>
            <a:off x="436225" y="1347290"/>
            <a:ext cx="6817500" cy="3658800"/>
          </a:xfrm>
          <a:prstGeom prst="rect">
            <a:avLst/>
          </a:prstGeom>
          <a:noFill/>
          <a:ln>
            <a:noFill/>
          </a:ln>
        </p:spPr>
        <p:txBody>
          <a:bodyPr spcFirstLastPara="1" wrap="square" lIns="51425" tIns="25700" rIns="51425" bIns="25700" anchor="t" anchorCtr="0">
            <a:noAutofit/>
          </a:bodyPr>
          <a:lstStyle>
            <a:lvl1pPr marL="457200" marR="0" lvl="0" indent="-228600" algn="l" rtl="0">
              <a:lnSpc>
                <a:spcPct val="100000"/>
              </a:lnSpc>
              <a:spcBef>
                <a:spcPts val="800"/>
              </a:spcBef>
              <a:spcAft>
                <a:spcPts val="0"/>
              </a:spcAft>
              <a:buClr>
                <a:srgbClr val="D2BD24"/>
              </a:buClr>
              <a:buSzPts val="20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67"/>
        <p:cNvGrpSpPr/>
        <p:nvPr/>
      </p:nvGrpSpPr>
      <p:grpSpPr>
        <a:xfrm>
          <a:off x="0" y="0"/>
          <a:ext cx="0" cy="0"/>
          <a:chOff x="0" y="0"/>
          <a:chExt cx="0" cy="0"/>
        </a:xfrm>
      </p:grpSpPr>
      <p:sp>
        <p:nvSpPr>
          <p:cNvPr id="768" name="Google Shape;768;p139"/>
          <p:cNvSpPr txBox="1">
            <a:spLocks noGrp="1"/>
          </p:cNvSpPr>
          <p:nvPr>
            <p:ph type="title"/>
          </p:nvPr>
        </p:nvSpPr>
        <p:spPr>
          <a:xfrm>
            <a:off x="436225" y="233535"/>
            <a:ext cx="6708300" cy="9906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769" name="Google Shape;769;p139"/>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770" name="Google Shape;770;p139"/>
          <p:cNvSpPr txBox="1">
            <a:spLocks noGrp="1"/>
          </p:cNvSpPr>
          <p:nvPr>
            <p:ph type="body" idx="1"/>
          </p:nvPr>
        </p:nvSpPr>
        <p:spPr>
          <a:xfrm>
            <a:off x="436225" y="1351219"/>
            <a:ext cx="3223500" cy="3521100"/>
          </a:xfrm>
          <a:prstGeom prst="rect">
            <a:avLst/>
          </a:prstGeom>
          <a:noFill/>
          <a:ln>
            <a:noFill/>
          </a:ln>
        </p:spPr>
        <p:txBody>
          <a:bodyPr spcFirstLastPara="1" wrap="square" lIns="51425" tIns="25700" rIns="51425" bIns="25700" anchor="t" anchorCtr="0">
            <a:noAutofit/>
          </a:bodyPr>
          <a:lstStyle>
            <a:lvl1pPr marL="457200" marR="0" lvl="0" indent="-35560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771" name="Google Shape;771;p139"/>
          <p:cNvSpPr txBox="1">
            <a:spLocks noGrp="1"/>
          </p:cNvSpPr>
          <p:nvPr>
            <p:ph type="body" idx="2"/>
          </p:nvPr>
        </p:nvSpPr>
        <p:spPr>
          <a:xfrm>
            <a:off x="3921342" y="1351219"/>
            <a:ext cx="3223500" cy="3521100"/>
          </a:xfrm>
          <a:prstGeom prst="rect">
            <a:avLst/>
          </a:prstGeom>
          <a:noFill/>
          <a:ln>
            <a:noFill/>
          </a:ln>
        </p:spPr>
        <p:txBody>
          <a:bodyPr spcFirstLastPara="1" wrap="square" lIns="51425" tIns="25700" rIns="51425" bIns="25700" anchor="t" anchorCtr="0">
            <a:noAutofit/>
          </a:bodyPr>
          <a:lstStyle>
            <a:lvl1pPr marL="457200" marR="0" lvl="0" indent="-35560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4"/>
        <p:cNvGrpSpPr/>
        <p:nvPr/>
      </p:nvGrpSpPr>
      <p:grpSpPr>
        <a:xfrm>
          <a:off x="0" y="0"/>
          <a:ext cx="0" cy="0"/>
          <a:chOff x="0" y="0"/>
          <a:chExt cx="0" cy="0"/>
        </a:xfrm>
      </p:grpSpPr>
      <p:sp>
        <p:nvSpPr>
          <p:cNvPr id="125" name="Google Shape;125;p25"/>
          <p:cNvSpPr txBox="1">
            <a:spLocks noGrp="1"/>
          </p:cNvSpPr>
          <p:nvPr>
            <p:ph type="body" idx="1"/>
          </p:nvPr>
        </p:nvSpPr>
        <p:spPr>
          <a:xfrm>
            <a:off x="2630606" y="386193"/>
            <a:ext cx="4324800" cy="45168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126" name="Google Shape;126;p25"/>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27" name="Google Shape;127;p25"/>
          <p:cNvSpPr>
            <a:spLocks noGrp="1"/>
          </p:cNvSpPr>
          <p:nvPr>
            <p:ph type="pic" idx="2"/>
          </p:nvPr>
        </p:nvSpPr>
        <p:spPr>
          <a:xfrm>
            <a:off x="429816" y="1972468"/>
            <a:ext cx="1894200" cy="13443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128" name="Google Shape;128;p25"/>
          <p:cNvSpPr>
            <a:spLocks noGrp="1"/>
          </p:cNvSpPr>
          <p:nvPr>
            <p:ph type="pic" idx="3"/>
          </p:nvPr>
        </p:nvSpPr>
        <p:spPr>
          <a:xfrm>
            <a:off x="429816" y="386193"/>
            <a:ext cx="1894200" cy="13443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129" name="Google Shape;129;p25"/>
          <p:cNvSpPr>
            <a:spLocks noGrp="1"/>
          </p:cNvSpPr>
          <p:nvPr>
            <p:ph type="pic" idx="4"/>
          </p:nvPr>
        </p:nvSpPr>
        <p:spPr>
          <a:xfrm>
            <a:off x="429816" y="3558742"/>
            <a:ext cx="1894200" cy="13443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772"/>
        <p:cNvGrpSpPr/>
        <p:nvPr/>
      </p:nvGrpSpPr>
      <p:grpSpPr>
        <a:xfrm>
          <a:off x="0" y="0"/>
          <a:ext cx="0" cy="0"/>
          <a:chOff x="0" y="0"/>
          <a:chExt cx="0" cy="0"/>
        </a:xfrm>
      </p:grpSpPr>
      <p:sp>
        <p:nvSpPr>
          <p:cNvPr id="773" name="Google Shape;773;p140"/>
          <p:cNvSpPr txBox="1">
            <a:spLocks noGrp="1"/>
          </p:cNvSpPr>
          <p:nvPr>
            <p:ph type="title"/>
          </p:nvPr>
        </p:nvSpPr>
        <p:spPr>
          <a:xfrm>
            <a:off x="436225" y="233535"/>
            <a:ext cx="6708300" cy="9906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774" name="Google Shape;774;p140"/>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775" name="Google Shape;775;p140"/>
          <p:cNvSpPr txBox="1">
            <a:spLocks noGrp="1"/>
          </p:cNvSpPr>
          <p:nvPr>
            <p:ph type="body" idx="1"/>
          </p:nvPr>
        </p:nvSpPr>
        <p:spPr>
          <a:xfrm>
            <a:off x="3921342" y="1351219"/>
            <a:ext cx="3223500" cy="3521100"/>
          </a:xfrm>
          <a:prstGeom prst="rect">
            <a:avLst/>
          </a:prstGeom>
          <a:noFill/>
          <a:ln>
            <a:noFill/>
          </a:ln>
        </p:spPr>
        <p:txBody>
          <a:bodyPr spcFirstLastPara="1" wrap="square" lIns="51425" tIns="25700" rIns="51425" bIns="25700" anchor="t" anchorCtr="0">
            <a:noAutofit/>
          </a:bodyPr>
          <a:lstStyle>
            <a:lvl1pPr marL="457200" marR="0" lvl="0" indent="-35560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776" name="Google Shape;776;p140"/>
          <p:cNvSpPr>
            <a:spLocks noGrp="1"/>
          </p:cNvSpPr>
          <p:nvPr>
            <p:ph type="pic" idx="2"/>
          </p:nvPr>
        </p:nvSpPr>
        <p:spPr>
          <a:xfrm>
            <a:off x="435769" y="1351360"/>
            <a:ext cx="3360900" cy="35205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77"/>
        <p:cNvGrpSpPr/>
        <p:nvPr/>
      </p:nvGrpSpPr>
      <p:grpSpPr>
        <a:xfrm>
          <a:off x="0" y="0"/>
          <a:ext cx="0" cy="0"/>
          <a:chOff x="0" y="0"/>
          <a:chExt cx="0" cy="0"/>
        </a:xfrm>
      </p:grpSpPr>
      <p:sp>
        <p:nvSpPr>
          <p:cNvPr id="778" name="Google Shape;778;p141"/>
          <p:cNvSpPr txBox="1">
            <a:spLocks noGrp="1"/>
          </p:cNvSpPr>
          <p:nvPr>
            <p:ph type="title"/>
          </p:nvPr>
        </p:nvSpPr>
        <p:spPr>
          <a:xfrm>
            <a:off x="416839" y="192912"/>
            <a:ext cx="6744300" cy="9906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779" name="Google Shape;779;p141"/>
          <p:cNvSpPr txBox="1">
            <a:spLocks noGrp="1"/>
          </p:cNvSpPr>
          <p:nvPr>
            <p:ph type="body" idx="1"/>
          </p:nvPr>
        </p:nvSpPr>
        <p:spPr>
          <a:xfrm>
            <a:off x="436225" y="1404639"/>
            <a:ext cx="3223500" cy="432300"/>
          </a:xfrm>
          <a:prstGeom prst="rect">
            <a:avLst/>
          </a:prstGeom>
          <a:noFill/>
          <a:ln>
            <a:noFill/>
          </a:ln>
        </p:spPr>
        <p:txBody>
          <a:bodyPr spcFirstLastPara="1" wrap="square" lIns="51425" tIns="25700" rIns="51425" bIns="25700" anchor="b" anchorCtr="0">
            <a:noAutofit/>
          </a:bodyPr>
          <a:lstStyle>
            <a:lvl1pPr marL="457200" marR="0" lvl="0" indent="-228600" algn="l" rtl="0">
              <a:lnSpc>
                <a:spcPct val="100000"/>
              </a:lnSpc>
              <a:spcBef>
                <a:spcPts val="800"/>
              </a:spcBef>
              <a:spcAft>
                <a:spcPts val="0"/>
              </a:spcAft>
              <a:buClr>
                <a:srgbClr val="D2BD24"/>
              </a:buClr>
              <a:buSzPts val="1400"/>
              <a:buFont typeface="Noto Sans Symbols"/>
              <a:buNone/>
              <a:defRPr sz="18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900"/>
              <a:buFont typeface="Source Sans Pro"/>
              <a:buNone/>
              <a:defRPr sz="1500" b="1"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1100"/>
              <a:buFont typeface="Noto Sans Symbols"/>
              <a:buNone/>
              <a:defRPr sz="1400" b="1"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900"/>
              <a:buFont typeface="Noto Sans Symbols"/>
              <a:buNone/>
              <a:defRPr sz="1200" b="1"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900"/>
              <a:buFont typeface="Noto Sans Symbols"/>
              <a:buNone/>
              <a:defRPr sz="1200" b="1" i="0" u="none" strike="noStrike" cap="none">
                <a:solidFill>
                  <a:srgbClr val="3F3F3F"/>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9pPr>
          </a:lstStyle>
          <a:p>
            <a:endParaRPr/>
          </a:p>
        </p:txBody>
      </p:sp>
      <p:sp>
        <p:nvSpPr>
          <p:cNvPr id="780" name="Google Shape;780;p141"/>
          <p:cNvSpPr txBox="1">
            <a:spLocks noGrp="1"/>
          </p:cNvSpPr>
          <p:nvPr>
            <p:ph type="body" idx="2"/>
          </p:nvPr>
        </p:nvSpPr>
        <p:spPr>
          <a:xfrm>
            <a:off x="3921341" y="1404639"/>
            <a:ext cx="3223500" cy="432300"/>
          </a:xfrm>
          <a:prstGeom prst="rect">
            <a:avLst/>
          </a:prstGeom>
          <a:noFill/>
          <a:ln>
            <a:noFill/>
          </a:ln>
        </p:spPr>
        <p:txBody>
          <a:bodyPr spcFirstLastPara="1" wrap="square" lIns="51425" tIns="25700" rIns="51425" bIns="25700" anchor="b" anchorCtr="0">
            <a:noAutofit/>
          </a:bodyPr>
          <a:lstStyle>
            <a:lvl1pPr marL="457200" marR="0" lvl="0" indent="-228600" algn="l" rtl="0">
              <a:lnSpc>
                <a:spcPct val="100000"/>
              </a:lnSpc>
              <a:spcBef>
                <a:spcPts val="800"/>
              </a:spcBef>
              <a:spcAft>
                <a:spcPts val="0"/>
              </a:spcAft>
              <a:buClr>
                <a:srgbClr val="D2BD24"/>
              </a:buClr>
              <a:buSzPts val="1400"/>
              <a:buFont typeface="Noto Sans Symbols"/>
              <a:buNone/>
              <a:defRPr sz="18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900"/>
              <a:buFont typeface="Source Sans Pro"/>
              <a:buNone/>
              <a:defRPr sz="1500" b="1"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1100"/>
              <a:buFont typeface="Noto Sans Symbols"/>
              <a:buNone/>
              <a:defRPr sz="1400" b="1"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900"/>
              <a:buFont typeface="Noto Sans Symbols"/>
              <a:buNone/>
              <a:defRPr sz="1200" b="1"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900"/>
              <a:buFont typeface="Noto Sans Symbols"/>
              <a:buNone/>
              <a:defRPr sz="1200" b="1" i="0" u="none" strike="noStrike" cap="none">
                <a:solidFill>
                  <a:srgbClr val="3F3F3F"/>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9pPr>
          </a:lstStyle>
          <a:p>
            <a:endParaRPr/>
          </a:p>
        </p:txBody>
      </p:sp>
      <p:sp>
        <p:nvSpPr>
          <p:cNvPr id="781" name="Google Shape;781;p141"/>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782" name="Google Shape;782;p141"/>
          <p:cNvSpPr txBox="1">
            <a:spLocks noGrp="1"/>
          </p:cNvSpPr>
          <p:nvPr>
            <p:ph type="body" idx="3"/>
          </p:nvPr>
        </p:nvSpPr>
        <p:spPr>
          <a:xfrm>
            <a:off x="436225" y="2017339"/>
            <a:ext cx="3223500" cy="2854800"/>
          </a:xfrm>
          <a:prstGeom prst="rect">
            <a:avLst/>
          </a:prstGeom>
          <a:noFill/>
          <a:ln>
            <a:noFill/>
          </a:ln>
        </p:spPr>
        <p:txBody>
          <a:bodyPr spcFirstLastPara="1" wrap="square" lIns="51425" tIns="25700" rIns="51425" bIns="25700" anchor="t" anchorCtr="0">
            <a:noAutofit/>
          </a:bodyPr>
          <a:lstStyle>
            <a:lvl1pPr marL="457200" marR="0" lvl="0" indent="-35560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783" name="Google Shape;783;p141"/>
          <p:cNvSpPr txBox="1">
            <a:spLocks noGrp="1"/>
          </p:cNvSpPr>
          <p:nvPr>
            <p:ph type="body" idx="4"/>
          </p:nvPr>
        </p:nvSpPr>
        <p:spPr>
          <a:xfrm>
            <a:off x="3921342" y="2017340"/>
            <a:ext cx="3223500" cy="2854800"/>
          </a:xfrm>
          <a:prstGeom prst="rect">
            <a:avLst/>
          </a:prstGeom>
          <a:noFill/>
          <a:ln>
            <a:noFill/>
          </a:ln>
        </p:spPr>
        <p:txBody>
          <a:bodyPr spcFirstLastPara="1" wrap="square" lIns="51425" tIns="25700" rIns="51425" bIns="25700" anchor="t" anchorCtr="0">
            <a:noAutofit/>
          </a:bodyPr>
          <a:lstStyle>
            <a:lvl1pPr marL="457200" marR="0" lvl="0" indent="-35560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784"/>
        <p:cNvGrpSpPr/>
        <p:nvPr/>
      </p:nvGrpSpPr>
      <p:grpSpPr>
        <a:xfrm>
          <a:off x="0" y="0"/>
          <a:ext cx="0" cy="0"/>
          <a:chOff x="0" y="0"/>
          <a:chExt cx="0" cy="0"/>
        </a:xfrm>
      </p:grpSpPr>
      <p:sp>
        <p:nvSpPr>
          <p:cNvPr id="785" name="Google Shape;785;p142"/>
          <p:cNvSpPr txBox="1">
            <a:spLocks noGrp="1"/>
          </p:cNvSpPr>
          <p:nvPr>
            <p:ph type="body" idx="1"/>
          </p:nvPr>
        </p:nvSpPr>
        <p:spPr>
          <a:xfrm>
            <a:off x="2630606" y="386193"/>
            <a:ext cx="4324800" cy="4516800"/>
          </a:xfrm>
          <a:prstGeom prst="rect">
            <a:avLst/>
          </a:prstGeom>
          <a:noFill/>
          <a:ln>
            <a:noFill/>
          </a:ln>
        </p:spPr>
        <p:txBody>
          <a:bodyPr spcFirstLastPara="1" wrap="square" lIns="51425" tIns="25700" rIns="51425" bIns="25700" anchor="t" anchorCtr="0">
            <a:noAutofit/>
          </a:bodyPr>
          <a:lstStyle>
            <a:lvl1pPr marL="457200" marR="0" lvl="0" indent="-35560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786" name="Google Shape;786;p142"/>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787" name="Google Shape;787;p142"/>
          <p:cNvSpPr>
            <a:spLocks noGrp="1"/>
          </p:cNvSpPr>
          <p:nvPr>
            <p:ph type="pic" idx="2"/>
          </p:nvPr>
        </p:nvSpPr>
        <p:spPr>
          <a:xfrm>
            <a:off x="429816" y="1972468"/>
            <a:ext cx="1894200" cy="13443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788" name="Google Shape;788;p142"/>
          <p:cNvSpPr>
            <a:spLocks noGrp="1"/>
          </p:cNvSpPr>
          <p:nvPr>
            <p:ph type="pic" idx="3"/>
          </p:nvPr>
        </p:nvSpPr>
        <p:spPr>
          <a:xfrm>
            <a:off x="429816" y="386193"/>
            <a:ext cx="1894200" cy="13443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789" name="Google Shape;789;p142"/>
          <p:cNvSpPr>
            <a:spLocks noGrp="1"/>
          </p:cNvSpPr>
          <p:nvPr>
            <p:ph type="pic" idx="4"/>
          </p:nvPr>
        </p:nvSpPr>
        <p:spPr>
          <a:xfrm>
            <a:off x="429816" y="3558742"/>
            <a:ext cx="1894200" cy="13443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790"/>
        <p:cNvGrpSpPr/>
        <p:nvPr/>
      </p:nvGrpSpPr>
      <p:grpSpPr>
        <a:xfrm>
          <a:off x="0" y="0"/>
          <a:ext cx="0" cy="0"/>
          <a:chOff x="0" y="0"/>
          <a:chExt cx="0" cy="0"/>
        </a:xfrm>
      </p:grpSpPr>
      <p:sp>
        <p:nvSpPr>
          <p:cNvPr id="791" name="Google Shape;791;p143"/>
          <p:cNvSpPr txBox="1">
            <a:spLocks noGrp="1"/>
          </p:cNvSpPr>
          <p:nvPr>
            <p:ph type="title"/>
          </p:nvPr>
        </p:nvSpPr>
        <p:spPr>
          <a:xfrm>
            <a:off x="698500" y="457200"/>
            <a:ext cx="6070500" cy="2266800"/>
          </a:xfrm>
          <a:prstGeom prst="rect">
            <a:avLst/>
          </a:prstGeom>
          <a:noFill/>
          <a:ln>
            <a:noFill/>
          </a:ln>
        </p:spPr>
        <p:txBody>
          <a:bodyPr spcFirstLastPara="1" wrap="square" lIns="51425" tIns="25700" rIns="51425" bIns="25700" anchor="ctr"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792" name="Google Shape;792;p143"/>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793" name="Google Shape;793;p143"/>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45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794" name="Google Shape;794;p143"/>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45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795"/>
        <p:cNvGrpSpPr/>
        <p:nvPr/>
      </p:nvGrpSpPr>
      <p:grpSpPr>
        <a:xfrm>
          <a:off x="0" y="0"/>
          <a:ext cx="0" cy="0"/>
          <a:chOff x="0" y="0"/>
          <a:chExt cx="0" cy="0"/>
        </a:xfrm>
      </p:grpSpPr>
      <p:sp>
        <p:nvSpPr>
          <p:cNvPr id="796" name="Google Shape;796;p144"/>
          <p:cNvSpPr txBox="1">
            <a:spLocks noGrp="1"/>
          </p:cNvSpPr>
          <p:nvPr>
            <p:ph type="title"/>
          </p:nvPr>
        </p:nvSpPr>
        <p:spPr>
          <a:xfrm>
            <a:off x="508001" y="457200"/>
            <a:ext cx="6261000" cy="2266800"/>
          </a:xfrm>
          <a:prstGeom prst="rect">
            <a:avLst/>
          </a:prstGeom>
          <a:noFill/>
          <a:ln>
            <a:noFill/>
          </a:ln>
        </p:spPr>
        <p:txBody>
          <a:bodyPr spcFirstLastPara="1" wrap="square" lIns="51425" tIns="25700" rIns="51425" bIns="25700" anchor="ctr" anchorCtr="0">
            <a:noAutofit/>
          </a:bodyPr>
          <a:lstStyle>
            <a:lvl1pPr marR="0" lvl="0" algn="l" rtl="0">
              <a:lnSpc>
                <a:spcPct val="100000"/>
              </a:lnSpc>
              <a:spcBef>
                <a:spcPts val="0"/>
              </a:spcBef>
              <a:spcAft>
                <a:spcPts val="0"/>
              </a:spcAft>
              <a:buClr>
                <a:srgbClr val="072B62"/>
              </a:buClr>
              <a:buSzPts val="2500"/>
              <a:buFont typeface="Georgia"/>
              <a:buNone/>
              <a:defRPr sz="3300" b="0" i="1"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797" name="Google Shape;797;p144"/>
          <p:cNvSpPr txBox="1">
            <a:spLocks noGrp="1"/>
          </p:cNvSpPr>
          <p:nvPr>
            <p:ph type="body" idx="1"/>
          </p:nvPr>
        </p:nvSpPr>
        <p:spPr>
          <a:xfrm>
            <a:off x="450856" y="2927350"/>
            <a:ext cx="6447600" cy="385500"/>
          </a:xfrm>
          <a:prstGeom prst="rect">
            <a:avLst/>
          </a:prstGeom>
          <a:noFill/>
          <a:ln>
            <a:noFill/>
          </a:ln>
        </p:spPr>
        <p:txBody>
          <a:bodyPr spcFirstLastPara="1" wrap="square" lIns="51425" tIns="25700" rIns="51425" bIns="25700" anchor="b" anchorCtr="0">
            <a:noAutofit/>
          </a:bodyPr>
          <a:lstStyle>
            <a:lvl1pPr marL="457200" marR="0" lvl="0" indent="-228600" algn="r" rtl="0">
              <a:lnSpc>
                <a:spcPct val="100000"/>
              </a:lnSpc>
              <a:spcBef>
                <a:spcPts val="800"/>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1400"/>
              <a:buFont typeface="Source Sans Pro"/>
              <a:buNone/>
              <a:defRPr sz="2400" b="0"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1600"/>
              <a:buFont typeface="Noto Sans Symbols"/>
              <a:buNone/>
              <a:defRPr sz="2100" b="0"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1400"/>
              <a:buFont typeface="Noto Sans Symbols"/>
              <a:buNone/>
              <a:defRPr sz="1800" b="0"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1400"/>
              <a:buFont typeface="Noto Sans Symbols"/>
              <a:buNone/>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798" name="Google Shape;798;p144"/>
          <p:cNvSpPr txBox="1">
            <a:spLocks noGrp="1"/>
          </p:cNvSpPr>
          <p:nvPr>
            <p:ph type="body" idx="2"/>
          </p:nvPr>
        </p:nvSpPr>
        <p:spPr>
          <a:xfrm>
            <a:off x="508001" y="3395586"/>
            <a:ext cx="6390300" cy="1135500"/>
          </a:xfrm>
          <a:prstGeom prst="rect">
            <a:avLst/>
          </a:prstGeom>
          <a:noFill/>
          <a:ln>
            <a:noFill/>
          </a:ln>
        </p:spPr>
        <p:txBody>
          <a:bodyPr spcFirstLastPara="1" wrap="square" lIns="51425" tIns="25700" rIns="51425" bIns="25700" anchor="t" anchorCtr="0">
            <a:noAutofit/>
          </a:bodyPr>
          <a:lstStyle>
            <a:lvl1pPr marL="457200" marR="0" lvl="0" indent="-228600" algn="r" rtl="0">
              <a:lnSpc>
                <a:spcPct val="100000"/>
              </a:lnSpc>
              <a:spcBef>
                <a:spcPts val="800"/>
              </a:spcBef>
              <a:spcAft>
                <a:spcPts val="0"/>
              </a:spcAft>
              <a:buClr>
                <a:srgbClr val="D2BD24"/>
              </a:buClr>
              <a:buSzPts val="1400"/>
              <a:buFont typeface="Noto Sans Symbols"/>
              <a:buNone/>
              <a:defRPr sz="1800" b="0" i="0" u="none" strike="noStrike" cap="none">
                <a:solidFill>
                  <a:srgbClr val="7F7F7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800"/>
              <a:buFont typeface="Source Sans Pro"/>
              <a:buNone/>
              <a:defRPr sz="14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900"/>
              <a:buFont typeface="Noto Sans Symbols"/>
              <a:buNone/>
              <a:defRPr sz="12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9pPr>
          </a:lstStyle>
          <a:p>
            <a:endParaRPr/>
          </a:p>
        </p:txBody>
      </p:sp>
      <p:sp>
        <p:nvSpPr>
          <p:cNvPr id="799" name="Google Shape;799;p144"/>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45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800" name="Google Shape;800;p144"/>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45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801" name="Google Shape;801;p144"/>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802"/>
        <p:cNvGrpSpPr/>
        <p:nvPr/>
      </p:nvGrpSpPr>
      <p:grpSpPr>
        <a:xfrm>
          <a:off x="0" y="0"/>
          <a:ext cx="0" cy="0"/>
          <a:chOff x="0" y="0"/>
          <a:chExt cx="0" cy="0"/>
        </a:xfrm>
      </p:grpSpPr>
      <p:sp>
        <p:nvSpPr>
          <p:cNvPr id="803" name="Google Shape;803;p145"/>
          <p:cNvSpPr txBox="1">
            <a:spLocks noGrp="1"/>
          </p:cNvSpPr>
          <p:nvPr>
            <p:ph type="title"/>
          </p:nvPr>
        </p:nvSpPr>
        <p:spPr>
          <a:xfrm>
            <a:off x="508001" y="1448991"/>
            <a:ext cx="6447600" cy="1946700"/>
          </a:xfrm>
          <a:prstGeom prst="rect">
            <a:avLst/>
          </a:prstGeom>
          <a:noFill/>
          <a:ln>
            <a:noFill/>
          </a:ln>
        </p:spPr>
        <p:txBody>
          <a:bodyPr spcFirstLastPara="1" wrap="square" lIns="51425" tIns="25700" rIns="51425" bIns="25700" anchor="b"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804" name="Google Shape;804;p145"/>
          <p:cNvSpPr txBox="1">
            <a:spLocks noGrp="1"/>
          </p:cNvSpPr>
          <p:nvPr>
            <p:ph type="body" idx="1"/>
          </p:nvPr>
        </p:nvSpPr>
        <p:spPr>
          <a:xfrm>
            <a:off x="508001" y="3395586"/>
            <a:ext cx="6447600" cy="1135500"/>
          </a:xfrm>
          <a:prstGeom prst="rect">
            <a:avLst/>
          </a:prstGeom>
          <a:noFill/>
          <a:ln>
            <a:noFill/>
          </a:ln>
        </p:spPr>
        <p:txBody>
          <a:bodyPr spcFirstLastPara="1" wrap="square" lIns="51425" tIns="25700" rIns="51425" bIns="25700" anchor="t" anchorCtr="0">
            <a:noAutofit/>
          </a:bodyPr>
          <a:lstStyle>
            <a:lvl1pPr marL="457200" marR="0" lvl="0" indent="-228600" algn="l" rtl="0">
              <a:lnSpc>
                <a:spcPct val="100000"/>
              </a:lnSpc>
              <a:spcBef>
                <a:spcPts val="800"/>
              </a:spcBef>
              <a:spcAft>
                <a:spcPts val="0"/>
              </a:spcAft>
              <a:buClr>
                <a:srgbClr val="D2BD24"/>
              </a:buClr>
              <a:buSzPts val="1600"/>
              <a:buFont typeface="Noto Sans Symbols"/>
              <a:buNone/>
              <a:defRPr sz="21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800"/>
              <a:buFont typeface="Source Sans Pro"/>
              <a:buNone/>
              <a:defRPr sz="14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900"/>
              <a:buFont typeface="Noto Sans Symbols"/>
              <a:buNone/>
              <a:defRPr sz="12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9pPr>
          </a:lstStyle>
          <a:p>
            <a:endParaRPr/>
          </a:p>
        </p:txBody>
      </p:sp>
      <p:sp>
        <p:nvSpPr>
          <p:cNvPr id="805" name="Google Shape;805;p145"/>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6"/>
        <p:cNvGrpSpPr/>
        <p:nvPr/>
      </p:nvGrpSpPr>
      <p:grpSpPr>
        <a:xfrm>
          <a:off x="0" y="0"/>
          <a:ext cx="0" cy="0"/>
          <a:chOff x="0" y="0"/>
          <a:chExt cx="0" cy="0"/>
        </a:xfrm>
      </p:grpSpPr>
      <p:sp>
        <p:nvSpPr>
          <p:cNvPr id="807" name="Google Shape;807;p146"/>
          <p:cNvSpPr txBox="1">
            <a:spLocks noGrp="1"/>
          </p:cNvSpPr>
          <p:nvPr>
            <p:ph type="title"/>
          </p:nvPr>
        </p:nvSpPr>
        <p:spPr>
          <a:xfrm rot="5400000">
            <a:off x="4495662" y="1937249"/>
            <a:ext cx="3938700" cy="978600"/>
          </a:xfrm>
          <a:prstGeom prst="rect">
            <a:avLst/>
          </a:prstGeom>
          <a:noFill/>
          <a:ln>
            <a:noFill/>
          </a:ln>
        </p:spPr>
        <p:txBody>
          <a:bodyPr spcFirstLastPara="1" wrap="square" lIns="51425" tIns="25700" rIns="51425" bIns="25700" anchor="ctr"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808" name="Google Shape;808;p146"/>
          <p:cNvSpPr txBox="1">
            <a:spLocks noGrp="1"/>
          </p:cNvSpPr>
          <p:nvPr>
            <p:ph type="body" idx="1"/>
          </p:nvPr>
        </p:nvSpPr>
        <p:spPr>
          <a:xfrm rot="5400000">
            <a:off x="1186114" y="-221100"/>
            <a:ext cx="3938700" cy="5295300"/>
          </a:xfrm>
          <a:prstGeom prst="rect">
            <a:avLst/>
          </a:prstGeom>
          <a:noFill/>
          <a:ln>
            <a:noFill/>
          </a:ln>
        </p:spPr>
        <p:txBody>
          <a:bodyPr spcFirstLastPara="1" wrap="square" lIns="51425" tIns="25700" rIns="51425" bIns="25700" anchor="t" anchorCtr="0">
            <a:noAutofit/>
          </a:bodyPr>
          <a:lstStyle>
            <a:lvl1pPr marL="457200" marR="0" lvl="0" indent="-35560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809" name="Google Shape;809;p146"/>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810"/>
        <p:cNvGrpSpPr/>
        <p:nvPr/>
      </p:nvGrpSpPr>
      <p:grpSpPr>
        <a:xfrm>
          <a:off x="0" y="0"/>
          <a:ext cx="0" cy="0"/>
          <a:chOff x="0" y="0"/>
          <a:chExt cx="0" cy="0"/>
        </a:xfrm>
      </p:grpSpPr>
      <p:pic>
        <p:nvPicPr>
          <p:cNvPr id="811" name="Google Shape;811;p147"/>
          <p:cNvPicPr preferRelativeResize="0"/>
          <p:nvPr/>
        </p:nvPicPr>
        <p:blipFill rotWithShape="1">
          <a:blip r:embed="rId2">
            <a:alphaModFix/>
          </a:blip>
          <a:srcRect/>
          <a:stretch/>
        </p:blipFill>
        <p:spPr>
          <a:xfrm>
            <a:off x="1383257" y="-413147"/>
            <a:ext cx="5424491" cy="5968606"/>
          </a:xfrm>
          <a:prstGeom prst="rect">
            <a:avLst/>
          </a:prstGeom>
          <a:noFill/>
          <a:ln>
            <a:noFill/>
          </a:ln>
        </p:spPr>
      </p:pic>
      <p:sp>
        <p:nvSpPr>
          <p:cNvPr id="812" name="Google Shape;812;p147"/>
          <p:cNvSpPr txBox="1">
            <a:spLocks noGrp="1"/>
          </p:cNvSpPr>
          <p:nvPr>
            <p:ph type="sldNum" idx="12"/>
          </p:nvPr>
        </p:nvSpPr>
        <p:spPr>
          <a:xfrm>
            <a:off x="8556784" y="4749851"/>
            <a:ext cx="548700" cy="393600"/>
          </a:xfrm>
          <a:prstGeom prst="rect">
            <a:avLst/>
          </a:prstGeom>
          <a:noFill/>
          <a:ln>
            <a:noFill/>
          </a:ln>
        </p:spPr>
        <p:txBody>
          <a:bodyPr spcFirstLastPara="1" wrap="square" lIns="51425" tIns="25700" rIns="51425" bIns="25700" anchor="t" anchorCtr="0">
            <a:noAutofit/>
          </a:bodyPr>
          <a:lstStyle>
            <a:lvl1pPr marL="0" marR="0" lvl="0"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29"/>
        <p:cNvGrpSpPr/>
        <p:nvPr/>
      </p:nvGrpSpPr>
      <p:grpSpPr>
        <a:xfrm>
          <a:off x="0" y="0"/>
          <a:ext cx="0" cy="0"/>
          <a:chOff x="0" y="0"/>
          <a:chExt cx="0" cy="0"/>
        </a:xfrm>
      </p:grpSpPr>
      <p:sp>
        <p:nvSpPr>
          <p:cNvPr id="830" name="Google Shape;830;p149"/>
          <p:cNvSpPr txBox="1">
            <a:spLocks noGrp="1"/>
          </p:cNvSpPr>
          <p:nvPr>
            <p:ph type="title"/>
          </p:nvPr>
        </p:nvSpPr>
        <p:spPr>
          <a:xfrm>
            <a:off x="416839" y="192769"/>
            <a:ext cx="64476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831" name="Google Shape;831;p149"/>
          <p:cNvSpPr txBox="1">
            <a:spLocks noGrp="1"/>
          </p:cNvSpPr>
          <p:nvPr>
            <p:ph type="body" idx="1"/>
          </p:nvPr>
        </p:nvSpPr>
        <p:spPr>
          <a:xfrm>
            <a:off x="416839" y="1330088"/>
            <a:ext cx="6891600" cy="36759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832" name="Google Shape;832;p149"/>
          <p:cNvSpPr txBox="1">
            <a:spLocks noGrp="1"/>
          </p:cNvSpPr>
          <p:nvPr>
            <p:ph type="sldNum" idx="12"/>
          </p:nvPr>
        </p:nvSpPr>
        <p:spPr>
          <a:xfrm>
            <a:off x="8272811" y="4735525"/>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833"/>
        <p:cNvGrpSpPr/>
        <p:nvPr/>
      </p:nvGrpSpPr>
      <p:grpSpPr>
        <a:xfrm>
          <a:off x="0" y="0"/>
          <a:ext cx="0" cy="0"/>
          <a:chOff x="0" y="0"/>
          <a:chExt cx="0" cy="0"/>
        </a:xfrm>
      </p:grpSpPr>
      <p:sp>
        <p:nvSpPr>
          <p:cNvPr id="834" name="Google Shape;834;p150"/>
          <p:cNvSpPr txBox="1">
            <a:spLocks noGrp="1"/>
          </p:cNvSpPr>
          <p:nvPr>
            <p:ph type="ctrTitle"/>
          </p:nvPr>
        </p:nvSpPr>
        <p:spPr>
          <a:xfrm>
            <a:off x="655852" y="1107828"/>
            <a:ext cx="6498600" cy="1234800"/>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rgbClr val="072B62"/>
              </a:buClr>
              <a:buSzPts val="4100"/>
              <a:buFont typeface="Georgia"/>
              <a:buNone/>
              <a:defRPr sz="41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835" name="Google Shape;835;p150"/>
          <p:cNvSpPr txBox="1">
            <a:spLocks noGrp="1"/>
          </p:cNvSpPr>
          <p:nvPr>
            <p:ph type="subTitle" idx="1"/>
          </p:nvPr>
        </p:nvSpPr>
        <p:spPr>
          <a:xfrm>
            <a:off x="963826" y="2509659"/>
            <a:ext cx="6223800" cy="822600"/>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800"/>
              </a:spcBef>
              <a:spcAft>
                <a:spcPts val="0"/>
              </a:spcAft>
              <a:buClr>
                <a:srgbClr val="D2BD24"/>
              </a:buClr>
              <a:buSzPts val="2100"/>
              <a:buFont typeface="Noto Sans Symbols"/>
              <a:buNone/>
              <a:defRPr sz="2100" b="0" i="0" u="none" strike="noStrike" cap="none">
                <a:solidFill>
                  <a:srgbClr val="7F7F7F"/>
                </a:solidFill>
                <a:latin typeface="Source Sans Pro"/>
                <a:ea typeface="Source Sans Pro"/>
                <a:cs typeface="Source Sans Pro"/>
                <a:sym typeface="Source Sans Pro"/>
              </a:defRPr>
            </a:lvl1pPr>
            <a:lvl2pPr marR="0" lvl="1" algn="ctr" rtl="0">
              <a:lnSpc>
                <a:spcPct val="100000"/>
              </a:lnSpc>
              <a:spcBef>
                <a:spcPts val="800"/>
              </a:spcBef>
              <a:spcAft>
                <a:spcPts val="0"/>
              </a:spcAft>
              <a:buClr>
                <a:srgbClr val="D2BD24"/>
              </a:buClr>
              <a:buSzPts val="1900"/>
              <a:buFont typeface="Source Sans Pro"/>
              <a:buNone/>
              <a:defRPr sz="2400" b="0" i="0" u="none" strike="noStrike" cap="none">
                <a:solidFill>
                  <a:srgbClr val="888888"/>
                </a:solidFill>
                <a:latin typeface="Source Sans Pro"/>
                <a:ea typeface="Source Sans Pro"/>
                <a:cs typeface="Source Sans Pro"/>
                <a:sym typeface="Source Sans Pro"/>
              </a:defRPr>
            </a:lvl2pPr>
            <a:lvl3pPr marR="0" lvl="2" algn="ctr" rtl="0">
              <a:lnSpc>
                <a:spcPct val="100000"/>
              </a:lnSpc>
              <a:spcBef>
                <a:spcPts val="800"/>
              </a:spcBef>
              <a:spcAft>
                <a:spcPts val="0"/>
              </a:spcAft>
              <a:buClr>
                <a:srgbClr val="D2BD24"/>
              </a:buClr>
              <a:buSzPts val="2100"/>
              <a:buFont typeface="Noto Sans Symbols"/>
              <a:buNone/>
              <a:defRPr sz="2100" b="0" i="0" u="none" strike="noStrike" cap="none">
                <a:solidFill>
                  <a:srgbClr val="888888"/>
                </a:solidFill>
                <a:latin typeface="Source Sans Pro"/>
                <a:ea typeface="Source Sans Pro"/>
                <a:cs typeface="Source Sans Pro"/>
                <a:sym typeface="Source Sans Pro"/>
              </a:defRPr>
            </a:lvl3pPr>
            <a:lvl4pPr marR="0" lvl="3" algn="ctr" rtl="0">
              <a:lnSpc>
                <a:spcPct val="100000"/>
              </a:lnSpc>
              <a:spcBef>
                <a:spcPts val="800"/>
              </a:spcBef>
              <a:spcAft>
                <a:spcPts val="0"/>
              </a:spcAft>
              <a:buClr>
                <a:srgbClr val="D2BD24"/>
              </a:buClr>
              <a:buSzPts val="1800"/>
              <a:buFont typeface="Noto Sans Symbols"/>
              <a:buNone/>
              <a:defRPr sz="1800" b="0" i="0" u="none" strike="noStrike" cap="none">
                <a:solidFill>
                  <a:srgbClr val="888888"/>
                </a:solidFill>
                <a:latin typeface="Source Sans Pro"/>
                <a:ea typeface="Source Sans Pro"/>
                <a:cs typeface="Source Sans Pro"/>
                <a:sym typeface="Source Sans Pro"/>
              </a:defRPr>
            </a:lvl4pPr>
            <a:lvl5pPr marR="0" lvl="4" algn="ctr" rtl="0">
              <a:lnSpc>
                <a:spcPct val="100000"/>
              </a:lnSpc>
              <a:spcBef>
                <a:spcPts val="800"/>
              </a:spcBef>
              <a:spcAft>
                <a:spcPts val="0"/>
              </a:spcAft>
              <a:buClr>
                <a:srgbClr val="D2BD24"/>
              </a:buClr>
              <a:buSzPts val="1800"/>
              <a:buFont typeface="Noto Sans Symbols"/>
              <a:buNone/>
              <a:defRPr sz="1800" b="0" i="0" u="none" strike="noStrike" cap="none">
                <a:solidFill>
                  <a:srgbClr val="888888"/>
                </a:solidFill>
                <a:latin typeface="Source Sans Pro"/>
                <a:ea typeface="Source Sans Pro"/>
                <a:cs typeface="Source Sans Pro"/>
                <a:sym typeface="Source Sans Pro"/>
              </a:defRPr>
            </a:lvl5pPr>
            <a:lvl6pPr marR="0" lvl="5" algn="ctr" rtl="0">
              <a:lnSpc>
                <a:spcPct val="100000"/>
              </a:lnSpc>
              <a:spcBef>
                <a:spcPts val="800"/>
              </a:spcBef>
              <a:spcAft>
                <a:spcPts val="0"/>
              </a:spcAft>
              <a:buClr>
                <a:schemeClr val="accent1"/>
              </a:buClr>
              <a:buSzPts val="700"/>
              <a:buFont typeface="Noto Sans Symbols"/>
              <a:buNone/>
              <a:defRPr sz="900" b="0" i="0" u="none" strike="noStrike" cap="none">
                <a:solidFill>
                  <a:srgbClr val="888888"/>
                </a:solidFill>
                <a:latin typeface="Source Sans Pro"/>
                <a:ea typeface="Source Sans Pro"/>
                <a:cs typeface="Source Sans Pro"/>
                <a:sym typeface="Source Sans Pro"/>
              </a:defRPr>
            </a:lvl6pPr>
            <a:lvl7pPr marR="0" lvl="6" algn="ctr" rtl="0">
              <a:lnSpc>
                <a:spcPct val="100000"/>
              </a:lnSpc>
              <a:spcBef>
                <a:spcPts val="800"/>
              </a:spcBef>
              <a:spcAft>
                <a:spcPts val="0"/>
              </a:spcAft>
              <a:buClr>
                <a:schemeClr val="accent1"/>
              </a:buClr>
              <a:buSzPts val="700"/>
              <a:buFont typeface="Noto Sans Symbols"/>
              <a:buNone/>
              <a:defRPr sz="900" b="0" i="0" u="none" strike="noStrike" cap="none">
                <a:solidFill>
                  <a:srgbClr val="888888"/>
                </a:solidFill>
                <a:latin typeface="Source Sans Pro"/>
                <a:ea typeface="Source Sans Pro"/>
                <a:cs typeface="Source Sans Pro"/>
                <a:sym typeface="Source Sans Pro"/>
              </a:defRPr>
            </a:lvl7pPr>
            <a:lvl8pPr marR="0" lvl="7" algn="ctr" rtl="0">
              <a:lnSpc>
                <a:spcPct val="100000"/>
              </a:lnSpc>
              <a:spcBef>
                <a:spcPts val="800"/>
              </a:spcBef>
              <a:spcAft>
                <a:spcPts val="0"/>
              </a:spcAft>
              <a:buClr>
                <a:schemeClr val="accent1"/>
              </a:buClr>
              <a:buSzPts val="700"/>
              <a:buFont typeface="Noto Sans Symbols"/>
              <a:buNone/>
              <a:defRPr sz="900" b="0" i="0" u="none" strike="noStrike" cap="none">
                <a:solidFill>
                  <a:srgbClr val="888888"/>
                </a:solidFill>
                <a:latin typeface="Source Sans Pro"/>
                <a:ea typeface="Source Sans Pro"/>
                <a:cs typeface="Source Sans Pro"/>
                <a:sym typeface="Source Sans Pro"/>
              </a:defRPr>
            </a:lvl8pPr>
            <a:lvl9pPr marR="0" lvl="8" algn="ctr" rtl="0">
              <a:lnSpc>
                <a:spcPct val="100000"/>
              </a:lnSpc>
              <a:spcBef>
                <a:spcPts val="800"/>
              </a:spcBef>
              <a:spcAft>
                <a:spcPts val="0"/>
              </a:spcAft>
              <a:buClr>
                <a:schemeClr val="accent1"/>
              </a:buClr>
              <a:buSzPts val="700"/>
              <a:buFont typeface="Noto Sans Symbols"/>
              <a:buNone/>
              <a:defRPr sz="900" b="0" i="0" u="none" strike="noStrike" cap="none">
                <a:solidFill>
                  <a:srgbClr val="888888"/>
                </a:solidFill>
                <a:latin typeface="Source Sans Pro"/>
                <a:ea typeface="Source Sans Pro"/>
                <a:cs typeface="Source Sans Pro"/>
                <a:sym typeface="Source Sans Pro"/>
              </a:defRPr>
            </a:lvl9pPr>
          </a:lstStyle>
          <a:p>
            <a:endParaRPr/>
          </a:p>
        </p:txBody>
      </p:sp>
      <p:grpSp>
        <p:nvGrpSpPr>
          <p:cNvPr id="836" name="Google Shape;836;p150"/>
          <p:cNvGrpSpPr/>
          <p:nvPr/>
        </p:nvGrpSpPr>
        <p:grpSpPr>
          <a:xfrm>
            <a:off x="0" y="0"/>
            <a:ext cx="9144100" cy="5149925"/>
            <a:chOff x="0" y="-8467"/>
            <a:chExt cx="12192133" cy="6866567"/>
          </a:xfrm>
        </p:grpSpPr>
        <p:cxnSp>
          <p:nvCxnSpPr>
            <p:cNvPr id="837" name="Google Shape;837;p150"/>
            <p:cNvCxnSpPr/>
            <p:nvPr/>
          </p:nvCxnSpPr>
          <p:spPr>
            <a:xfrm>
              <a:off x="9169166" y="-8467"/>
              <a:ext cx="1783200" cy="6856500"/>
            </a:xfrm>
            <a:prstGeom prst="straightConnector1">
              <a:avLst/>
            </a:prstGeom>
            <a:noFill/>
            <a:ln w="9525" cap="flat" cmpd="sng">
              <a:solidFill>
                <a:schemeClr val="accent1">
                  <a:alpha val="68630"/>
                </a:schemeClr>
              </a:solidFill>
              <a:prstDash val="solid"/>
              <a:round/>
              <a:headEnd type="none" w="sm" len="sm"/>
              <a:tailEnd type="none" w="sm" len="sm"/>
            </a:ln>
          </p:spPr>
        </p:cxnSp>
        <p:cxnSp>
          <p:nvCxnSpPr>
            <p:cNvPr id="838" name="Google Shape;838;p150"/>
            <p:cNvCxnSpPr/>
            <p:nvPr/>
          </p:nvCxnSpPr>
          <p:spPr>
            <a:xfrm flipH="1">
              <a:off x="8475125" y="3681413"/>
              <a:ext cx="3713700" cy="3166500"/>
            </a:xfrm>
            <a:prstGeom prst="straightConnector1">
              <a:avLst/>
            </a:prstGeom>
            <a:noFill/>
            <a:ln w="9525" cap="flat" cmpd="sng">
              <a:solidFill>
                <a:schemeClr val="accent1">
                  <a:alpha val="68630"/>
                </a:schemeClr>
              </a:solidFill>
              <a:prstDash val="solid"/>
              <a:round/>
              <a:headEnd type="none" w="sm" len="sm"/>
              <a:tailEnd type="none" w="sm" len="sm"/>
            </a:ln>
          </p:spPr>
        </p:cxnSp>
        <p:sp>
          <p:nvSpPr>
            <p:cNvPr id="839" name="Google Shape;839;p15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120"/>
              </a:schemeClr>
            </a:solidFill>
            <a:ln>
              <a:noFill/>
            </a:ln>
          </p:spPr>
        </p:sp>
        <p:sp>
          <p:nvSpPr>
            <p:cNvPr id="840" name="Google Shape;840;p150"/>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841" name="Google Shape;841;p150"/>
            <p:cNvSpPr/>
            <p:nvPr/>
          </p:nvSpPr>
          <p:spPr>
            <a:xfrm>
              <a:off x="8932333" y="3048000"/>
              <a:ext cx="3259800" cy="3810000"/>
            </a:xfrm>
            <a:prstGeom prst="triangle">
              <a:avLst>
                <a:gd name="adj" fmla="val 100000"/>
              </a:avLst>
            </a:prstGeom>
            <a:solidFill>
              <a:srgbClr val="374C81">
                <a:alpha val="64709"/>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42" name="Google Shape;842;p150"/>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8630"/>
              </a:srgbClr>
            </a:solidFill>
            <a:ln>
              <a:noFill/>
            </a:ln>
          </p:spPr>
        </p:sp>
        <p:sp>
          <p:nvSpPr>
            <p:cNvPr id="843" name="Google Shape;843;p150"/>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8630"/>
              </a:srgbClr>
            </a:solidFill>
            <a:ln>
              <a:noFill/>
            </a:ln>
          </p:spPr>
        </p:sp>
        <p:sp>
          <p:nvSpPr>
            <p:cNvPr id="844" name="Google Shape;844;p150"/>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845" name="Google Shape;845;p150"/>
            <p:cNvSpPr/>
            <p:nvPr/>
          </p:nvSpPr>
          <p:spPr>
            <a:xfrm>
              <a:off x="10371666" y="3589867"/>
              <a:ext cx="1817100" cy="3268200"/>
            </a:xfrm>
            <a:prstGeom prst="triangle">
              <a:avLst>
                <a:gd name="adj" fmla="val 100000"/>
              </a:avLst>
            </a:prstGeom>
            <a:solidFill>
              <a:srgbClr val="374C81">
                <a:alpha val="64709"/>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46" name="Google Shape;846;p150"/>
            <p:cNvSpPr/>
            <p:nvPr/>
          </p:nvSpPr>
          <p:spPr>
            <a:xfrm>
              <a:off x="0" y="4013200"/>
              <a:ext cx="448800" cy="2844900"/>
            </a:xfrm>
            <a:prstGeom prst="triangle">
              <a:avLst>
                <a:gd name="adj" fmla="val 0"/>
              </a:avLst>
            </a:prstGeom>
            <a:solidFill>
              <a:srgbClr val="072B62">
                <a:alpha val="686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pic>
        <p:nvPicPr>
          <p:cNvPr id="847" name="Google Shape;847;p150"/>
          <p:cNvPicPr preferRelativeResize="0"/>
          <p:nvPr/>
        </p:nvPicPr>
        <p:blipFill rotWithShape="1">
          <a:blip r:embed="rId2">
            <a:alphaModFix/>
          </a:blip>
          <a:srcRect/>
          <a:stretch/>
        </p:blipFill>
        <p:spPr>
          <a:xfrm>
            <a:off x="7310329" y="0"/>
            <a:ext cx="1783080" cy="1783078"/>
          </a:xfrm>
          <a:prstGeom prst="rect">
            <a:avLst/>
          </a:prstGeom>
          <a:noFill/>
          <a:ln>
            <a:noFill/>
          </a:ln>
        </p:spPr>
      </p:pic>
      <p:sp>
        <p:nvSpPr>
          <p:cNvPr id="848" name="Google Shape;848;p150"/>
          <p:cNvSpPr/>
          <p:nvPr/>
        </p:nvSpPr>
        <p:spPr>
          <a:xfrm rot="10800000" flipH="1">
            <a:off x="1" y="-95"/>
            <a:ext cx="883200" cy="4002300"/>
          </a:xfrm>
          <a:prstGeom prst="triangle">
            <a:avLst>
              <a:gd name="adj" fmla="val 0"/>
            </a:avLst>
          </a:prstGeom>
          <a:solidFill>
            <a:srgbClr val="6F81AC">
              <a:alpha val="800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49" name="Google Shape;849;p150"/>
          <p:cNvSpPr txBox="1">
            <a:spLocks noGrp="1"/>
          </p:cNvSpPr>
          <p:nvPr>
            <p:ph type="dt" idx="10"/>
          </p:nvPr>
        </p:nvSpPr>
        <p:spPr>
          <a:xfrm>
            <a:off x="7988117" y="4717292"/>
            <a:ext cx="1062000" cy="291000"/>
          </a:xfrm>
          <a:prstGeom prst="rect">
            <a:avLst/>
          </a:prstGeom>
          <a:noFill/>
          <a:ln>
            <a:noFill/>
          </a:ln>
        </p:spPr>
        <p:txBody>
          <a:bodyPr spcFirstLastPara="1" wrap="square" lIns="68575" tIns="34275" rIns="68575" bIns="34275" anchor="t" anchorCtr="0">
            <a:noAutofit/>
          </a:bodyPr>
          <a:lstStyle>
            <a:lvl1pPr marR="0" lvl="0" algn="r" rtl="0">
              <a:lnSpc>
                <a:spcPct val="100000"/>
              </a:lnSpc>
              <a:spcBef>
                <a:spcPts val="0"/>
              </a:spcBef>
              <a:spcAft>
                <a:spcPts val="0"/>
              </a:spcAft>
              <a:buClr>
                <a:srgbClr val="000000"/>
              </a:buClr>
              <a:buSzPts val="1100"/>
              <a:buFont typeface="Arial"/>
              <a:buNone/>
              <a:defRPr sz="1200" b="0" i="0" u="none" strike="noStrike" cap="none">
                <a:solidFill>
                  <a:schemeClr val="l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850" name="Google Shape;850;p150"/>
          <p:cNvSpPr txBox="1">
            <a:spLocks noGrp="1"/>
          </p:cNvSpPr>
          <p:nvPr>
            <p:ph type="sldNum" idx="12"/>
          </p:nvPr>
        </p:nvSpPr>
        <p:spPr>
          <a:xfrm>
            <a:off x="8556784" y="4749850"/>
            <a:ext cx="548700" cy="3936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30"/>
        <p:cNvGrpSpPr/>
        <p:nvPr/>
      </p:nvGrpSpPr>
      <p:grpSpPr>
        <a:xfrm>
          <a:off x="0" y="0"/>
          <a:ext cx="0" cy="0"/>
          <a:chOff x="0" y="0"/>
          <a:chExt cx="0" cy="0"/>
        </a:xfrm>
      </p:grpSpPr>
      <p:sp>
        <p:nvSpPr>
          <p:cNvPr id="131" name="Google Shape;131;p26"/>
          <p:cNvSpPr>
            <a:spLocks noGrp="1"/>
          </p:cNvSpPr>
          <p:nvPr>
            <p:ph type="pic" idx="2"/>
          </p:nvPr>
        </p:nvSpPr>
        <p:spPr>
          <a:xfrm>
            <a:off x="508000" y="296839"/>
            <a:ext cx="6447600" cy="45447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800"/>
              </a:spcBef>
              <a:spcAft>
                <a:spcPts val="0"/>
              </a:spcAft>
              <a:buClr>
                <a:srgbClr val="D2BD24"/>
              </a:buClr>
              <a:buSzPts val="1100"/>
              <a:buFont typeface="Noto Sans Symbols"/>
              <a:buNone/>
              <a:defRPr sz="12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100"/>
              <a:buFont typeface="Source Sans Pro"/>
              <a:buNone/>
              <a:defRPr sz="1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1100"/>
              <a:buFont typeface="Noto Sans Symbols"/>
              <a:buNone/>
              <a:defRPr sz="12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100"/>
              <a:buFont typeface="Noto Sans Symbols"/>
              <a:buNone/>
              <a:defRPr sz="12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100"/>
              <a:buFont typeface="Noto Sans Symbols"/>
              <a:buNone/>
              <a:defRPr sz="12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1100"/>
              <a:buFont typeface="Noto Sans Symbols"/>
              <a:buNone/>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1100"/>
              <a:buFont typeface="Noto Sans Symbols"/>
              <a:buNone/>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1100"/>
              <a:buFont typeface="Noto Sans Symbols"/>
              <a:buNone/>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1100"/>
              <a:buFont typeface="Noto Sans Symbols"/>
              <a:buNone/>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132" name="Google Shape;132;p26"/>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851"/>
        <p:cNvGrpSpPr/>
        <p:nvPr/>
      </p:nvGrpSpPr>
      <p:grpSpPr>
        <a:xfrm>
          <a:off x="0" y="0"/>
          <a:ext cx="0" cy="0"/>
          <a:chOff x="0" y="0"/>
          <a:chExt cx="0" cy="0"/>
        </a:xfrm>
      </p:grpSpPr>
      <p:sp>
        <p:nvSpPr>
          <p:cNvPr id="852" name="Google Shape;852;p151"/>
          <p:cNvSpPr txBox="1">
            <a:spLocks noGrp="1"/>
          </p:cNvSpPr>
          <p:nvPr>
            <p:ph type="title"/>
          </p:nvPr>
        </p:nvSpPr>
        <p:spPr>
          <a:xfrm>
            <a:off x="416839" y="192769"/>
            <a:ext cx="6447600" cy="9906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33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53" name="Google Shape;853;p151"/>
          <p:cNvSpPr txBox="1">
            <a:spLocks noGrp="1"/>
          </p:cNvSpPr>
          <p:nvPr>
            <p:ph type="body" idx="1"/>
          </p:nvPr>
        </p:nvSpPr>
        <p:spPr>
          <a:xfrm>
            <a:off x="416839" y="1330088"/>
            <a:ext cx="6891600" cy="3675900"/>
          </a:xfrm>
          <a:prstGeom prst="rect">
            <a:avLst/>
          </a:prstGeom>
          <a:noFill/>
          <a:ln>
            <a:noFill/>
          </a:ln>
        </p:spPr>
        <p:txBody>
          <a:bodyPr spcFirstLastPara="1" wrap="square" lIns="68575" tIns="34275" rIns="68575" bIns="34275" anchor="t" anchorCtr="0">
            <a:noAutofit/>
          </a:bodyPr>
          <a:lstStyle>
            <a:lvl1pPr marL="457200" lvl="0" indent="-400050" algn="l" rtl="0">
              <a:lnSpc>
                <a:spcPct val="100000"/>
              </a:lnSpc>
              <a:spcBef>
                <a:spcPts val="800"/>
              </a:spcBef>
              <a:spcAft>
                <a:spcPts val="0"/>
              </a:spcAft>
              <a:buSzPts val="2700"/>
              <a:buChar char="▶"/>
              <a:defRPr/>
            </a:lvl1pPr>
            <a:lvl2pPr marL="914400" lvl="1" indent="-349250" algn="l" rtl="0">
              <a:lnSpc>
                <a:spcPct val="100000"/>
              </a:lnSpc>
              <a:spcBef>
                <a:spcPts val="800"/>
              </a:spcBef>
              <a:spcAft>
                <a:spcPts val="0"/>
              </a:spcAft>
              <a:buSzPts val="1900"/>
              <a:buChar char="●"/>
              <a:defRPr/>
            </a:lvl2pPr>
            <a:lvl3pPr marL="1371600" lvl="2" indent="-361950" algn="l" rtl="0">
              <a:lnSpc>
                <a:spcPct val="100000"/>
              </a:lnSpc>
              <a:spcBef>
                <a:spcPts val="800"/>
              </a:spcBef>
              <a:spcAft>
                <a:spcPts val="0"/>
              </a:spcAft>
              <a:buSzPts val="2100"/>
              <a:buChar char="✓"/>
              <a:defRPr/>
            </a:lvl3pPr>
            <a:lvl4pPr marL="1828800" lvl="3" indent="-342900" algn="l" rtl="0">
              <a:lnSpc>
                <a:spcPct val="100000"/>
              </a:lnSpc>
              <a:spcBef>
                <a:spcPts val="800"/>
              </a:spcBef>
              <a:spcAft>
                <a:spcPts val="0"/>
              </a:spcAft>
              <a:buSzPts val="1800"/>
              <a:buChar char="▶"/>
              <a:defRPr/>
            </a:lvl4pPr>
            <a:lvl5pPr marL="2286000" lvl="4" indent="-342900" algn="l" rtl="0">
              <a:lnSpc>
                <a:spcPct val="100000"/>
              </a:lnSpc>
              <a:spcBef>
                <a:spcPts val="800"/>
              </a:spcBef>
              <a:spcAft>
                <a:spcPts val="0"/>
              </a:spcAft>
              <a:buSzPts val="1800"/>
              <a:buFont typeface="Source Sans Pro"/>
              <a:buChar char="●"/>
              <a:defRPr/>
            </a:lvl5pPr>
            <a:lvl6pPr marL="2743200" lvl="5" indent="-273050" algn="l" rtl="0">
              <a:lnSpc>
                <a:spcPct val="100000"/>
              </a:lnSpc>
              <a:spcBef>
                <a:spcPts val="800"/>
              </a:spcBef>
              <a:spcAft>
                <a:spcPts val="0"/>
              </a:spcAft>
              <a:buSzPts val="700"/>
              <a:buChar char="▶"/>
              <a:defRPr/>
            </a:lvl6pPr>
            <a:lvl7pPr marL="3200400" lvl="6" indent="-273050" algn="l" rtl="0">
              <a:lnSpc>
                <a:spcPct val="100000"/>
              </a:lnSpc>
              <a:spcBef>
                <a:spcPts val="800"/>
              </a:spcBef>
              <a:spcAft>
                <a:spcPts val="0"/>
              </a:spcAft>
              <a:buSzPts val="700"/>
              <a:buChar char="▶"/>
              <a:defRPr/>
            </a:lvl7pPr>
            <a:lvl8pPr marL="3657600" lvl="7" indent="-273050" algn="l" rtl="0">
              <a:lnSpc>
                <a:spcPct val="100000"/>
              </a:lnSpc>
              <a:spcBef>
                <a:spcPts val="800"/>
              </a:spcBef>
              <a:spcAft>
                <a:spcPts val="0"/>
              </a:spcAft>
              <a:buSzPts val="700"/>
              <a:buChar char="▶"/>
              <a:defRPr/>
            </a:lvl8pPr>
            <a:lvl9pPr marL="4114800" lvl="8" indent="-273050" algn="l" rtl="0">
              <a:lnSpc>
                <a:spcPct val="100000"/>
              </a:lnSpc>
              <a:spcBef>
                <a:spcPts val="800"/>
              </a:spcBef>
              <a:spcAft>
                <a:spcPts val="0"/>
              </a:spcAft>
              <a:buSzPts val="700"/>
              <a:buChar char="▶"/>
              <a:defRPr/>
            </a:lvl9pPr>
          </a:lstStyle>
          <a:p>
            <a:endParaRPr/>
          </a:p>
        </p:txBody>
      </p:sp>
      <p:sp>
        <p:nvSpPr>
          <p:cNvPr id="854" name="Google Shape;854;p151"/>
          <p:cNvSpPr txBox="1">
            <a:spLocks noGrp="1"/>
          </p:cNvSpPr>
          <p:nvPr>
            <p:ph type="sldNum" idx="12"/>
          </p:nvPr>
        </p:nvSpPr>
        <p:spPr>
          <a:xfrm>
            <a:off x="8272811" y="4735525"/>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855"/>
        <p:cNvGrpSpPr/>
        <p:nvPr/>
      </p:nvGrpSpPr>
      <p:grpSpPr>
        <a:xfrm>
          <a:off x="0" y="0"/>
          <a:ext cx="0" cy="0"/>
          <a:chOff x="0" y="0"/>
          <a:chExt cx="0" cy="0"/>
        </a:xfrm>
      </p:grpSpPr>
      <p:sp>
        <p:nvSpPr>
          <p:cNvPr id="856" name="Google Shape;856;p152"/>
          <p:cNvSpPr txBox="1">
            <a:spLocks noGrp="1"/>
          </p:cNvSpPr>
          <p:nvPr>
            <p:ph type="title"/>
          </p:nvPr>
        </p:nvSpPr>
        <p:spPr>
          <a:xfrm>
            <a:off x="416839" y="192769"/>
            <a:ext cx="6447600" cy="9906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33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57" name="Google Shape;857;p152"/>
          <p:cNvSpPr txBox="1">
            <a:spLocks noGrp="1"/>
          </p:cNvSpPr>
          <p:nvPr>
            <p:ph type="body" idx="1"/>
          </p:nvPr>
        </p:nvSpPr>
        <p:spPr>
          <a:xfrm>
            <a:off x="416839" y="1330088"/>
            <a:ext cx="6891600" cy="3675900"/>
          </a:xfrm>
          <a:prstGeom prst="rect">
            <a:avLst/>
          </a:prstGeom>
          <a:noFill/>
          <a:ln>
            <a:noFill/>
          </a:ln>
        </p:spPr>
        <p:txBody>
          <a:bodyPr spcFirstLastPara="1" wrap="square" lIns="68575" tIns="34275" rIns="68575" bIns="34275" anchor="t" anchorCtr="0">
            <a:noAutofit/>
          </a:bodyPr>
          <a:lstStyle>
            <a:lvl1pPr marL="457200" lvl="0" indent="-400050" algn="l" rtl="0">
              <a:lnSpc>
                <a:spcPct val="100000"/>
              </a:lnSpc>
              <a:spcBef>
                <a:spcPts val="800"/>
              </a:spcBef>
              <a:spcAft>
                <a:spcPts val="0"/>
              </a:spcAft>
              <a:buSzPts val="2700"/>
              <a:buChar char="▶"/>
              <a:defRPr/>
            </a:lvl1pPr>
            <a:lvl2pPr marL="914400" lvl="1" indent="-349250" algn="l" rtl="0">
              <a:lnSpc>
                <a:spcPct val="100000"/>
              </a:lnSpc>
              <a:spcBef>
                <a:spcPts val="800"/>
              </a:spcBef>
              <a:spcAft>
                <a:spcPts val="0"/>
              </a:spcAft>
              <a:buSzPts val="1900"/>
              <a:buChar char="●"/>
              <a:defRPr/>
            </a:lvl2pPr>
            <a:lvl3pPr marL="1371600" lvl="2" indent="-361950" algn="l" rtl="0">
              <a:lnSpc>
                <a:spcPct val="100000"/>
              </a:lnSpc>
              <a:spcBef>
                <a:spcPts val="800"/>
              </a:spcBef>
              <a:spcAft>
                <a:spcPts val="0"/>
              </a:spcAft>
              <a:buSzPts val="2100"/>
              <a:buChar char="✓"/>
              <a:defRPr/>
            </a:lvl3pPr>
            <a:lvl4pPr marL="1828800" lvl="3" indent="-342900" algn="l" rtl="0">
              <a:lnSpc>
                <a:spcPct val="100000"/>
              </a:lnSpc>
              <a:spcBef>
                <a:spcPts val="800"/>
              </a:spcBef>
              <a:spcAft>
                <a:spcPts val="0"/>
              </a:spcAft>
              <a:buSzPts val="1800"/>
              <a:buChar char="▶"/>
              <a:defRPr/>
            </a:lvl4pPr>
            <a:lvl5pPr marL="2286000" lvl="4" indent="-342900" algn="l" rtl="0">
              <a:lnSpc>
                <a:spcPct val="100000"/>
              </a:lnSpc>
              <a:spcBef>
                <a:spcPts val="800"/>
              </a:spcBef>
              <a:spcAft>
                <a:spcPts val="0"/>
              </a:spcAft>
              <a:buSzPts val="1800"/>
              <a:buFont typeface="Source Sans Pro"/>
              <a:buChar char="●"/>
              <a:defRPr/>
            </a:lvl5pPr>
            <a:lvl6pPr marL="2743200" lvl="5" indent="-273050" algn="l" rtl="0">
              <a:lnSpc>
                <a:spcPct val="100000"/>
              </a:lnSpc>
              <a:spcBef>
                <a:spcPts val="800"/>
              </a:spcBef>
              <a:spcAft>
                <a:spcPts val="0"/>
              </a:spcAft>
              <a:buSzPts val="700"/>
              <a:buChar char="▶"/>
              <a:defRPr/>
            </a:lvl6pPr>
            <a:lvl7pPr marL="3200400" lvl="6" indent="-273050" algn="l" rtl="0">
              <a:lnSpc>
                <a:spcPct val="100000"/>
              </a:lnSpc>
              <a:spcBef>
                <a:spcPts val="800"/>
              </a:spcBef>
              <a:spcAft>
                <a:spcPts val="0"/>
              </a:spcAft>
              <a:buSzPts val="700"/>
              <a:buChar char="▶"/>
              <a:defRPr/>
            </a:lvl7pPr>
            <a:lvl8pPr marL="3657600" lvl="7" indent="-273050" algn="l" rtl="0">
              <a:lnSpc>
                <a:spcPct val="100000"/>
              </a:lnSpc>
              <a:spcBef>
                <a:spcPts val="800"/>
              </a:spcBef>
              <a:spcAft>
                <a:spcPts val="0"/>
              </a:spcAft>
              <a:buSzPts val="700"/>
              <a:buChar char="▶"/>
              <a:defRPr/>
            </a:lvl8pPr>
            <a:lvl9pPr marL="4114800" lvl="8" indent="-273050" algn="l" rtl="0">
              <a:lnSpc>
                <a:spcPct val="100000"/>
              </a:lnSpc>
              <a:spcBef>
                <a:spcPts val="800"/>
              </a:spcBef>
              <a:spcAft>
                <a:spcPts val="0"/>
              </a:spcAft>
              <a:buSzPts val="700"/>
              <a:buChar char="▶"/>
              <a:defRPr/>
            </a:lvl9pPr>
          </a:lstStyle>
          <a:p>
            <a:endParaRPr/>
          </a:p>
        </p:txBody>
      </p:sp>
      <p:sp>
        <p:nvSpPr>
          <p:cNvPr id="858" name="Google Shape;858;p152"/>
          <p:cNvSpPr txBox="1">
            <a:spLocks noGrp="1"/>
          </p:cNvSpPr>
          <p:nvPr>
            <p:ph type="sldNum" idx="12"/>
          </p:nvPr>
        </p:nvSpPr>
        <p:spPr>
          <a:xfrm>
            <a:off x="8272811" y="4735525"/>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859" name="Google Shape;859;p152"/>
          <p:cNvSpPr txBox="1">
            <a:spLocks noGrp="1"/>
          </p:cNvSpPr>
          <p:nvPr>
            <p:ph type="ftr" idx="11"/>
          </p:nvPr>
        </p:nvSpPr>
        <p:spPr>
          <a:xfrm>
            <a:off x="367092" y="4846098"/>
            <a:ext cx="30861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224F7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3_Custom Layout">
  <p:cSld name="3_Custom Layout">
    <p:spTree>
      <p:nvGrpSpPr>
        <p:cNvPr id="1" name="Shape 860"/>
        <p:cNvGrpSpPr/>
        <p:nvPr/>
      </p:nvGrpSpPr>
      <p:grpSpPr>
        <a:xfrm>
          <a:off x="0" y="0"/>
          <a:ext cx="0" cy="0"/>
          <a:chOff x="0" y="0"/>
          <a:chExt cx="0" cy="0"/>
        </a:xfrm>
      </p:grpSpPr>
      <p:sp>
        <p:nvSpPr>
          <p:cNvPr id="861" name="Google Shape;861;p153"/>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862"/>
        <p:cNvGrpSpPr/>
        <p:nvPr/>
      </p:nvGrpSpPr>
      <p:grpSpPr>
        <a:xfrm>
          <a:off x="0" y="0"/>
          <a:ext cx="0" cy="0"/>
          <a:chOff x="0" y="0"/>
          <a:chExt cx="0" cy="0"/>
        </a:xfrm>
      </p:grpSpPr>
      <p:sp>
        <p:nvSpPr>
          <p:cNvPr id="863" name="Google Shape;863;p154"/>
          <p:cNvSpPr txBox="1">
            <a:spLocks noGrp="1"/>
          </p:cNvSpPr>
          <p:nvPr>
            <p:ph type="title"/>
          </p:nvPr>
        </p:nvSpPr>
        <p:spPr>
          <a:xfrm>
            <a:off x="416839" y="192769"/>
            <a:ext cx="6447600" cy="990600"/>
          </a:xfrm>
          <a:prstGeom prst="rect">
            <a:avLst/>
          </a:prstGeom>
          <a:noFill/>
          <a:ln>
            <a:noFill/>
          </a:ln>
        </p:spPr>
        <p:txBody>
          <a:bodyPr spcFirstLastPara="1" wrap="square" lIns="68575" tIns="34275" rIns="68575" bIns="34275" anchor="t" anchorCtr="0">
            <a:noAutofit/>
          </a:bodyPr>
          <a:lstStyle>
            <a:lvl1pPr lvl="0" algn="l" rtl="0">
              <a:lnSpc>
                <a:spcPct val="100000"/>
              </a:lnSpc>
              <a:spcBef>
                <a:spcPts val="0"/>
              </a:spcBef>
              <a:spcAft>
                <a:spcPts val="0"/>
              </a:spcAft>
              <a:buSzPts val="33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64" name="Google Shape;864;p154"/>
          <p:cNvSpPr txBox="1">
            <a:spLocks noGrp="1"/>
          </p:cNvSpPr>
          <p:nvPr>
            <p:ph type="body" idx="1"/>
          </p:nvPr>
        </p:nvSpPr>
        <p:spPr>
          <a:xfrm>
            <a:off x="416839" y="1330088"/>
            <a:ext cx="6891600" cy="3675900"/>
          </a:xfrm>
          <a:prstGeom prst="rect">
            <a:avLst/>
          </a:prstGeom>
          <a:noFill/>
          <a:ln>
            <a:noFill/>
          </a:ln>
        </p:spPr>
        <p:txBody>
          <a:bodyPr spcFirstLastPara="1" wrap="square" lIns="68575" tIns="34275" rIns="68575" bIns="34275" anchor="t" anchorCtr="0">
            <a:noAutofit/>
          </a:bodyPr>
          <a:lstStyle>
            <a:lvl1pPr marL="457200" lvl="0" indent="-400050" algn="l" rtl="0">
              <a:lnSpc>
                <a:spcPct val="100000"/>
              </a:lnSpc>
              <a:spcBef>
                <a:spcPts val="800"/>
              </a:spcBef>
              <a:spcAft>
                <a:spcPts val="0"/>
              </a:spcAft>
              <a:buSzPts val="2700"/>
              <a:buChar char="▶"/>
              <a:defRPr/>
            </a:lvl1pPr>
            <a:lvl2pPr marL="914400" lvl="1" indent="-349250" algn="l" rtl="0">
              <a:lnSpc>
                <a:spcPct val="100000"/>
              </a:lnSpc>
              <a:spcBef>
                <a:spcPts val="800"/>
              </a:spcBef>
              <a:spcAft>
                <a:spcPts val="0"/>
              </a:spcAft>
              <a:buSzPts val="1900"/>
              <a:buChar char="●"/>
              <a:defRPr/>
            </a:lvl2pPr>
            <a:lvl3pPr marL="1371600" lvl="2" indent="-361950" algn="l" rtl="0">
              <a:lnSpc>
                <a:spcPct val="100000"/>
              </a:lnSpc>
              <a:spcBef>
                <a:spcPts val="800"/>
              </a:spcBef>
              <a:spcAft>
                <a:spcPts val="0"/>
              </a:spcAft>
              <a:buSzPts val="2100"/>
              <a:buChar char="✓"/>
              <a:defRPr/>
            </a:lvl3pPr>
            <a:lvl4pPr marL="1828800" lvl="3" indent="-342900" algn="l" rtl="0">
              <a:lnSpc>
                <a:spcPct val="100000"/>
              </a:lnSpc>
              <a:spcBef>
                <a:spcPts val="800"/>
              </a:spcBef>
              <a:spcAft>
                <a:spcPts val="0"/>
              </a:spcAft>
              <a:buSzPts val="1800"/>
              <a:buChar char="▶"/>
              <a:defRPr/>
            </a:lvl4pPr>
            <a:lvl5pPr marL="2286000" lvl="4" indent="-342900" algn="l" rtl="0">
              <a:lnSpc>
                <a:spcPct val="100000"/>
              </a:lnSpc>
              <a:spcBef>
                <a:spcPts val="800"/>
              </a:spcBef>
              <a:spcAft>
                <a:spcPts val="0"/>
              </a:spcAft>
              <a:buSzPts val="1800"/>
              <a:buFont typeface="Source Sans Pro"/>
              <a:buChar char="●"/>
              <a:defRPr/>
            </a:lvl5pPr>
            <a:lvl6pPr marL="2743200" lvl="5" indent="-273050" algn="l" rtl="0">
              <a:lnSpc>
                <a:spcPct val="100000"/>
              </a:lnSpc>
              <a:spcBef>
                <a:spcPts val="800"/>
              </a:spcBef>
              <a:spcAft>
                <a:spcPts val="0"/>
              </a:spcAft>
              <a:buSzPts val="700"/>
              <a:buChar char="▶"/>
              <a:defRPr/>
            </a:lvl6pPr>
            <a:lvl7pPr marL="3200400" lvl="6" indent="-273050" algn="l" rtl="0">
              <a:lnSpc>
                <a:spcPct val="100000"/>
              </a:lnSpc>
              <a:spcBef>
                <a:spcPts val="800"/>
              </a:spcBef>
              <a:spcAft>
                <a:spcPts val="0"/>
              </a:spcAft>
              <a:buSzPts val="700"/>
              <a:buChar char="▶"/>
              <a:defRPr/>
            </a:lvl7pPr>
            <a:lvl8pPr marL="3657600" lvl="7" indent="-273050" algn="l" rtl="0">
              <a:lnSpc>
                <a:spcPct val="100000"/>
              </a:lnSpc>
              <a:spcBef>
                <a:spcPts val="800"/>
              </a:spcBef>
              <a:spcAft>
                <a:spcPts val="0"/>
              </a:spcAft>
              <a:buSzPts val="700"/>
              <a:buChar char="▶"/>
              <a:defRPr/>
            </a:lvl8pPr>
            <a:lvl9pPr marL="4114800" lvl="8" indent="-273050" algn="l" rtl="0">
              <a:lnSpc>
                <a:spcPct val="100000"/>
              </a:lnSpc>
              <a:spcBef>
                <a:spcPts val="800"/>
              </a:spcBef>
              <a:spcAft>
                <a:spcPts val="0"/>
              </a:spcAft>
              <a:buSzPts val="700"/>
              <a:buChar char="▶"/>
              <a:defRPr/>
            </a:lvl9pPr>
          </a:lstStyle>
          <a:p>
            <a:endParaRPr/>
          </a:p>
        </p:txBody>
      </p:sp>
      <p:sp>
        <p:nvSpPr>
          <p:cNvPr id="865" name="Google Shape;865;p154"/>
          <p:cNvSpPr txBox="1">
            <a:spLocks noGrp="1"/>
          </p:cNvSpPr>
          <p:nvPr>
            <p:ph type="sldNum" idx="12"/>
          </p:nvPr>
        </p:nvSpPr>
        <p:spPr>
          <a:xfrm>
            <a:off x="8272811" y="4735525"/>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866" name="Google Shape;866;p154"/>
          <p:cNvSpPr txBox="1">
            <a:spLocks noGrp="1"/>
          </p:cNvSpPr>
          <p:nvPr>
            <p:ph type="ftr" idx="11"/>
          </p:nvPr>
        </p:nvSpPr>
        <p:spPr>
          <a:xfrm>
            <a:off x="367092" y="4846098"/>
            <a:ext cx="30861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224F7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67"/>
        <p:cNvGrpSpPr/>
        <p:nvPr/>
      </p:nvGrpSpPr>
      <p:grpSpPr>
        <a:xfrm>
          <a:off x="0" y="0"/>
          <a:ext cx="0" cy="0"/>
          <a:chOff x="0" y="0"/>
          <a:chExt cx="0" cy="0"/>
        </a:xfrm>
      </p:grpSpPr>
      <p:sp>
        <p:nvSpPr>
          <p:cNvPr id="868" name="Google Shape;868;p155"/>
          <p:cNvSpPr txBox="1">
            <a:spLocks noGrp="1"/>
          </p:cNvSpPr>
          <p:nvPr>
            <p:ph type="title"/>
          </p:nvPr>
        </p:nvSpPr>
        <p:spPr>
          <a:xfrm>
            <a:off x="416839" y="192769"/>
            <a:ext cx="64476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869" name="Google Shape;869;p155"/>
          <p:cNvSpPr txBox="1">
            <a:spLocks noGrp="1"/>
          </p:cNvSpPr>
          <p:nvPr>
            <p:ph type="body" idx="1"/>
          </p:nvPr>
        </p:nvSpPr>
        <p:spPr>
          <a:xfrm>
            <a:off x="416839" y="1330088"/>
            <a:ext cx="6891600" cy="36759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870" name="Google Shape;870;p155"/>
          <p:cNvSpPr txBox="1">
            <a:spLocks noGrp="1"/>
          </p:cNvSpPr>
          <p:nvPr>
            <p:ph type="sldNum" idx="12"/>
          </p:nvPr>
        </p:nvSpPr>
        <p:spPr>
          <a:xfrm>
            <a:off x="8272811" y="4735525"/>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71"/>
        <p:cNvGrpSpPr/>
        <p:nvPr/>
      </p:nvGrpSpPr>
      <p:grpSpPr>
        <a:xfrm>
          <a:off x="0" y="0"/>
          <a:ext cx="0" cy="0"/>
          <a:chOff x="0" y="0"/>
          <a:chExt cx="0" cy="0"/>
        </a:xfrm>
      </p:grpSpPr>
      <p:sp>
        <p:nvSpPr>
          <p:cNvPr id="872" name="Google Shape;872;p156"/>
          <p:cNvSpPr txBox="1">
            <a:spLocks noGrp="1"/>
          </p:cNvSpPr>
          <p:nvPr>
            <p:ph type="title"/>
          </p:nvPr>
        </p:nvSpPr>
        <p:spPr>
          <a:xfrm>
            <a:off x="508001" y="1217021"/>
            <a:ext cx="6447600" cy="1370100"/>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873" name="Google Shape;873;p156"/>
          <p:cNvSpPr txBox="1">
            <a:spLocks noGrp="1"/>
          </p:cNvSpPr>
          <p:nvPr>
            <p:ph type="body" idx="1"/>
          </p:nvPr>
        </p:nvSpPr>
        <p:spPr>
          <a:xfrm>
            <a:off x="508001" y="2791673"/>
            <a:ext cx="6447600" cy="6453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800"/>
              </a:spcBef>
              <a:spcAft>
                <a:spcPts val="0"/>
              </a:spcAft>
              <a:buClr>
                <a:srgbClr val="D2BD24"/>
              </a:buClr>
              <a:buSzPts val="2100"/>
              <a:buFont typeface="Noto Sans Symbols"/>
              <a:buNone/>
              <a:defRPr sz="2100" b="0" i="0" u="none" strike="noStrike" cap="none">
                <a:solidFill>
                  <a:schemeClr val="dk1"/>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1100"/>
              <a:buFont typeface="Source Sans Pro"/>
              <a:buNone/>
              <a:defRPr sz="14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1200"/>
              <a:buFont typeface="Noto Sans Symbols"/>
              <a:buNone/>
              <a:defRPr sz="12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1100"/>
              <a:buFont typeface="Noto Sans Symbols"/>
              <a:buNone/>
              <a:defRPr sz="11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1100"/>
              <a:buFont typeface="Noto Sans Symbols"/>
              <a:buNone/>
              <a:defRPr sz="11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9pPr>
          </a:lstStyle>
          <a:p>
            <a:endParaRPr/>
          </a:p>
        </p:txBody>
      </p:sp>
      <p:sp>
        <p:nvSpPr>
          <p:cNvPr id="874" name="Google Shape;874;p156"/>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75"/>
        <p:cNvGrpSpPr/>
        <p:nvPr/>
      </p:nvGrpSpPr>
      <p:grpSpPr>
        <a:xfrm>
          <a:off x="0" y="0"/>
          <a:ext cx="0" cy="0"/>
          <a:chOff x="0" y="0"/>
          <a:chExt cx="0" cy="0"/>
        </a:xfrm>
      </p:grpSpPr>
      <p:sp>
        <p:nvSpPr>
          <p:cNvPr id="876" name="Google Shape;876;p157"/>
          <p:cNvSpPr txBox="1">
            <a:spLocks noGrp="1"/>
          </p:cNvSpPr>
          <p:nvPr>
            <p:ph type="title"/>
          </p:nvPr>
        </p:nvSpPr>
        <p:spPr>
          <a:xfrm>
            <a:off x="416839" y="192912"/>
            <a:ext cx="6744300" cy="9906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877" name="Google Shape;877;p157"/>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878" name="Google Shape;878;p157"/>
          <p:cNvSpPr txBox="1">
            <a:spLocks noGrp="1"/>
          </p:cNvSpPr>
          <p:nvPr>
            <p:ph type="body" idx="1"/>
          </p:nvPr>
        </p:nvSpPr>
        <p:spPr>
          <a:xfrm>
            <a:off x="436225" y="1347290"/>
            <a:ext cx="6817500" cy="3658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800"/>
              </a:spcBef>
              <a:spcAft>
                <a:spcPts val="0"/>
              </a:spcAft>
              <a:buClr>
                <a:srgbClr val="D2BD24"/>
              </a:buClr>
              <a:buSzPts val="27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79"/>
        <p:cNvGrpSpPr/>
        <p:nvPr/>
      </p:nvGrpSpPr>
      <p:grpSpPr>
        <a:xfrm>
          <a:off x="0" y="0"/>
          <a:ext cx="0" cy="0"/>
          <a:chOff x="0" y="0"/>
          <a:chExt cx="0" cy="0"/>
        </a:xfrm>
      </p:grpSpPr>
      <p:sp>
        <p:nvSpPr>
          <p:cNvPr id="880" name="Google Shape;880;p158"/>
          <p:cNvSpPr txBox="1">
            <a:spLocks noGrp="1"/>
          </p:cNvSpPr>
          <p:nvPr>
            <p:ph type="title"/>
          </p:nvPr>
        </p:nvSpPr>
        <p:spPr>
          <a:xfrm>
            <a:off x="436225" y="233535"/>
            <a:ext cx="6708300" cy="9906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881" name="Google Shape;881;p158"/>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882" name="Google Shape;882;p158"/>
          <p:cNvSpPr txBox="1">
            <a:spLocks noGrp="1"/>
          </p:cNvSpPr>
          <p:nvPr>
            <p:ph type="body" idx="1"/>
          </p:nvPr>
        </p:nvSpPr>
        <p:spPr>
          <a:xfrm>
            <a:off x="436225" y="1351219"/>
            <a:ext cx="3223500" cy="35211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883" name="Google Shape;883;p158"/>
          <p:cNvSpPr txBox="1">
            <a:spLocks noGrp="1"/>
          </p:cNvSpPr>
          <p:nvPr>
            <p:ph type="body" idx="2"/>
          </p:nvPr>
        </p:nvSpPr>
        <p:spPr>
          <a:xfrm>
            <a:off x="3921342" y="1351219"/>
            <a:ext cx="3223500" cy="35211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84"/>
        <p:cNvGrpSpPr/>
        <p:nvPr/>
      </p:nvGrpSpPr>
      <p:grpSpPr>
        <a:xfrm>
          <a:off x="0" y="0"/>
          <a:ext cx="0" cy="0"/>
          <a:chOff x="0" y="0"/>
          <a:chExt cx="0" cy="0"/>
        </a:xfrm>
      </p:grpSpPr>
      <p:sp>
        <p:nvSpPr>
          <p:cNvPr id="885" name="Google Shape;885;p159"/>
          <p:cNvSpPr txBox="1">
            <a:spLocks noGrp="1"/>
          </p:cNvSpPr>
          <p:nvPr>
            <p:ph type="title"/>
          </p:nvPr>
        </p:nvSpPr>
        <p:spPr>
          <a:xfrm>
            <a:off x="436225" y="233535"/>
            <a:ext cx="6708300" cy="9906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886" name="Google Shape;886;p159"/>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887" name="Google Shape;887;p159"/>
          <p:cNvSpPr txBox="1">
            <a:spLocks noGrp="1"/>
          </p:cNvSpPr>
          <p:nvPr>
            <p:ph type="body" idx="1"/>
          </p:nvPr>
        </p:nvSpPr>
        <p:spPr>
          <a:xfrm>
            <a:off x="3921342" y="1351219"/>
            <a:ext cx="3223500" cy="35211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888" name="Google Shape;888;p159"/>
          <p:cNvSpPr>
            <a:spLocks noGrp="1"/>
          </p:cNvSpPr>
          <p:nvPr>
            <p:ph type="pic" idx="2"/>
          </p:nvPr>
        </p:nvSpPr>
        <p:spPr>
          <a:xfrm>
            <a:off x="435769" y="1351360"/>
            <a:ext cx="3360900" cy="35205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89"/>
        <p:cNvGrpSpPr/>
        <p:nvPr/>
      </p:nvGrpSpPr>
      <p:grpSpPr>
        <a:xfrm>
          <a:off x="0" y="0"/>
          <a:ext cx="0" cy="0"/>
          <a:chOff x="0" y="0"/>
          <a:chExt cx="0" cy="0"/>
        </a:xfrm>
      </p:grpSpPr>
      <p:sp>
        <p:nvSpPr>
          <p:cNvPr id="890" name="Google Shape;890;p160"/>
          <p:cNvSpPr txBox="1">
            <a:spLocks noGrp="1"/>
          </p:cNvSpPr>
          <p:nvPr>
            <p:ph type="title"/>
          </p:nvPr>
        </p:nvSpPr>
        <p:spPr>
          <a:xfrm>
            <a:off x="416839" y="192912"/>
            <a:ext cx="6744300" cy="9906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891" name="Google Shape;891;p160"/>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892" name="Google Shape;892;p160"/>
          <p:cNvSpPr txBox="1">
            <a:spLocks noGrp="1"/>
          </p:cNvSpPr>
          <p:nvPr>
            <p:ph type="body" idx="1"/>
          </p:nvPr>
        </p:nvSpPr>
        <p:spPr>
          <a:xfrm>
            <a:off x="436225" y="1351219"/>
            <a:ext cx="3223500" cy="35211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800"/>
              </a:spcBef>
              <a:spcAft>
                <a:spcPts val="0"/>
              </a:spcAft>
              <a:buClr>
                <a:srgbClr val="D2BD24"/>
              </a:buClr>
              <a:buSzPts val="27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893" name="Google Shape;893;p160"/>
          <p:cNvSpPr txBox="1">
            <a:spLocks noGrp="1"/>
          </p:cNvSpPr>
          <p:nvPr>
            <p:ph type="body" idx="2"/>
          </p:nvPr>
        </p:nvSpPr>
        <p:spPr>
          <a:xfrm>
            <a:off x="3921342" y="1351219"/>
            <a:ext cx="3223500" cy="35211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800"/>
              </a:spcBef>
              <a:spcAft>
                <a:spcPts val="0"/>
              </a:spcAft>
              <a:buClr>
                <a:srgbClr val="D2BD24"/>
              </a:buClr>
              <a:buSzPts val="27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33"/>
        <p:cNvGrpSpPr/>
        <p:nvPr/>
      </p:nvGrpSpPr>
      <p:grpSpPr>
        <a:xfrm>
          <a:off x="0" y="0"/>
          <a:ext cx="0" cy="0"/>
          <a:chOff x="0" y="0"/>
          <a:chExt cx="0" cy="0"/>
        </a:xfrm>
      </p:grpSpPr>
      <p:sp>
        <p:nvSpPr>
          <p:cNvPr id="134" name="Google Shape;134;p27"/>
          <p:cNvSpPr txBox="1">
            <a:spLocks noGrp="1"/>
          </p:cNvSpPr>
          <p:nvPr>
            <p:ph type="title"/>
          </p:nvPr>
        </p:nvSpPr>
        <p:spPr>
          <a:xfrm>
            <a:off x="698500" y="457200"/>
            <a:ext cx="6070500" cy="22668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135" name="Google Shape;135;p27"/>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36" name="Google Shape;136;p27"/>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137" name="Google Shape;137;p27"/>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894"/>
        <p:cNvGrpSpPr/>
        <p:nvPr/>
      </p:nvGrpSpPr>
      <p:grpSpPr>
        <a:xfrm>
          <a:off x="0" y="0"/>
          <a:ext cx="0" cy="0"/>
          <a:chOff x="0" y="0"/>
          <a:chExt cx="0" cy="0"/>
        </a:xfrm>
      </p:grpSpPr>
      <p:sp>
        <p:nvSpPr>
          <p:cNvPr id="895" name="Google Shape;895;p161"/>
          <p:cNvSpPr txBox="1">
            <a:spLocks noGrp="1"/>
          </p:cNvSpPr>
          <p:nvPr>
            <p:ph type="title"/>
          </p:nvPr>
        </p:nvSpPr>
        <p:spPr>
          <a:xfrm>
            <a:off x="416839" y="192912"/>
            <a:ext cx="6744300" cy="9906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896" name="Google Shape;896;p161"/>
          <p:cNvSpPr txBox="1">
            <a:spLocks noGrp="1"/>
          </p:cNvSpPr>
          <p:nvPr>
            <p:ph type="body" idx="1"/>
          </p:nvPr>
        </p:nvSpPr>
        <p:spPr>
          <a:xfrm>
            <a:off x="436225" y="1404639"/>
            <a:ext cx="3223500" cy="4323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00000"/>
              </a:lnSpc>
              <a:spcBef>
                <a:spcPts val="800"/>
              </a:spcBef>
              <a:spcAft>
                <a:spcPts val="0"/>
              </a:spcAft>
              <a:buClr>
                <a:srgbClr val="D2BD24"/>
              </a:buClr>
              <a:buSzPts val="1800"/>
              <a:buFont typeface="Noto Sans Symbols"/>
              <a:buNone/>
              <a:defRPr sz="18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1200"/>
              <a:buFont typeface="Source Sans Pro"/>
              <a:buNone/>
              <a:defRPr sz="1500" b="1"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1400"/>
              <a:buFont typeface="Noto Sans Symbols"/>
              <a:buNone/>
              <a:defRPr sz="1400" b="1"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1200"/>
              <a:buFont typeface="Noto Sans Symbols"/>
              <a:buNone/>
              <a:defRPr sz="1200" b="1"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1200"/>
              <a:buFont typeface="Noto Sans Symbols"/>
              <a:buNone/>
              <a:defRPr sz="1200" b="1" i="0" u="none" strike="noStrike" cap="none">
                <a:solidFill>
                  <a:srgbClr val="3F3F3F"/>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1000"/>
              <a:buFont typeface="Noto Sans Symbols"/>
              <a:buNone/>
              <a:defRPr sz="1200" b="1" i="0" u="none" strike="noStrike" cap="none">
                <a:solidFill>
                  <a:srgbClr val="3F3F3F"/>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1000"/>
              <a:buFont typeface="Noto Sans Symbols"/>
              <a:buNone/>
              <a:defRPr sz="1200" b="1" i="0" u="none" strike="noStrike" cap="none">
                <a:solidFill>
                  <a:srgbClr val="3F3F3F"/>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1000"/>
              <a:buFont typeface="Noto Sans Symbols"/>
              <a:buNone/>
              <a:defRPr sz="1200" b="1" i="0" u="none" strike="noStrike" cap="none">
                <a:solidFill>
                  <a:srgbClr val="3F3F3F"/>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1000"/>
              <a:buFont typeface="Noto Sans Symbols"/>
              <a:buNone/>
              <a:defRPr sz="1200" b="1" i="0" u="none" strike="noStrike" cap="none">
                <a:solidFill>
                  <a:srgbClr val="3F3F3F"/>
                </a:solidFill>
                <a:latin typeface="Source Sans Pro"/>
                <a:ea typeface="Source Sans Pro"/>
                <a:cs typeface="Source Sans Pro"/>
                <a:sym typeface="Source Sans Pro"/>
              </a:defRPr>
            </a:lvl9pPr>
          </a:lstStyle>
          <a:p>
            <a:endParaRPr/>
          </a:p>
        </p:txBody>
      </p:sp>
      <p:sp>
        <p:nvSpPr>
          <p:cNvPr id="897" name="Google Shape;897;p161"/>
          <p:cNvSpPr txBox="1">
            <a:spLocks noGrp="1"/>
          </p:cNvSpPr>
          <p:nvPr>
            <p:ph type="body" idx="2"/>
          </p:nvPr>
        </p:nvSpPr>
        <p:spPr>
          <a:xfrm>
            <a:off x="3921341" y="1404639"/>
            <a:ext cx="3223500" cy="4323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100000"/>
              </a:lnSpc>
              <a:spcBef>
                <a:spcPts val="800"/>
              </a:spcBef>
              <a:spcAft>
                <a:spcPts val="0"/>
              </a:spcAft>
              <a:buClr>
                <a:srgbClr val="D2BD24"/>
              </a:buClr>
              <a:buSzPts val="1800"/>
              <a:buFont typeface="Noto Sans Symbols"/>
              <a:buNone/>
              <a:defRPr sz="18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1200"/>
              <a:buFont typeface="Source Sans Pro"/>
              <a:buNone/>
              <a:defRPr sz="1500" b="1"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1400"/>
              <a:buFont typeface="Noto Sans Symbols"/>
              <a:buNone/>
              <a:defRPr sz="1400" b="1"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1200"/>
              <a:buFont typeface="Noto Sans Symbols"/>
              <a:buNone/>
              <a:defRPr sz="1200" b="1"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1200"/>
              <a:buFont typeface="Noto Sans Symbols"/>
              <a:buNone/>
              <a:defRPr sz="1200" b="1" i="0" u="none" strike="noStrike" cap="none">
                <a:solidFill>
                  <a:srgbClr val="3F3F3F"/>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1000"/>
              <a:buFont typeface="Noto Sans Symbols"/>
              <a:buNone/>
              <a:defRPr sz="1200" b="1" i="0" u="none" strike="noStrike" cap="none">
                <a:solidFill>
                  <a:srgbClr val="3F3F3F"/>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1000"/>
              <a:buFont typeface="Noto Sans Symbols"/>
              <a:buNone/>
              <a:defRPr sz="1200" b="1" i="0" u="none" strike="noStrike" cap="none">
                <a:solidFill>
                  <a:srgbClr val="3F3F3F"/>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1000"/>
              <a:buFont typeface="Noto Sans Symbols"/>
              <a:buNone/>
              <a:defRPr sz="1200" b="1" i="0" u="none" strike="noStrike" cap="none">
                <a:solidFill>
                  <a:srgbClr val="3F3F3F"/>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1000"/>
              <a:buFont typeface="Noto Sans Symbols"/>
              <a:buNone/>
              <a:defRPr sz="1200" b="1" i="0" u="none" strike="noStrike" cap="none">
                <a:solidFill>
                  <a:srgbClr val="3F3F3F"/>
                </a:solidFill>
                <a:latin typeface="Source Sans Pro"/>
                <a:ea typeface="Source Sans Pro"/>
                <a:cs typeface="Source Sans Pro"/>
                <a:sym typeface="Source Sans Pro"/>
              </a:defRPr>
            </a:lvl9pPr>
          </a:lstStyle>
          <a:p>
            <a:endParaRPr/>
          </a:p>
        </p:txBody>
      </p:sp>
      <p:sp>
        <p:nvSpPr>
          <p:cNvPr id="898" name="Google Shape;898;p161"/>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899" name="Google Shape;899;p161"/>
          <p:cNvSpPr txBox="1">
            <a:spLocks noGrp="1"/>
          </p:cNvSpPr>
          <p:nvPr>
            <p:ph type="body" idx="3"/>
          </p:nvPr>
        </p:nvSpPr>
        <p:spPr>
          <a:xfrm>
            <a:off x="436225" y="2017339"/>
            <a:ext cx="3223500" cy="28548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900" name="Google Shape;900;p161"/>
          <p:cNvSpPr txBox="1">
            <a:spLocks noGrp="1"/>
          </p:cNvSpPr>
          <p:nvPr>
            <p:ph type="body" idx="4"/>
          </p:nvPr>
        </p:nvSpPr>
        <p:spPr>
          <a:xfrm>
            <a:off x="3921342" y="2017340"/>
            <a:ext cx="3223500" cy="28548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1"/>
        <p:cNvGrpSpPr/>
        <p:nvPr/>
      </p:nvGrpSpPr>
      <p:grpSpPr>
        <a:xfrm>
          <a:off x="0" y="0"/>
          <a:ext cx="0" cy="0"/>
          <a:chOff x="0" y="0"/>
          <a:chExt cx="0" cy="0"/>
        </a:xfrm>
      </p:grpSpPr>
      <p:sp>
        <p:nvSpPr>
          <p:cNvPr id="902" name="Google Shape;902;p162"/>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903" name="Google Shape;903;p162"/>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04"/>
        <p:cNvGrpSpPr/>
        <p:nvPr/>
      </p:nvGrpSpPr>
      <p:grpSpPr>
        <a:xfrm>
          <a:off x="0" y="0"/>
          <a:ext cx="0" cy="0"/>
          <a:chOff x="0" y="0"/>
          <a:chExt cx="0" cy="0"/>
        </a:xfrm>
      </p:grpSpPr>
      <p:sp>
        <p:nvSpPr>
          <p:cNvPr id="905" name="Google Shape;905;p163"/>
          <p:cNvSpPr txBox="1">
            <a:spLocks noGrp="1"/>
          </p:cNvSpPr>
          <p:nvPr>
            <p:ph type="body" idx="1"/>
          </p:nvPr>
        </p:nvSpPr>
        <p:spPr>
          <a:xfrm>
            <a:off x="2630606" y="386193"/>
            <a:ext cx="4324800" cy="45168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906" name="Google Shape;906;p163"/>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907" name="Google Shape;907;p163"/>
          <p:cNvSpPr>
            <a:spLocks noGrp="1"/>
          </p:cNvSpPr>
          <p:nvPr>
            <p:ph type="pic" idx="2"/>
          </p:nvPr>
        </p:nvSpPr>
        <p:spPr>
          <a:xfrm>
            <a:off x="429816" y="1972468"/>
            <a:ext cx="1894200" cy="1344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908" name="Google Shape;908;p163"/>
          <p:cNvSpPr>
            <a:spLocks noGrp="1"/>
          </p:cNvSpPr>
          <p:nvPr>
            <p:ph type="pic" idx="3"/>
          </p:nvPr>
        </p:nvSpPr>
        <p:spPr>
          <a:xfrm>
            <a:off x="429816" y="386193"/>
            <a:ext cx="1894200" cy="1344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909" name="Google Shape;909;p163"/>
          <p:cNvSpPr>
            <a:spLocks noGrp="1"/>
          </p:cNvSpPr>
          <p:nvPr>
            <p:ph type="pic" idx="4"/>
          </p:nvPr>
        </p:nvSpPr>
        <p:spPr>
          <a:xfrm>
            <a:off x="429816" y="3558742"/>
            <a:ext cx="1894200" cy="1344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10"/>
        <p:cNvGrpSpPr/>
        <p:nvPr/>
      </p:nvGrpSpPr>
      <p:grpSpPr>
        <a:xfrm>
          <a:off x="0" y="0"/>
          <a:ext cx="0" cy="0"/>
          <a:chOff x="0" y="0"/>
          <a:chExt cx="0" cy="0"/>
        </a:xfrm>
      </p:grpSpPr>
      <p:sp>
        <p:nvSpPr>
          <p:cNvPr id="911" name="Google Shape;911;p164"/>
          <p:cNvSpPr txBox="1">
            <a:spLocks noGrp="1"/>
          </p:cNvSpPr>
          <p:nvPr>
            <p:ph type="title"/>
          </p:nvPr>
        </p:nvSpPr>
        <p:spPr>
          <a:xfrm>
            <a:off x="698500" y="457200"/>
            <a:ext cx="6070500" cy="22668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912" name="Google Shape;912;p164"/>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913" name="Google Shape;913;p164"/>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914" name="Google Shape;914;p164"/>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915"/>
        <p:cNvGrpSpPr/>
        <p:nvPr/>
      </p:nvGrpSpPr>
      <p:grpSpPr>
        <a:xfrm>
          <a:off x="0" y="0"/>
          <a:ext cx="0" cy="0"/>
          <a:chOff x="0" y="0"/>
          <a:chExt cx="0" cy="0"/>
        </a:xfrm>
      </p:grpSpPr>
      <p:sp>
        <p:nvSpPr>
          <p:cNvPr id="916" name="Google Shape;916;p165"/>
          <p:cNvSpPr txBox="1">
            <a:spLocks noGrp="1"/>
          </p:cNvSpPr>
          <p:nvPr>
            <p:ph type="title"/>
          </p:nvPr>
        </p:nvSpPr>
        <p:spPr>
          <a:xfrm>
            <a:off x="508001" y="457200"/>
            <a:ext cx="6261000" cy="22668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72B62"/>
              </a:buClr>
              <a:buSzPts val="3300"/>
              <a:buFont typeface="Georgia"/>
              <a:buNone/>
              <a:defRPr sz="3300" b="0" i="1"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917" name="Google Shape;917;p165"/>
          <p:cNvSpPr txBox="1">
            <a:spLocks noGrp="1"/>
          </p:cNvSpPr>
          <p:nvPr>
            <p:ph type="body" idx="1"/>
          </p:nvPr>
        </p:nvSpPr>
        <p:spPr>
          <a:xfrm>
            <a:off x="450856" y="2927350"/>
            <a:ext cx="6447600" cy="385500"/>
          </a:xfrm>
          <a:prstGeom prst="rect">
            <a:avLst/>
          </a:prstGeom>
          <a:noFill/>
          <a:ln>
            <a:noFill/>
          </a:ln>
        </p:spPr>
        <p:txBody>
          <a:bodyPr spcFirstLastPara="1" wrap="square" lIns="68575" tIns="34275" rIns="68575" bIns="34275" anchor="b" anchorCtr="0">
            <a:noAutofit/>
          </a:bodyPr>
          <a:lstStyle>
            <a:lvl1pPr marL="457200" marR="0" lvl="0" indent="-228600" algn="r" rtl="0">
              <a:lnSpc>
                <a:spcPct val="100000"/>
              </a:lnSpc>
              <a:spcBef>
                <a:spcPts val="800"/>
              </a:spcBef>
              <a:spcAft>
                <a:spcPts val="0"/>
              </a:spcAft>
              <a:buClr>
                <a:srgbClr val="D2BD24"/>
              </a:buClr>
              <a:buSzPts val="24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1900"/>
              <a:buFont typeface="Source Sans Pro"/>
              <a:buNone/>
              <a:defRPr sz="2400" b="0"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2100"/>
              <a:buFont typeface="Noto Sans Symbols"/>
              <a:buNone/>
              <a:defRPr sz="2100" b="0"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1800"/>
              <a:buFont typeface="Noto Sans Symbols"/>
              <a:buNone/>
              <a:defRPr sz="1800" b="0"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1800"/>
              <a:buFont typeface="Noto Sans Symbols"/>
              <a:buNone/>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918" name="Google Shape;918;p165"/>
          <p:cNvSpPr txBox="1">
            <a:spLocks noGrp="1"/>
          </p:cNvSpPr>
          <p:nvPr>
            <p:ph type="body" idx="2"/>
          </p:nvPr>
        </p:nvSpPr>
        <p:spPr>
          <a:xfrm>
            <a:off x="508001" y="3395586"/>
            <a:ext cx="6390300" cy="1135500"/>
          </a:xfrm>
          <a:prstGeom prst="rect">
            <a:avLst/>
          </a:prstGeom>
          <a:noFill/>
          <a:ln>
            <a:noFill/>
          </a:ln>
        </p:spPr>
        <p:txBody>
          <a:bodyPr spcFirstLastPara="1" wrap="square" lIns="68575" tIns="34275" rIns="68575" bIns="34275" anchor="t" anchorCtr="0">
            <a:noAutofit/>
          </a:bodyPr>
          <a:lstStyle>
            <a:lvl1pPr marL="457200" marR="0" lvl="0" indent="-228600" algn="r" rtl="0">
              <a:lnSpc>
                <a:spcPct val="100000"/>
              </a:lnSpc>
              <a:spcBef>
                <a:spcPts val="800"/>
              </a:spcBef>
              <a:spcAft>
                <a:spcPts val="0"/>
              </a:spcAft>
              <a:buClr>
                <a:srgbClr val="D2BD24"/>
              </a:buClr>
              <a:buSzPts val="1800"/>
              <a:buFont typeface="Noto Sans Symbols"/>
              <a:buNone/>
              <a:defRPr sz="1800" b="0" i="0" u="none" strike="noStrike" cap="none">
                <a:solidFill>
                  <a:srgbClr val="7F7F7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1100"/>
              <a:buFont typeface="Source Sans Pro"/>
              <a:buNone/>
              <a:defRPr sz="14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1200"/>
              <a:buFont typeface="Noto Sans Symbols"/>
              <a:buNone/>
              <a:defRPr sz="12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1100"/>
              <a:buFont typeface="Noto Sans Symbols"/>
              <a:buNone/>
              <a:defRPr sz="11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1100"/>
              <a:buFont typeface="Noto Sans Symbols"/>
              <a:buNone/>
              <a:defRPr sz="11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9pPr>
          </a:lstStyle>
          <a:p>
            <a:endParaRPr/>
          </a:p>
        </p:txBody>
      </p:sp>
      <p:sp>
        <p:nvSpPr>
          <p:cNvPr id="919" name="Google Shape;919;p165"/>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920" name="Google Shape;920;p165"/>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921" name="Google Shape;921;p165"/>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22"/>
        <p:cNvGrpSpPr/>
        <p:nvPr/>
      </p:nvGrpSpPr>
      <p:grpSpPr>
        <a:xfrm>
          <a:off x="0" y="0"/>
          <a:ext cx="0" cy="0"/>
          <a:chOff x="0" y="0"/>
          <a:chExt cx="0" cy="0"/>
        </a:xfrm>
      </p:grpSpPr>
      <p:sp>
        <p:nvSpPr>
          <p:cNvPr id="923" name="Google Shape;923;p166"/>
          <p:cNvSpPr txBox="1">
            <a:spLocks noGrp="1"/>
          </p:cNvSpPr>
          <p:nvPr>
            <p:ph type="title"/>
          </p:nvPr>
        </p:nvSpPr>
        <p:spPr>
          <a:xfrm>
            <a:off x="508001" y="1448991"/>
            <a:ext cx="6447600" cy="1946700"/>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924" name="Google Shape;924;p166"/>
          <p:cNvSpPr txBox="1">
            <a:spLocks noGrp="1"/>
          </p:cNvSpPr>
          <p:nvPr>
            <p:ph type="body" idx="1"/>
          </p:nvPr>
        </p:nvSpPr>
        <p:spPr>
          <a:xfrm>
            <a:off x="508001" y="3395586"/>
            <a:ext cx="6447600" cy="11355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800"/>
              </a:spcBef>
              <a:spcAft>
                <a:spcPts val="0"/>
              </a:spcAft>
              <a:buClr>
                <a:srgbClr val="D2BD24"/>
              </a:buClr>
              <a:buSzPts val="2100"/>
              <a:buFont typeface="Noto Sans Symbols"/>
              <a:buNone/>
              <a:defRPr sz="21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1100"/>
              <a:buFont typeface="Source Sans Pro"/>
              <a:buNone/>
              <a:defRPr sz="14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1200"/>
              <a:buFont typeface="Noto Sans Symbols"/>
              <a:buNone/>
              <a:defRPr sz="12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1100"/>
              <a:buFont typeface="Noto Sans Symbols"/>
              <a:buNone/>
              <a:defRPr sz="11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1100"/>
              <a:buFont typeface="Noto Sans Symbols"/>
              <a:buNone/>
              <a:defRPr sz="11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9pPr>
          </a:lstStyle>
          <a:p>
            <a:endParaRPr/>
          </a:p>
        </p:txBody>
      </p:sp>
      <p:sp>
        <p:nvSpPr>
          <p:cNvPr id="925" name="Google Shape;925;p166"/>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6"/>
        <p:cNvGrpSpPr/>
        <p:nvPr/>
      </p:nvGrpSpPr>
      <p:grpSpPr>
        <a:xfrm>
          <a:off x="0" y="0"/>
          <a:ext cx="0" cy="0"/>
          <a:chOff x="0" y="0"/>
          <a:chExt cx="0" cy="0"/>
        </a:xfrm>
      </p:grpSpPr>
      <p:sp>
        <p:nvSpPr>
          <p:cNvPr id="927" name="Google Shape;927;p167"/>
          <p:cNvSpPr txBox="1">
            <a:spLocks noGrp="1"/>
          </p:cNvSpPr>
          <p:nvPr>
            <p:ph type="title"/>
          </p:nvPr>
        </p:nvSpPr>
        <p:spPr>
          <a:xfrm rot="5400000">
            <a:off x="4495662" y="1937249"/>
            <a:ext cx="3938700" cy="9786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928" name="Google Shape;928;p167"/>
          <p:cNvSpPr txBox="1">
            <a:spLocks noGrp="1"/>
          </p:cNvSpPr>
          <p:nvPr>
            <p:ph type="body" idx="1"/>
          </p:nvPr>
        </p:nvSpPr>
        <p:spPr>
          <a:xfrm rot="5400000">
            <a:off x="1186114" y="-221100"/>
            <a:ext cx="3938700" cy="52953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929" name="Google Shape;929;p167"/>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930"/>
        <p:cNvGrpSpPr/>
        <p:nvPr/>
      </p:nvGrpSpPr>
      <p:grpSpPr>
        <a:xfrm>
          <a:off x="0" y="0"/>
          <a:ext cx="0" cy="0"/>
          <a:chOff x="0" y="0"/>
          <a:chExt cx="0" cy="0"/>
        </a:xfrm>
      </p:grpSpPr>
      <p:pic>
        <p:nvPicPr>
          <p:cNvPr id="931" name="Google Shape;931;p168"/>
          <p:cNvPicPr preferRelativeResize="0"/>
          <p:nvPr/>
        </p:nvPicPr>
        <p:blipFill rotWithShape="1">
          <a:blip r:embed="rId2">
            <a:alphaModFix/>
          </a:blip>
          <a:srcRect/>
          <a:stretch/>
        </p:blipFill>
        <p:spPr>
          <a:xfrm>
            <a:off x="1383257" y="-413147"/>
            <a:ext cx="5424491" cy="5968606"/>
          </a:xfrm>
          <a:prstGeom prst="rect">
            <a:avLst/>
          </a:prstGeom>
          <a:noFill/>
          <a:ln>
            <a:noFill/>
          </a:ln>
        </p:spPr>
      </p:pic>
      <p:sp>
        <p:nvSpPr>
          <p:cNvPr id="932" name="Google Shape;932;p168"/>
          <p:cNvSpPr txBox="1">
            <a:spLocks noGrp="1"/>
          </p:cNvSpPr>
          <p:nvPr>
            <p:ph type="sldNum" idx="12"/>
          </p:nvPr>
        </p:nvSpPr>
        <p:spPr>
          <a:xfrm>
            <a:off x="8556784" y="4749850"/>
            <a:ext cx="548700" cy="3936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300" b="0" i="0" u="none" strike="noStrike" cap="none">
                <a:solidFill>
                  <a:srgbClr val="3F3F3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38"/>
        <p:cNvGrpSpPr/>
        <p:nvPr/>
      </p:nvGrpSpPr>
      <p:grpSpPr>
        <a:xfrm>
          <a:off x="0" y="0"/>
          <a:ext cx="0" cy="0"/>
          <a:chOff x="0" y="0"/>
          <a:chExt cx="0" cy="0"/>
        </a:xfrm>
      </p:grpSpPr>
      <p:sp>
        <p:nvSpPr>
          <p:cNvPr id="139" name="Google Shape;139;p28"/>
          <p:cNvSpPr txBox="1">
            <a:spLocks noGrp="1"/>
          </p:cNvSpPr>
          <p:nvPr>
            <p:ph type="title"/>
          </p:nvPr>
        </p:nvSpPr>
        <p:spPr>
          <a:xfrm>
            <a:off x="508001" y="457200"/>
            <a:ext cx="6261000" cy="22668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72B62"/>
              </a:buClr>
              <a:buSzPts val="1100"/>
              <a:buFont typeface="Georgia"/>
              <a:buNone/>
              <a:defRPr sz="3300" b="0" i="1"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140" name="Google Shape;140;p28"/>
          <p:cNvSpPr txBox="1">
            <a:spLocks noGrp="1"/>
          </p:cNvSpPr>
          <p:nvPr>
            <p:ph type="body" idx="1"/>
          </p:nvPr>
        </p:nvSpPr>
        <p:spPr>
          <a:xfrm>
            <a:off x="450856" y="2927350"/>
            <a:ext cx="6447600" cy="385500"/>
          </a:xfrm>
          <a:prstGeom prst="rect">
            <a:avLst/>
          </a:prstGeom>
          <a:noFill/>
          <a:ln>
            <a:noFill/>
          </a:ln>
        </p:spPr>
        <p:txBody>
          <a:bodyPr spcFirstLastPara="1" wrap="square" lIns="68575" tIns="68575" rIns="68575" bIns="68575" anchor="b" anchorCtr="0">
            <a:noAutofit/>
          </a:bodyPr>
          <a:lstStyle>
            <a:lvl1pPr marL="457200" marR="0" lvl="0" indent="-228600" algn="r" rtl="0">
              <a:lnSpc>
                <a:spcPct val="100000"/>
              </a:lnSpc>
              <a:spcBef>
                <a:spcPts val="800"/>
              </a:spcBef>
              <a:spcAft>
                <a:spcPts val="0"/>
              </a:spcAft>
              <a:buClr>
                <a:srgbClr val="D2BD24"/>
              </a:buClr>
              <a:buSzPts val="27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1900"/>
              <a:buFont typeface="Source Sans Pro"/>
              <a:buNone/>
              <a:defRPr sz="2400" b="0"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2100"/>
              <a:buFont typeface="Noto Sans Symbols"/>
              <a:buNone/>
              <a:defRPr sz="2100" b="0"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1800"/>
              <a:buFont typeface="Noto Sans Symbols"/>
              <a:buNone/>
              <a:defRPr sz="1800" b="0"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1800"/>
              <a:buFont typeface="Noto Sans Symbols"/>
              <a:buNone/>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141" name="Google Shape;141;p28"/>
          <p:cNvSpPr txBox="1">
            <a:spLocks noGrp="1"/>
          </p:cNvSpPr>
          <p:nvPr>
            <p:ph type="body" idx="2"/>
          </p:nvPr>
        </p:nvSpPr>
        <p:spPr>
          <a:xfrm>
            <a:off x="508001" y="3395586"/>
            <a:ext cx="6390300" cy="1135500"/>
          </a:xfrm>
          <a:prstGeom prst="rect">
            <a:avLst/>
          </a:prstGeom>
          <a:noFill/>
          <a:ln>
            <a:noFill/>
          </a:ln>
        </p:spPr>
        <p:txBody>
          <a:bodyPr spcFirstLastPara="1" wrap="square" lIns="68575" tIns="68575" rIns="68575" bIns="68575" anchor="t" anchorCtr="0">
            <a:noAutofit/>
          </a:bodyPr>
          <a:lstStyle>
            <a:lvl1pPr marL="457200" marR="0" lvl="0" indent="-228600" algn="r" rtl="0">
              <a:lnSpc>
                <a:spcPct val="100000"/>
              </a:lnSpc>
              <a:spcBef>
                <a:spcPts val="800"/>
              </a:spcBef>
              <a:spcAft>
                <a:spcPts val="0"/>
              </a:spcAft>
              <a:buClr>
                <a:srgbClr val="D2BD24"/>
              </a:buClr>
              <a:buSzPts val="2700"/>
              <a:buFont typeface="Noto Sans Symbols"/>
              <a:buNone/>
              <a:defRPr sz="1800" b="0" i="0" u="none" strike="noStrike" cap="none">
                <a:solidFill>
                  <a:srgbClr val="7F7F7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1900"/>
              <a:buFont typeface="Source Sans Pro"/>
              <a:buNone/>
              <a:defRPr sz="14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2100"/>
              <a:buFont typeface="Noto Sans Symbols"/>
              <a:buNone/>
              <a:defRPr sz="12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1800"/>
              <a:buFont typeface="Noto Sans Symbols"/>
              <a:buNone/>
              <a:defRPr sz="11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1800"/>
              <a:buFont typeface="Noto Sans Symbols"/>
              <a:buNone/>
              <a:defRPr sz="11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700"/>
              <a:buFont typeface="Noto Sans Symbols"/>
              <a:buNone/>
              <a:defRPr sz="11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700"/>
              <a:buFont typeface="Noto Sans Symbols"/>
              <a:buNone/>
              <a:defRPr sz="11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700"/>
              <a:buFont typeface="Noto Sans Symbols"/>
              <a:buNone/>
              <a:defRPr sz="11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700"/>
              <a:buFont typeface="Noto Sans Symbols"/>
              <a:buNone/>
              <a:defRPr sz="1100" b="0" i="0" u="none" strike="noStrike" cap="none">
                <a:solidFill>
                  <a:srgbClr val="888888"/>
                </a:solidFill>
                <a:latin typeface="Source Sans Pro"/>
                <a:ea typeface="Source Sans Pro"/>
                <a:cs typeface="Source Sans Pro"/>
                <a:sym typeface="Source Sans Pro"/>
              </a:defRPr>
            </a:lvl9pPr>
          </a:lstStyle>
          <a:p>
            <a:endParaRPr/>
          </a:p>
        </p:txBody>
      </p:sp>
      <p:sp>
        <p:nvSpPr>
          <p:cNvPr id="142" name="Google Shape;142;p28"/>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143" name="Google Shape;143;p28"/>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144" name="Google Shape;144;p28"/>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45"/>
        <p:cNvGrpSpPr/>
        <p:nvPr/>
      </p:nvGrpSpPr>
      <p:grpSpPr>
        <a:xfrm>
          <a:off x="0" y="0"/>
          <a:ext cx="0" cy="0"/>
          <a:chOff x="0" y="0"/>
          <a:chExt cx="0" cy="0"/>
        </a:xfrm>
      </p:grpSpPr>
      <p:sp>
        <p:nvSpPr>
          <p:cNvPr id="146" name="Google Shape;146;p29"/>
          <p:cNvSpPr txBox="1">
            <a:spLocks noGrp="1"/>
          </p:cNvSpPr>
          <p:nvPr>
            <p:ph type="title"/>
          </p:nvPr>
        </p:nvSpPr>
        <p:spPr>
          <a:xfrm>
            <a:off x="508001" y="1448991"/>
            <a:ext cx="6447600" cy="1946700"/>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147" name="Google Shape;147;p29"/>
          <p:cNvSpPr txBox="1">
            <a:spLocks noGrp="1"/>
          </p:cNvSpPr>
          <p:nvPr>
            <p:ph type="body" idx="1"/>
          </p:nvPr>
        </p:nvSpPr>
        <p:spPr>
          <a:xfrm>
            <a:off x="508001" y="3395586"/>
            <a:ext cx="6447600" cy="11355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800"/>
              </a:spcBef>
              <a:spcAft>
                <a:spcPts val="0"/>
              </a:spcAft>
              <a:buClr>
                <a:srgbClr val="D2BD24"/>
              </a:buClr>
              <a:buSzPts val="2700"/>
              <a:buFont typeface="Noto Sans Symbols"/>
              <a:buNone/>
              <a:defRPr sz="21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1900"/>
              <a:buFont typeface="Source Sans Pro"/>
              <a:buNone/>
              <a:defRPr sz="14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2100"/>
              <a:buFont typeface="Noto Sans Symbols"/>
              <a:buNone/>
              <a:defRPr sz="12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1800"/>
              <a:buFont typeface="Noto Sans Symbols"/>
              <a:buNone/>
              <a:defRPr sz="11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1800"/>
              <a:buFont typeface="Noto Sans Symbols"/>
              <a:buNone/>
              <a:defRPr sz="11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700"/>
              <a:buFont typeface="Noto Sans Symbols"/>
              <a:buNone/>
              <a:defRPr sz="11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700"/>
              <a:buFont typeface="Noto Sans Symbols"/>
              <a:buNone/>
              <a:defRPr sz="11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700"/>
              <a:buFont typeface="Noto Sans Symbols"/>
              <a:buNone/>
              <a:defRPr sz="11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700"/>
              <a:buFont typeface="Noto Sans Symbols"/>
              <a:buNone/>
              <a:defRPr sz="1100" b="0" i="0" u="none" strike="noStrike" cap="none">
                <a:solidFill>
                  <a:srgbClr val="888888"/>
                </a:solidFill>
                <a:latin typeface="Source Sans Pro"/>
                <a:ea typeface="Source Sans Pro"/>
                <a:cs typeface="Source Sans Pro"/>
                <a:sym typeface="Source Sans Pro"/>
              </a:defRPr>
            </a:lvl9pPr>
          </a:lstStyle>
          <a:p>
            <a:endParaRPr/>
          </a:p>
        </p:txBody>
      </p:sp>
      <p:sp>
        <p:nvSpPr>
          <p:cNvPr id="148" name="Google Shape;148;p29"/>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30"/>
          <p:cNvSpPr txBox="1">
            <a:spLocks noGrp="1"/>
          </p:cNvSpPr>
          <p:nvPr>
            <p:ph type="title"/>
          </p:nvPr>
        </p:nvSpPr>
        <p:spPr>
          <a:xfrm rot="5400000">
            <a:off x="4495662" y="1937249"/>
            <a:ext cx="3938700" cy="9786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151" name="Google Shape;151;p30"/>
          <p:cNvSpPr txBox="1">
            <a:spLocks noGrp="1"/>
          </p:cNvSpPr>
          <p:nvPr>
            <p:ph type="body" idx="1"/>
          </p:nvPr>
        </p:nvSpPr>
        <p:spPr>
          <a:xfrm rot="5400000">
            <a:off x="1186114" y="-221100"/>
            <a:ext cx="3938700" cy="52953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152" name="Google Shape;152;p30"/>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69"/>
        <p:cNvGrpSpPr/>
        <p:nvPr/>
      </p:nvGrpSpPr>
      <p:grpSpPr>
        <a:xfrm>
          <a:off x="0" y="0"/>
          <a:ext cx="0" cy="0"/>
          <a:chOff x="0" y="0"/>
          <a:chExt cx="0" cy="0"/>
        </a:xfrm>
      </p:grpSpPr>
      <p:sp>
        <p:nvSpPr>
          <p:cNvPr id="170" name="Google Shape;170;p32"/>
          <p:cNvSpPr txBox="1">
            <a:spLocks noGrp="1"/>
          </p:cNvSpPr>
          <p:nvPr>
            <p:ph type="ctrTitle"/>
          </p:nvPr>
        </p:nvSpPr>
        <p:spPr>
          <a:xfrm>
            <a:off x="655852" y="1107828"/>
            <a:ext cx="6498600" cy="1234800"/>
          </a:xfrm>
          <a:prstGeom prst="rect">
            <a:avLst/>
          </a:prstGeom>
          <a:noFill/>
          <a:ln>
            <a:noFill/>
          </a:ln>
        </p:spPr>
        <p:txBody>
          <a:bodyPr spcFirstLastPara="1" wrap="square" lIns="38575" tIns="19275" rIns="38575" bIns="19275" anchor="b" anchorCtr="0">
            <a:noAutofit/>
          </a:bodyPr>
          <a:lstStyle>
            <a:lvl1pPr marR="0" lvl="0" algn="l" rtl="0">
              <a:lnSpc>
                <a:spcPct val="100000"/>
              </a:lnSpc>
              <a:spcBef>
                <a:spcPts val="0"/>
              </a:spcBef>
              <a:spcAft>
                <a:spcPts val="0"/>
              </a:spcAft>
              <a:buClr>
                <a:srgbClr val="072B62"/>
              </a:buClr>
              <a:buSzPts val="2300"/>
              <a:buFont typeface="Georgia"/>
              <a:buNone/>
              <a:defRPr sz="31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9pPr>
          </a:lstStyle>
          <a:p>
            <a:endParaRPr/>
          </a:p>
        </p:txBody>
      </p:sp>
      <p:sp>
        <p:nvSpPr>
          <p:cNvPr id="171" name="Google Shape;171;p32"/>
          <p:cNvSpPr txBox="1">
            <a:spLocks noGrp="1"/>
          </p:cNvSpPr>
          <p:nvPr>
            <p:ph type="subTitle" idx="1"/>
          </p:nvPr>
        </p:nvSpPr>
        <p:spPr>
          <a:xfrm>
            <a:off x="963826" y="2509659"/>
            <a:ext cx="6223800" cy="822600"/>
          </a:xfrm>
          <a:prstGeom prst="rect">
            <a:avLst/>
          </a:prstGeom>
          <a:noFill/>
          <a:ln>
            <a:noFill/>
          </a:ln>
        </p:spPr>
        <p:txBody>
          <a:bodyPr spcFirstLastPara="1" wrap="square" lIns="38575" tIns="19275" rIns="38575" bIns="19275" anchor="t" anchorCtr="0">
            <a:noAutofit/>
          </a:bodyPr>
          <a:lstStyle>
            <a:lvl1pPr marR="0" lvl="0" algn="r" rtl="0">
              <a:lnSpc>
                <a:spcPct val="100000"/>
              </a:lnSpc>
              <a:spcBef>
                <a:spcPts val="600"/>
              </a:spcBef>
              <a:spcAft>
                <a:spcPts val="0"/>
              </a:spcAft>
              <a:buClr>
                <a:srgbClr val="D2BD24"/>
              </a:buClr>
              <a:buSzPts val="1200"/>
              <a:buFont typeface="Noto Sans Symbols"/>
              <a:buNone/>
              <a:defRPr sz="1600" b="0" i="0" u="none" strike="noStrike" cap="none">
                <a:solidFill>
                  <a:srgbClr val="7F7F7F"/>
                </a:solidFill>
                <a:latin typeface="Source Sans Pro"/>
                <a:ea typeface="Source Sans Pro"/>
                <a:cs typeface="Source Sans Pro"/>
                <a:sym typeface="Source Sans Pro"/>
              </a:defRPr>
            </a:lvl1pPr>
            <a:lvl2pPr marR="0" lvl="1" algn="ctr" rtl="0">
              <a:lnSpc>
                <a:spcPct val="100000"/>
              </a:lnSpc>
              <a:spcBef>
                <a:spcPts val="600"/>
              </a:spcBef>
              <a:spcAft>
                <a:spcPts val="0"/>
              </a:spcAft>
              <a:buClr>
                <a:srgbClr val="D2BD24"/>
              </a:buClr>
              <a:buSzPts val="1100"/>
              <a:buFont typeface="Source Sans Pro"/>
              <a:buNone/>
              <a:defRPr sz="1800" b="0" i="0" u="none" strike="noStrike" cap="none">
                <a:solidFill>
                  <a:srgbClr val="888888"/>
                </a:solidFill>
                <a:latin typeface="Source Sans Pro"/>
                <a:ea typeface="Source Sans Pro"/>
                <a:cs typeface="Source Sans Pro"/>
                <a:sym typeface="Source Sans Pro"/>
              </a:defRPr>
            </a:lvl2pPr>
            <a:lvl3pPr marR="0" lvl="2" algn="ctr" rtl="0">
              <a:lnSpc>
                <a:spcPct val="100000"/>
              </a:lnSpc>
              <a:spcBef>
                <a:spcPts val="600"/>
              </a:spcBef>
              <a:spcAft>
                <a:spcPts val="0"/>
              </a:spcAft>
              <a:buClr>
                <a:srgbClr val="D2BD24"/>
              </a:buClr>
              <a:buSzPts val="12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R="0" lvl="3" algn="ctr" rtl="0">
              <a:lnSpc>
                <a:spcPct val="100000"/>
              </a:lnSpc>
              <a:spcBef>
                <a:spcPts val="600"/>
              </a:spcBef>
              <a:spcAft>
                <a:spcPts val="0"/>
              </a:spcAft>
              <a:buClr>
                <a:srgbClr val="D2BD24"/>
              </a:buClr>
              <a:buSzPts val="11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R="0" lvl="4" algn="ctr" rtl="0">
              <a:lnSpc>
                <a:spcPct val="100000"/>
              </a:lnSpc>
              <a:spcBef>
                <a:spcPts val="600"/>
              </a:spcBef>
              <a:spcAft>
                <a:spcPts val="0"/>
              </a:spcAft>
              <a:buClr>
                <a:srgbClr val="D2BD24"/>
              </a:buClr>
              <a:buSzPts val="11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R="0" lvl="5" algn="ctr" rtl="0">
              <a:lnSpc>
                <a:spcPct val="100000"/>
              </a:lnSpc>
              <a:spcBef>
                <a:spcPts val="600"/>
              </a:spcBef>
              <a:spcAft>
                <a:spcPts val="0"/>
              </a:spcAft>
              <a:buClr>
                <a:schemeClr val="accent1"/>
              </a:buClr>
              <a:buSzPts val="400"/>
              <a:buFont typeface="Noto Sans Symbols"/>
              <a:buNone/>
              <a:defRPr sz="700" b="0" i="0" u="none" strike="noStrike" cap="none">
                <a:solidFill>
                  <a:srgbClr val="888888"/>
                </a:solidFill>
                <a:latin typeface="Source Sans Pro"/>
                <a:ea typeface="Source Sans Pro"/>
                <a:cs typeface="Source Sans Pro"/>
                <a:sym typeface="Source Sans Pro"/>
              </a:defRPr>
            </a:lvl6pPr>
            <a:lvl7pPr marR="0" lvl="6" algn="ctr" rtl="0">
              <a:lnSpc>
                <a:spcPct val="100000"/>
              </a:lnSpc>
              <a:spcBef>
                <a:spcPts val="600"/>
              </a:spcBef>
              <a:spcAft>
                <a:spcPts val="0"/>
              </a:spcAft>
              <a:buClr>
                <a:schemeClr val="accent1"/>
              </a:buClr>
              <a:buSzPts val="400"/>
              <a:buFont typeface="Noto Sans Symbols"/>
              <a:buNone/>
              <a:defRPr sz="700" b="0" i="0" u="none" strike="noStrike" cap="none">
                <a:solidFill>
                  <a:srgbClr val="888888"/>
                </a:solidFill>
                <a:latin typeface="Source Sans Pro"/>
                <a:ea typeface="Source Sans Pro"/>
                <a:cs typeface="Source Sans Pro"/>
                <a:sym typeface="Source Sans Pro"/>
              </a:defRPr>
            </a:lvl7pPr>
            <a:lvl8pPr marR="0" lvl="7" algn="ctr" rtl="0">
              <a:lnSpc>
                <a:spcPct val="100000"/>
              </a:lnSpc>
              <a:spcBef>
                <a:spcPts val="600"/>
              </a:spcBef>
              <a:spcAft>
                <a:spcPts val="0"/>
              </a:spcAft>
              <a:buClr>
                <a:schemeClr val="accent1"/>
              </a:buClr>
              <a:buSzPts val="400"/>
              <a:buFont typeface="Noto Sans Symbols"/>
              <a:buNone/>
              <a:defRPr sz="700" b="0" i="0" u="none" strike="noStrike" cap="none">
                <a:solidFill>
                  <a:srgbClr val="888888"/>
                </a:solidFill>
                <a:latin typeface="Source Sans Pro"/>
                <a:ea typeface="Source Sans Pro"/>
                <a:cs typeface="Source Sans Pro"/>
                <a:sym typeface="Source Sans Pro"/>
              </a:defRPr>
            </a:lvl8pPr>
            <a:lvl9pPr marR="0" lvl="8" algn="ctr" rtl="0">
              <a:lnSpc>
                <a:spcPct val="100000"/>
              </a:lnSpc>
              <a:spcBef>
                <a:spcPts val="600"/>
              </a:spcBef>
              <a:spcAft>
                <a:spcPts val="0"/>
              </a:spcAft>
              <a:buClr>
                <a:schemeClr val="accent1"/>
              </a:buClr>
              <a:buSzPts val="400"/>
              <a:buFont typeface="Noto Sans Symbols"/>
              <a:buNone/>
              <a:defRPr sz="700" b="0" i="0" u="none" strike="noStrike" cap="none">
                <a:solidFill>
                  <a:srgbClr val="888888"/>
                </a:solidFill>
                <a:latin typeface="Source Sans Pro"/>
                <a:ea typeface="Source Sans Pro"/>
                <a:cs typeface="Source Sans Pro"/>
                <a:sym typeface="Source Sans Pro"/>
              </a:defRPr>
            </a:lvl9pPr>
          </a:lstStyle>
          <a:p>
            <a:endParaRPr/>
          </a:p>
        </p:txBody>
      </p:sp>
      <p:grpSp>
        <p:nvGrpSpPr>
          <p:cNvPr id="172" name="Google Shape;172;p32"/>
          <p:cNvGrpSpPr/>
          <p:nvPr/>
        </p:nvGrpSpPr>
        <p:grpSpPr>
          <a:xfrm>
            <a:off x="1" y="0"/>
            <a:ext cx="9144100" cy="5149925"/>
            <a:chOff x="0" y="-8467"/>
            <a:chExt cx="12192133" cy="6866567"/>
          </a:xfrm>
        </p:grpSpPr>
        <p:cxnSp>
          <p:nvCxnSpPr>
            <p:cNvPr id="173" name="Google Shape;173;p32"/>
            <p:cNvCxnSpPr/>
            <p:nvPr/>
          </p:nvCxnSpPr>
          <p:spPr>
            <a:xfrm>
              <a:off x="9169166" y="-8467"/>
              <a:ext cx="1783200" cy="6856500"/>
            </a:xfrm>
            <a:prstGeom prst="straightConnector1">
              <a:avLst/>
            </a:prstGeom>
            <a:noFill/>
            <a:ln w="9525" cap="flat" cmpd="sng">
              <a:solidFill>
                <a:schemeClr val="accent1">
                  <a:alpha val="68630"/>
                </a:schemeClr>
              </a:solidFill>
              <a:prstDash val="solid"/>
              <a:round/>
              <a:headEnd type="none" w="sm" len="sm"/>
              <a:tailEnd type="none" w="sm" len="sm"/>
            </a:ln>
          </p:spPr>
        </p:cxnSp>
        <p:cxnSp>
          <p:nvCxnSpPr>
            <p:cNvPr id="174" name="Google Shape;174;p32"/>
            <p:cNvCxnSpPr/>
            <p:nvPr/>
          </p:nvCxnSpPr>
          <p:spPr>
            <a:xfrm flipH="1">
              <a:off x="8475125" y="3681413"/>
              <a:ext cx="3713700" cy="3166500"/>
            </a:xfrm>
            <a:prstGeom prst="straightConnector1">
              <a:avLst/>
            </a:prstGeom>
            <a:noFill/>
            <a:ln w="9525" cap="flat" cmpd="sng">
              <a:solidFill>
                <a:schemeClr val="accent1">
                  <a:alpha val="68630"/>
                </a:schemeClr>
              </a:solidFill>
              <a:prstDash val="solid"/>
              <a:round/>
              <a:headEnd type="none" w="sm" len="sm"/>
              <a:tailEnd type="none" w="sm" len="sm"/>
            </a:ln>
          </p:spPr>
        </p:cxnSp>
        <p:sp>
          <p:nvSpPr>
            <p:cNvPr id="175" name="Google Shape;175;p3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510"/>
              </a:schemeClr>
            </a:solidFill>
            <a:ln>
              <a:noFill/>
            </a:ln>
          </p:spPr>
        </p:sp>
        <p:sp>
          <p:nvSpPr>
            <p:cNvPr id="176" name="Google Shape;176;p32"/>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77" name="Google Shape;177;p32"/>
            <p:cNvSpPr/>
            <p:nvPr/>
          </p:nvSpPr>
          <p:spPr>
            <a:xfrm>
              <a:off x="8932333" y="3048000"/>
              <a:ext cx="3259800" cy="3810000"/>
            </a:xfrm>
            <a:prstGeom prst="triangle">
              <a:avLst>
                <a:gd name="adj" fmla="val 100000"/>
              </a:avLst>
            </a:prstGeom>
            <a:solidFill>
              <a:srgbClr val="374C81">
                <a:alpha val="64709"/>
              </a:srgbClr>
            </a:solidFill>
            <a:ln>
              <a:noFill/>
            </a:ln>
          </p:spPr>
          <p:txBody>
            <a:bodyPr spcFirstLastPara="1" wrap="square" lIns="38575" tIns="38575" rIns="38575" bIns="38575" anchor="ctr" anchorCtr="0">
              <a:noAutofit/>
            </a:bodyPr>
            <a:lstStyle/>
            <a:p>
              <a:pPr marL="0" marR="0" lvl="0" indent="0" algn="l" rtl="0">
                <a:lnSpc>
                  <a:spcPct val="100000"/>
                </a:lnSpc>
                <a:spcBef>
                  <a:spcPts val="0"/>
                </a:spcBef>
                <a:spcAft>
                  <a:spcPts val="0"/>
                </a:spcAft>
                <a:buClr>
                  <a:srgbClr val="000000"/>
                </a:buClr>
                <a:buSzPts val="600"/>
                <a:buFont typeface="Arial"/>
                <a:buNone/>
              </a:pPr>
              <a:endParaRPr sz="800" b="0" i="0" u="none" strike="noStrike" cap="none">
                <a:solidFill>
                  <a:srgbClr val="000000"/>
                </a:solidFill>
                <a:latin typeface="Arial"/>
                <a:ea typeface="Arial"/>
                <a:cs typeface="Arial"/>
                <a:sym typeface="Arial"/>
              </a:endParaRPr>
            </a:p>
          </p:txBody>
        </p:sp>
        <p:sp>
          <p:nvSpPr>
            <p:cNvPr id="178" name="Google Shape;178;p32"/>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8630"/>
              </a:srgbClr>
            </a:solidFill>
            <a:ln>
              <a:noFill/>
            </a:ln>
          </p:spPr>
        </p:sp>
        <p:sp>
          <p:nvSpPr>
            <p:cNvPr id="179" name="Google Shape;179;p32"/>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8630"/>
              </a:srgbClr>
            </a:solidFill>
            <a:ln>
              <a:noFill/>
            </a:ln>
          </p:spPr>
        </p:sp>
        <p:sp>
          <p:nvSpPr>
            <p:cNvPr id="180" name="Google Shape;180;p32"/>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181" name="Google Shape;181;p32"/>
            <p:cNvSpPr/>
            <p:nvPr/>
          </p:nvSpPr>
          <p:spPr>
            <a:xfrm>
              <a:off x="10371666" y="3589867"/>
              <a:ext cx="1817100" cy="3268200"/>
            </a:xfrm>
            <a:prstGeom prst="triangle">
              <a:avLst>
                <a:gd name="adj" fmla="val 100000"/>
              </a:avLst>
            </a:prstGeom>
            <a:solidFill>
              <a:srgbClr val="374C81">
                <a:alpha val="64709"/>
              </a:srgbClr>
            </a:solidFill>
            <a:ln>
              <a:noFill/>
            </a:ln>
          </p:spPr>
          <p:txBody>
            <a:bodyPr spcFirstLastPara="1" wrap="square" lIns="38575" tIns="38575" rIns="38575" bIns="38575" anchor="ctr" anchorCtr="0">
              <a:noAutofit/>
            </a:bodyPr>
            <a:lstStyle/>
            <a:p>
              <a:pPr marL="0" marR="0" lvl="0" indent="0" algn="l" rtl="0">
                <a:lnSpc>
                  <a:spcPct val="100000"/>
                </a:lnSpc>
                <a:spcBef>
                  <a:spcPts val="0"/>
                </a:spcBef>
                <a:spcAft>
                  <a:spcPts val="0"/>
                </a:spcAft>
                <a:buClr>
                  <a:srgbClr val="000000"/>
                </a:buClr>
                <a:buSzPts val="600"/>
                <a:buFont typeface="Arial"/>
                <a:buNone/>
              </a:pPr>
              <a:endParaRPr sz="800" b="0" i="0" u="none" strike="noStrike" cap="none">
                <a:solidFill>
                  <a:srgbClr val="000000"/>
                </a:solidFill>
                <a:latin typeface="Arial"/>
                <a:ea typeface="Arial"/>
                <a:cs typeface="Arial"/>
                <a:sym typeface="Arial"/>
              </a:endParaRPr>
            </a:p>
          </p:txBody>
        </p:sp>
        <p:sp>
          <p:nvSpPr>
            <p:cNvPr id="182" name="Google Shape;182;p32"/>
            <p:cNvSpPr/>
            <p:nvPr/>
          </p:nvSpPr>
          <p:spPr>
            <a:xfrm>
              <a:off x="0" y="4013200"/>
              <a:ext cx="448800" cy="2844900"/>
            </a:xfrm>
            <a:prstGeom prst="triangle">
              <a:avLst>
                <a:gd name="adj" fmla="val 0"/>
              </a:avLst>
            </a:prstGeom>
            <a:solidFill>
              <a:srgbClr val="072B62">
                <a:alpha val="68630"/>
              </a:srgbClr>
            </a:solidFill>
            <a:ln>
              <a:noFill/>
            </a:ln>
          </p:spPr>
          <p:txBody>
            <a:bodyPr spcFirstLastPara="1" wrap="square" lIns="38575" tIns="38575" rIns="38575" bIns="38575" anchor="ctr" anchorCtr="0">
              <a:noAutofit/>
            </a:bodyPr>
            <a:lstStyle/>
            <a:p>
              <a:pPr marL="0" marR="0" lvl="0" indent="0" algn="l" rtl="0">
                <a:lnSpc>
                  <a:spcPct val="100000"/>
                </a:lnSpc>
                <a:spcBef>
                  <a:spcPts val="0"/>
                </a:spcBef>
                <a:spcAft>
                  <a:spcPts val="0"/>
                </a:spcAft>
                <a:buClr>
                  <a:srgbClr val="000000"/>
                </a:buClr>
                <a:buSzPts val="600"/>
                <a:buFont typeface="Arial"/>
                <a:buNone/>
              </a:pPr>
              <a:endParaRPr sz="800" b="0" i="0" u="none" strike="noStrike" cap="none">
                <a:solidFill>
                  <a:srgbClr val="000000"/>
                </a:solidFill>
                <a:latin typeface="Arial"/>
                <a:ea typeface="Arial"/>
                <a:cs typeface="Arial"/>
                <a:sym typeface="Arial"/>
              </a:endParaRPr>
            </a:p>
          </p:txBody>
        </p:sp>
      </p:grpSp>
      <p:pic>
        <p:nvPicPr>
          <p:cNvPr id="183" name="Google Shape;183;p32"/>
          <p:cNvPicPr preferRelativeResize="0"/>
          <p:nvPr/>
        </p:nvPicPr>
        <p:blipFill rotWithShape="1">
          <a:blip r:embed="rId2">
            <a:alphaModFix/>
          </a:blip>
          <a:srcRect/>
          <a:stretch/>
        </p:blipFill>
        <p:spPr>
          <a:xfrm>
            <a:off x="7310329" y="0"/>
            <a:ext cx="1337309" cy="1337308"/>
          </a:xfrm>
          <a:prstGeom prst="rect">
            <a:avLst/>
          </a:prstGeom>
          <a:noFill/>
          <a:ln>
            <a:noFill/>
          </a:ln>
        </p:spPr>
      </p:pic>
      <p:sp>
        <p:nvSpPr>
          <p:cNvPr id="184" name="Google Shape;184;p32"/>
          <p:cNvSpPr/>
          <p:nvPr/>
        </p:nvSpPr>
        <p:spPr>
          <a:xfrm rot="10800000" flipH="1">
            <a:off x="1" y="-95"/>
            <a:ext cx="883200" cy="4002300"/>
          </a:xfrm>
          <a:prstGeom prst="triangle">
            <a:avLst>
              <a:gd name="adj" fmla="val 0"/>
            </a:avLst>
          </a:prstGeom>
          <a:solidFill>
            <a:srgbClr val="6F81AC">
              <a:alpha val="80000"/>
            </a:srgbClr>
          </a:solidFill>
          <a:ln>
            <a:noFill/>
          </a:ln>
        </p:spPr>
        <p:txBody>
          <a:bodyPr spcFirstLastPara="1" wrap="square" lIns="51425" tIns="51425" rIns="51425" bIns="51425" anchor="ctr" anchorCtr="0">
            <a:noAutofit/>
          </a:bodyPr>
          <a:lstStyle/>
          <a:p>
            <a:pPr marL="0" marR="0" lvl="0" indent="0" algn="l" rtl="0">
              <a:lnSpc>
                <a:spcPct val="100000"/>
              </a:lnSpc>
              <a:spcBef>
                <a:spcPts val="0"/>
              </a:spcBef>
              <a:spcAft>
                <a:spcPts val="0"/>
              </a:spcAft>
              <a:buClr>
                <a:srgbClr val="000000"/>
              </a:buClr>
              <a:buSzPts val="600"/>
              <a:buFont typeface="Arial"/>
              <a:buNone/>
            </a:pPr>
            <a:endParaRPr sz="800" b="0" i="0" u="none" strike="noStrike" cap="none">
              <a:solidFill>
                <a:srgbClr val="000000"/>
              </a:solidFill>
              <a:latin typeface="Arial"/>
              <a:ea typeface="Arial"/>
              <a:cs typeface="Arial"/>
              <a:sym typeface="Arial"/>
            </a:endParaRPr>
          </a:p>
        </p:txBody>
      </p:sp>
      <p:sp>
        <p:nvSpPr>
          <p:cNvPr id="185" name="Google Shape;185;p32"/>
          <p:cNvSpPr txBox="1">
            <a:spLocks noGrp="1"/>
          </p:cNvSpPr>
          <p:nvPr>
            <p:ph type="dt" idx="10"/>
          </p:nvPr>
        </p:nvSpPr>
        <p:spPr>
          <a:xfrm>
            <a:off x="7988117" y="4717292"/>
            <a:ext cx="1062000" cy="291000"/>
          </a:xfrm>
          <a:prstGeom prst="rect">
            <a:avLst/>
          </a:prstGeom>
          <a:noFill/>
          <a:ln>
            <a:noFill/>
          </a:ln>
        </p:spPr>
        <p:txBody>
          <a:bodyPr spcFirstLastPara="1" wrap="square" lIns="38575" tIns="19275" rIns="38575" bIns="19275" anchor="t" anchorCtr="0">
            <a:noAutofit/>
          </a:bodyPr>
          <a:lstStyle>
            <a:lvl1pPr marR="0" lvl="0" algn="r" rtl="0">
              <a:lnSpc>
                <a:spcPct val="100000"/>
              </a:lnSpc>
              <a:spcBef>
                <a:spcPts val="0"/>
              </a:spcBef>
              <a:spcAft>
                <a:spcPts val="0"/>
              </a:spcAft>
              <a:buClr>
                <a:srgbClr val="000000"/>
              </a:buClr>
              <a:buSzPts val="600"/>
              <a:buFont typeface="Arial"/>
              <a:buNone/>
              <a:defRPr sz="900" b="0" i="0" u="none" strike="noStrike" cap="none">
                <a:solidFill>
                  <a:schemeClr val="l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600"/>
              <a:buFont typeface="Arial"/>
              <a:buNone/>
              <a:defRPr sz="11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600"/>
              <a:buFont typeface="Arial"/>
              <a:buNone/>
              <a:defRPr sz="11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600"/>
              <a:buFont typeface="Arial"/>
              <a:buNone/>
              <a:defRPr sz="11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600"/>
              <a:buFont typeface="Arial"/>
              <a:buNone/>
              <a:defRPr sz="11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600"/>
              <a:buFont typeface="Arial"/>
              <a:buNone/>
              <a:defRPr sz="11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600"/>
              <a:buFont typeface="Arial"/>
              <a:buNone/>
              <a:defRPr sz="11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600"/>
              <a:buFont typeface="Arial"/>
              <a:buNone/>
              <a:defRPr sz="11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600"/>
              <a:buFont typeface="Arial"/>
              <a:buNone/>
              <a:defRPr sz="1100" b="0" i="0" u="none" strike="noStrike" cap="none">
                <a:solidFill>
                  <a:schemeClr val="dk1"/>
                </a:solidFill>
                <a:latin typeface="Source Sans Pro"/>
                <a:ea typeface="Source Sans Pro"/>
                <a:cs typeface="Source Sans Pro"/>
                <a:sym typeface="Source Sans Pro"/>
              </a:defRPr>
            </a:lvl9pPr>
          </a:lstStyle>
          <a:p>
            <a:endParaRPr/>
          </a:p>
        </p:txBody>
      </p:sp>
      <p:sp>
        <p:nvSpPr>
          <p:cNvPr id="186" name="Google Shape;186;p32"/>
          <p:cNvSpPr txBox="1">
            <a:spLocks noGrp="1"/>
          </p:cNvSpPr>
          <p:nvPr>
            <p:ph type="sldNum" idx="12"/>
          </p:nvPr>
        </p:nvSpPr>
        <p:spPr>
          <a:xfrm>
            <a:off x="8556784" y="4749851"/>
            <a:ext cx="548700" cy="393600"/>
          </a:xfrm>
          <a:prstGeom prst="rect">
            <a:avLst/>
          </a:prstGeom>
          <a:noFill/>
          <a:ln>
            <a:noFill/>
          </a:ln>
        </p:spPr>
        <p:txBody>
          <a:bodyPr spcFirstLastPara="1" wrap="square" lIns="38575" tIns="19275" rIns="38575" bIns="19275" anchor="t" anchorCtr="0">
            <a:noAutofit/>
          </a:bodyPr>
          <a:lstStyle>
            <a:lvl1pPr marL="0" marR="0" lvl="0" indent="0" algn="r" rtl="0">
              <a:lnSpc>
                <a:spcPct val="100000"/>
              </a:lnSpc>
              <a:spcBef>
                <a:spcPts val="0"/>
              </a:spcBef>
              <a:spcAft>
                <a:spcPts val="0"/>
              </a:spcAft>
              <a:buClr>
                <a:srgbClr val="000000"/>
              </a:buClr>
              <a:buSzPts val="800"/>
              <a:buFont typeface="Arial"/>
              <a:buNone/>
              <a:defRPr sz="1000" b="0" i="0" u="none" strike="noStrike" cap="none">
                <a:solidFill>
                  <a:srgbClr val="3F3F3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1000" b="0" i="0" u="none" strike="noStrike" cap="none">
                <a:solidFill>
                  <a:srgbClr val="3F3F3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1000" b="0" i="0" u="none" strike="noStrike" cap="none">
                <a:solidFill>
                  <a:srgbClr val="3F3F3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1000" b="0" i="0" u="none" strike="noStrike" cap="none">
                <a:solidFill>
                  <a:srgbClr val="3F3F3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1000" b="0" i="0" u="none" strike="noStrike" cap="none">
                <a:solidFill>
                  <a:srgbClr val="3F3F3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1000" b="0" i="0" u="none" strike="noStrike" cap="none">
                <a:solidFill>
                  <a:srgbClr val="3F3F3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1000" b="0" i="0" u="none" strike="noStrike" cap="none">
                <a:solidFill>
                  <a:srgbClr val="3F3F3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1000" b="0" i="0" u="none" strike="noStrike" cap="none">
                <a:solidFill>
                  <a:srgbClr val="3F3F3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1000" b="0" i="0" u="none" strike="noStrike" cap="none">
                <a:solidFill>
                  <a:srgbClr val="3F3F3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416839" y="192769"/>
            <a:ext cx="6447600" cy="990600"/>
          </a:xfrm>
          <a:prstGeom prst="rect">
            <a:avLst/>
          </a:prstGeom>
          <a:noFill/>
          <a:ln>
            <a:noFill/>
          </a:ln>
        </p:spPr>
        <p:txBody>
          <a:bodyPr spcFirstLastPara="1" wrap="square" lIns="38575" tIns="19275" rIns="38575" bIns="19275" anchor="t" anchorCtr="0">
            <a:noAutofit/>
          </a:bodyPr>
          <a:lstStyle>
            <a:lvl1pPr lvl="0" algn="l" rtl="0">
              <a:lnSpc>
                <a:spcPct val="100000"/>
              </a:lnSpc>
              <a:spcBef>
                <a:spcPts val="0"/>
              </a:spcBef>
              <a:spcAft>
                <a:spcPts val="0"/>
              </a:spcAft>
              <a:buSzPts val="1900"/>
              <a:buNone/>
              <a:defRPr/>
            </a:lvl1pPr>
            <a:lvl2pPr lvl="1" algn="l" rtl="0">
              <a:lnSpc>
                <a:spcPct val="100000"/>
              </a:lnSpc>
              <a:spcBef>
                <a:spcPts val="0"/>
              </a:spcBef>
              <a:spcAft>
                <a:spcPts val="0"/>
              </a:spcAft>
              <a:buSzPts val="600"/>
              <a:buNone/>
              <a:defRPr/>
            </a:lvl2pPr>
            <a:lvl3pPr lvl="2" algn="l" rtl="0">
              <a:lnSpc>
                <a:spcPct val="100000"/>
              </a:lnSpc>
              <a:spcBef>
                <a:spcPts val="0"/>
              </a:spcBef>
              <a:spcAft>
                <a:spcPts val="0"/>
              </a:spcAft>
              <a:buSzPts val="600"/>
              <a:buNone/>
              <a:defRPr/>
            </a:lvl3pPr>
            <a:lvl4pPr lvl="3" algn="l" rtl="0">
              <a:lnSpc>
                <a:spcPct val="100000"/>
              </a:lnSpc>
              <a:spcBef>
                <a:spcPts val="0"/>
              </a:spcBef>
              <a:spcAft>
                <a:spcPts val="0"/>
              </a:spcAft>
              <a:buSzPts val="600"/>
              <a:buNone/>
              <a:defRPr/>
            </a:lvl4pPr>
            <a:lvl5pPr lvl="4" algn="l" rtl="0">
              <a:lnSpc>
                <a:spcPct val="100000"/>
              </a:lnSpc>
              <a:spcBef>
                <a:spcPts val="0"/>
              </a:spcBef>
              <a:spcAft>
                <a:spcPts val="0"/>
              </a:spcAft>
              <a:buSzPts val="600"/>
              <a:buNone/>
              <a:defRPr/>
            </a:lvl5pPr>
            <a:lvl6pPr lvl="5" algn="l" rtl="0">
              <a:lnSpc>
                <a:spcPct val="100000"/>
              </a:lnSpc>
              <a:spcBef>
                <a:spcPts val="0"/>
              </a:spcBef>
              <a:spcAft>
                <a:spcPts val="0"/>
              </a:spcAft>
              <a:buSzPts val="600"/>
              <a:buNone/>
              <a:defRPr/>
            </a:lvl6pPr>
            <a:lvl7pPr lvl="6" algn="l" rtl="0">
              <a:lnSpc>
                <a:spcPct val="100000"/>
              </a:lnSpc>
              <a:spcBef>
                <a:spcPts val="0"/>
              </a:spcBef>
              <a:spcAft>
                <a:spcPts val="0"/>
              </a:spcAft>
              <a:buSzPts val="600"/>
              <a:buNone/>
              <a:defRPr/>
            </a:lvl7pPr>
            <a:lvl8pPr lvl="7" algn="l" rtl="0">
              <a:lnSpc>
                <a:spcPct val="100000"/>
              </a:lnSpc>
              <a:spcBef>
                <a:spcPts val="0"/>
              </a:spcBef>
              <a:spcAft>
                <a:spcPts val="0"/>
              </a:spcAft>
              <a:buSzPts val="600"/>
              <a:buNone/>
              <a:defRPr/>
            </a:lvl8pPr>
            <a:lvl9pPr lvl="8" algn="l" rtl="0">
              <a:lnSpc>
                <a:spcPct val="100000"/>
              </a:lnSpc>
              <a:spcBef>
                <a:spcPts val="0"/>
              </a:spcBef>
              <a:spcAft>
                <a:spcPts val="0"/>
              </a:spcAft>
              <a:buSzPts val="600"/>
              <a:buNone/>
              <a:defRPr/>
            </a:lvl9pPr>
          </a:lstStyle>
          <a:p>
            <a:endParaRPr/>
          </a:p>
        </p:txBody>
      </p:sp>
      <p:sp>
        <p:nvSpPr>
          <p:cNvPr id="189" name="Google Shape;189;p33"/>
          <p:cNvSpPr txBox="1">
            <a:spLocks noGrp="1"/>
          </p:cNvSpPr>
          <p:nvPr>
            <p:ph type="body" idx="1"/>
          </p:nvPr>
        </p:nvSpPr>
        <p:spPr>
          <a:xfrm>
            <a:off x="416839" y="1330088"/>
            <a:ext cx="6891600" cy="3675900"/>
          </a:xfrm>
          <a:prstGeom prst="rect">
            <a:avLst/>
          </a:prstGeom>
          <a:noFill/>
          <a:ln>
            <a:noFill/>
          </a:ln>
        </p:spPr>
        <p:txBody>
          <a:bodyPr spcFirstLastPara="1" wrap="square" lIns="38575" tIns="19275" rIns="38575" bIns="19275" anchor="t" anchorCtr="0">
            <a:noAutofit/>
          </a:bodyPr>
          <a:lstStyle>
            <a:lvl1pPr marL="457200" lvl="0" indent="-323850" algn="l" rtl="0">
              <a:lnSpc>
                <a:spcPct val="100000"/>
              </a:lnSpc>
              <a:spcBef>
                <a:spcPts val="600"/>
              </a:spcBef>
              <a:spcAft>
                <a:spcPts val="0"/>
              </a:spcAft>
              <a:buSzPts val="1500"/>
              <a:buChar char="▶"/>
              <a:defRPr/>
            </a:lvl1pPr>
            <a:lvl2pPr marL="914400" lvl="1" indent="-298450" algn="l" rtl="0">
              <a:lnSpc>
                <a:spcPct val="100000"/>
              </a:lnSpc>
              <a:spcBef>
                <a:spcPts val="600"/>
              </a:spcBef>
              <a:spcAft>
                <a:spcPts val="0"/>
              </a:spcAft>
              <a:buSzPts val="1100"/>
              <a:buChar char="●"/>
              <a:defRPr/>
            </a:lvl2pPr>
            <a:lvl3pPr marL="1371600" lvl="2" indent="-304800" algn="l" rtl="0">
              <a:lnSpc>
                <a:spcPct val="100000"/>
              </a:lnSpc>
              <a:spcBef>
                <a:spcPts val="600"/>
              </a:spcBef>
              <a:spcAft>
                <a:spcPts val="0"/>
              </a:spcAft>
              <a:buSzPts val="1200"/>
              <a:buChar char="✓"/>
              <a:defRPr/>
            </a:lvl3pPr>
            <a:lvl4pPr marL="1828800" lvl="3" indent="-298450" algn="l" rtl="0">
              <a:lnSpc>
                <a:spcPct val="100000"/>
              </a:lnSpc>
              <a:spcBef>
                <a:spcPts val="600"/>
              </a:spcBef>
              <a:spcAft>
                <a:spcPts val="0"/>
              </a:spcAft>
              <a:buSzPts val="1100"/>
              <a:buChar char="▶"/>
              <a:defRPr/>
            </a:lvl4pPr>
            <a:lvl5pPr marL="2286000" lvl="4" indent="-298450" algn="l" rtl="0">
              <a:lnSpc>
                <a:spcPct val="100000"/>
              </a:lnSpc>
              <a:spcBef>
                <a:spcPts val="600"/>
              </a:spcBef>
              <a:spcAft>
                <a:spcPts val="0"/>
              </a:spcAft>
              <a:buSzPts val="1100"/>
              <a:buFont typeface="Source Sans Pro"/>
              <a:buChar char="●"/>
              <a:defRPr/>
            </a:lvl5pPr>
            <a:lvl6pPr marL="2743200" lvl="5" indent="-254000" algn="l" rtl="0">
              <a:lnSpc>
                <a:spcPct val="100000"/>
              </a:lnSpc>
              <a:spcBef>
                <a:spcPts val="600"/>
              </a:spcBef>
              <a:spcAft>
                <a:spcPts val="0"/>
              </a:spcAft>
              <a:buSzPts val="400"/>
              <a:buChar char="▶"/>
              <a:defRPr/>
            </a:lvl6pPr>
            <a:lvl7pPr marL="3200400" lvl="6" indent="-254000" algn="l" rtl="0">
              <a:lnSpc>
                <a:spcPct val="100000"/>
              </a:lnSpc>
              <a:spcBef>
                <a:spcPts val="600"/>
              </a:spcBef>
              <a:spcAft>
                <a:spcPts val="0"/>
              </a:spcAft>
              <a:buSzPts val="400"/>
              <a:buChar char="▶"/>
              <a:defRPr/>
            </a:lvl7pPr>
            <a:lvl8pPr marL="3657600" lvl="7" indent="-254000" algn="l" rtl="0">
              <a:lnSpc>
                <a:spcPct val="100000"/>
              </a:lnSpc>
              <a:spcBef>
                <a:spcPts val="600"/>
              </a:spcBef>
              <a:spcAft>
                <a:spcPts val="0"/>
              </a:spcAft>
              <a:buSzPts val="400"/>
              <a:buChar char="▶"/>
              <a:defRPr/>
            </a:lvl8pPr>
            <a:lvl9pPr marL="4114800" lvl="8" indent="-254000" algn="l" rtl="0">
              <a:lnSpc>
                <a:spcPct val="100000"/>
              </a:lnSpc>
              <a:spcBef>
                <a:spcPts val="600"/>
              </a:spcBef>
              <a:spcAft>
                <a:spcPts val="0"/>
              </a:spcAft>
              <a:buSzPts val="400"/>
              <a:buChar char="▶"/>
              <a:defRPr/>
            </a:lvl9pPr>
          </a:lstStyle>
          <a:p>
            <a:endParaRPr/>
          </a:p>
        </p:txBody>
      </p:sp>
      <p:sp>
        <p:nvSpPr>
          <p:cNvPr id="190" name="Google Shape;190;p33"/>
          <p:cNvSpPr txBox="1">
            <a:spLocks noGrp="1"/>
          </p:cNvSpPr>
          <p:nvPr>
            <p:ph type="sldNum" idx="12"/>
          </p:nvPr>
        </p:nvSpPr>
        <p:spPr>
          <a:xfrm>
            <a:off x="8272810" y="4735525"/>
            <a:ext cx="512700" cy="273900"/>
          </a:xfrm>
          <a:prstGeom prst="rect">
            <a:avLst/>
          </a:prstGeom>
          <a:noFill/>
          <a:ln>
            <a:noFill/>
          </a:ln>
        </p:spPr>
        <p:txBody>
          <a:bodyPr spcFirstLastPara="1" wrap="square" lIns="38575" tIns="19275" rIns="38575" bIns="19275" anchor="ctr" anchorCtr="0">
            <a:noAutofit/>
          </a:bodyPr>
          <a:lstStyle>
            <a:lvl1pPr marL="0" marR="0" lvl="0"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15"/>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91"/>
        <p:cNvGrpSpPr/>
        <p:nvPr/>
      </p:nvGrpSpPr>
      <p:grpSpPr>
        <a:xfrm>
          <a:off x="0" y="0"/>
          <a:ext cx="0" cy="0"/>
          <a:chOff x="0" y="0"/>
          <a:chExt cx="0" cy="0"/>
        </a:xfrm>
      </p:grpSpPr>
      <p:sp>
        <p:nvSpPr>
          <p:cNvPr id="192" name="Google Shape;192;p34"/>
          <p:cNvSpPr txBox="1">
            <a:spLocks noGrp="1"/>
          </p:cNvSpPr>
          <p:nvPr>
            <p:ph type="title"/>
          </p:nvPr>
        </p:nvSpPr>
        <p:spPr>
          <a:xfrm>
            <a:off x="416839" y="192769"/>
            <a:ext cx="6447600" cy="990600"/>
          </a:xfrm>
          <a:prstGeom prst="rect">
            <a:avLst/>
          </a:prstGeom>
          <a:noFill/>
          <a:ln>
            <a:noFill/>
          </a:ln>
        </p:spPr>
        <p:txBody>
          <a:bodyPr spcFirstLastPara="1" wrap="square" lIns="38575" tIns="38575" rIns="38575" bIns="38575" anchor="t" anchorCtr="0">
            <a:noAutofit/>
          </a:bodyPr>
          <a:lstStyle>
            <a:lvl1pPr marR="0" lvl="0" algn="l" rtl="0">
              <a:lnSpc>
                <a:spcPct val="100000"/>
              </a:lnSpc>
              <a:spcBef>
                <a:spcPts val="0"/>
              </a:spcBef>
              <a:spcAft>
                <a:spcPts val="0"/>
              </a:spcAft>
              <a:buClr>
                <a:srgbClr val="072B62"/>
              </a:buClr>
              <a:buSzPts val="1900"/>
              <a:buFont typeface="Georgia"/>
              <a:buNone/>
              <a:defRPr sz="25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9pPr>
          </a:lstStyle>
          <a:p>
            <a:endParaRPr/>
          </a:p>
        </p:txBody>
      </p:sp>
      <p:sp>
        <p:nvSpPr>
          <p:cNvPr id="193" name="Google Shape;193;p34"/>
          <p:cNvSpPr txBox="1">
            <a:spLocks noGrp="1"/>
          </p:cNvSpPr>
          <p:nvPr>
            <p:ph type="body" idx="1"/>
          </p:nvPr>
        </p:nvSpPr>
        <p:spPr>
          <a:xfrm>
            <a:off x="416839" y="1330088"/>
            <a:ext cx="6891600" cy="3675900"/>
          </a:xfrm>
          <a:prstGeom prst="rect">
            <a:avLst/>
          </a:prstGeom>
          <a:noFill/>
          <a:ln>
            <a:noFill/>
          </a:ln>
        </p:spPr>
        <p:txBody>
          <a:bodyPr spcFirstLastPara="1" wrap="square" lIns="38575" tIns="38575" rIns="38575" bIns="38575" anchor="t" anchorCtr="0">
            <a:noAutofit/>
          </a:bodyPr>
          <a:lstStyle>
            <a:lvl1pPr marL="457200" marR="0" lvl="0" indent="-323850" algn="l" rtl="0">
              <a:lnSpc>
                <a:spcPct val="100000"/>
              </a:lnSpc>
              <a:spcBef>
                <a:spcPts val="600"/>
              </a:spcBef>
              <a:spcAft>
                <a:spcPts val="0"/>
              </a:spcAft>
              <a:buClr>
                <a:srgbClr val="D2BD24"/>
              </a:buClr>
              <a:buSzPts val="1500"/>
              <a:buFont typeface="Noto Sans Symbols"/>
              <a:buChar char="▶"/>
              <a:defRPr sz="2000" b="0" i="0" u="none" strike="noStrike" cap="none">
                <a:solidFill>
                  <a:srgbClr val="3F3F3F"/>
                </a:solidFill>
                <a:latin typeface="Source Sans Pro"/>
                <a:ea typeface="Source Sans Pro"/>
                <a:cs typeface="Source Sans Pro"/>
                <a:sym typeface="Source Sans Pro"/>
              </a:defRPr>
            </a:lvl1pPr>
            <a:lvl2pPr marL="914400" marR="0" lvl="1" indent="-298450" algn="l" rtl="0">
              <a:lnSpc>
                <a:spcPct val="100000"/>
              </a:lnSpc>
              <a:spcBef>
                <a:spcPts val="600"/>
              </a:spcBef>
              <a:spcAft>
                <a:spcPts val="0"/>
              </a:spcAft>
              <a:buClr>
                <a:srgbClr val="D2BD24"/>
              </a:buClr>
              <a:buSzPts val="1100"/>
              <a:buFont typeface="Source Sans Pro"/>
              <a:buChar char="●"/>
              <a:defRPr sz="1800" b="0" i="0" u="none" strike="noStrike" cap="none">
                <a:solidFill>
                  <a:srgbClr val="3F3F3F"/>
                </a:solidFill>
                <a:latin typeface="Source Sans Pro"/>
                <a:ea typeface="Source Sans Pro"/>
                <a:cs typeface="Source Sans Pro"/>
                <a:sym typeface="Source Sans Pro"/>
              </a:defRPr>
            </a:lvl2pPr>
            <a:lvl3pPr marL="1371600" marR="0" lvl="2" indent="-304800" algn="l" rtl="0">
              <a:lnSpc>
                <a:spcPct val="100000"/>
              </a:lnSpc>
              <a:spcBef>
                <a:spcPts val="600"/>
              </a:spcBef>
              <a:spcAft>
                <a:spcPts val="0"/>
              </a:spcAft>
              <a:buClr>
                <a:srgbClr val="D2BD24"/>
              </a:buClr>
              <a:buSzPts val="1200"/>
              <a:buFont typeface="Noto Sans Symbols"/>
              <a:buChar char="✓"/>
              <a:defRPr sz="1600" b="0" i="0" u="none" strike="noStrike" cap="none">
                <a:solidFill>
                  <a:srgbClr val="3F3F3F"/>
                </a:solidFill>
                <a:latin typeface="Source Sans Pro"/>
                <a:ea typeface="Source Sans Pro"/>
                <a:cs typeface="Source Sans Pro"/>
                <a:sym typeface="Source Sans Pro"/>
              </a:defRPr>
            </a:lvl3pPr>
            <a:lvl4pPr marL="1828800" marR="0" lvl="3" indent="-298450"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4pPr>
            <a:lvl5pPr marL="2286000" marR="0" lvl="4" indent="-298450" algn="l" rtl="0">
              <a:lnSpc>
                <a:spcPct val="100000"/>
              </a:lnSpc>
              <a:spcBef>
                <a:spcPts val="600"/>
              </a:spcBef>
              <a:spcAft>
                <a:spcPts val="0"/>
              </a:spcAft>
              <a:buClr>
                <a:srgbClr val="D2BD24"/>
              </a:buClr>
              <a:buSzPts val="1100"/>
              <a:buFont typeface="Source Sans Pro"/>
              <a:buChar char="●"/>
              <a:defRPr sz="1400" b="0" i="0" u="none" strike="noStrike" cap="none">
                <a:solidFill>
                  <a:srgbClr val="3F3F3F"/>
                </a:solidFill>
                <a:latin typeface="Source Sans Pro"/>
                <a:ea typeface="Source Sans Pro"/>
                <a:cs typeface="Source Sans Pro"/>
                <a:sym typeface="Source Sans Pro"/>
              </a:defRPr>
            </a:lvl5pPr>
            <a:lvl6pPr marL="2743200" marR="0" lvl="5"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6pPr>
            <a:lvl7pPr marL="3200400" marR="0" lvl="6"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7pPr>
            <a:lvl8pPr marL="3657600" marR="0" lvl="7"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8pPr>
            <a:lvl9pPr marL="4114800" marR="0" lvl="8"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9pPr>
          </a:lstStyle>
          <a:p>
            <a:endParaRPr/>
          </a:p>
        </p:txBody>
      </p:sp>
      <p:sp>
        <p:nvSpPr>
          <p:cNvPr id="194" name="Google Shape;194;p34"/>
          <p:cNvSpPr txBox="1">
            <a:spLocks noGrp="1"/>
          </p:cNvSpPr>
          <p:nvPr>
            <p:ph type="sldNum" idx="12"/>
          </p:nvPr>
        </p:nvSpPr>
        <p:spPr>
          <a:xfrm>
            <a:off x="8272810" y="4735525"/>
            <a:ext cx="512700" cy="273900"/>
          </a:xfrm>
          <a:prstGeom prst="rect">
            <a:avLst/>
          </a:prstGeom>
          <a:noFill/>
          <a:ln>
            <a:noFill/>
          </a:ln>
        </p:spPr>
        <p:txBody>
          <a:bodyPr spcFirstLastPara="1" wrap="square" lIns="38575" tIns="19275" rIns="38575" bIns="19275" anchor="ctr" anchorCtr="0">
            <a:noAutofit/>
          </a:bodyPr>
          <a:lstStyle>
            <a:lvl1pPr marL="0" marR="0" lvl="0"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195"/>
        <p:cNvGrpSpPr/>
        <p:nvPr/>
      </p:nvGrpSpPr>
      <p:grpSpPr>
        <a:xfrm>
          <a:off x="0" y="0"/>
          <a:ext cx="0" cy="0"/>
          <a:chOff x="0" y="0"/>
          <a:chExt cx="0" cy="0"/>
        </a:xfrm>
      </p:grpSpPr>
      <p:sp>
        <p:nvSpPr>
          <p:cNvPr id="196" name="Google Shape;196;p35"/>
          <p:cNvSpPr txBox="1">
            <a:spLocks noGrp="1"/>
          </p:cNvSpPr>
          <p:nvPr>
            <p:ph type="title"/>
          </p:nvPr>
        </p:nvSpPr>
        <p:spPr>
          <a:xfrm>
            <a:off x="416839" y="192769"/>
            <a:ext cx="6447600" cy="990600"/>
          </a:xfrm>
          <a:prstGeom prst="rect">
            <a:avLst/>
          </a:prstGeom>
          <a:noFill/>
          <a:ln>
            <a:noFill/>
          </a:ln>
        </p:spPr>
        <p:txBody>
          <a:bodyPr spcFirstLastPara="1" wrap="square" lIns="38575" tIns="19275" rIns="38575" bIns="19275" anchor="t" anchorCtr="0">
            <a:noAutofit/>
          </a:bodyPr>
          <a:lstStyle>
            <a:lvl1pPr lvl="0" algn="l" rtl="0">
              <a:lnSpc>
                <a:spcPct val="100000"/>
              </a:lnSpc>
              <a:spcBef>
                <a:spcPts val="0"/>
              </a:spcBef>
              <a:spcAft>
                <a:spcPts val="0"/>
              </a:spcAft>
              <a:buSzPts val="1900"/>
              <a:buNone/>
              <a:defRPr/>
            </a:lvl1pPr>
            <a:lvl2pPr lvl="1" algn="l" rtl="0">
              <a:lnSpc>
                <a:spcPct val="100000"/>
              </a:lnSpc>
              <a:spcBef>
                <a:spcPts val="0"/>
              </a:spcBef>
              <a:spcAft>
                <a:spcPts val="0"/>
              </a:spcAft>
              <a:buSzPts val="600"/>
              <a:buNone/>
              <a:defRPr/>
            </a:lvl2pPr>
            <a:lvl3pPr lvl="2" algn="l" rtl="0">
              <a:lnSpc>
                <a:spcPct val="100000"/>
              </a:lnSpc>
              <a:spcBef>
                <a:spcPts val="0"/>
              </a:spcBef>
              <a:spcAft>
                <a:spcPts val="0"/>
              </a:spcAft>
              <a:buSzPts val="600"/>
              <a:buNone/>
              <a:defRPr/>
            </a:lvl3pPr>
            <a:lvl4pPr lvl="3" algn="l" rtl="0">
              <a:lnSpc>
                <a:spcPct val="100000"/>
              </a:lnSpc>
              <a:spcBef>
                <a:spcPts val="0"/>
              </a:spcBef>
              <a:spcAft>
                <a:spcPts val="0"/>
              </a:spcAft>
              <a:buSzPts val="600"/>
              <a:buNone/>
              <a:defRPr/>
            </a:lvl4pPr>
            <a:lvl5pPr lvl="4" algn="l" rtl="0">
              <a:lnSpc>
                <a:spcPct val="100000"/>
              </a:lnSpc>
              <a:spcBef>
                <a:spcPts val="0"/>
              </a:spcBef>
              <a:spcAft>
                <a:spcPts val="0"/>
              </a:spcAft>
              <a:buSzPts val="600"/>
              <a:buNone/>
              <a:defRPr/>
            </a:lvl5pPr>
            <a:lvl6pPr lvl="5" algn="l" rtl="0">
              <a:lnSpc>
                <a:spcPct val="100000"/>
              </a:lnSpc>
              <a:spcBef>
                <a:spcPts val="0"/>
              </a:spcBef>
              <a:spcAft>
                <a:spcPts val="0"/>
              </a:spcAft>
              <a:buSzPts val="600"/>
              <a:buNone/>
              <a:defRPr/>
            </a:lvl6pPr>
            <a:lvl7pPr lvl="6" algn="l" rtl="0">
              <a:lnSpc>
                <a:spcPct val="100000"/>
              </a:lnSpc>
              <a:spcBef>
                <a:spcPts val="0"/>
              </a:spcBef>
              <a:spcAft>
                <a:spcPts val="0"/>
              </a:spcAft>
              <a:buSzPts val="600"/>
              <a:buNone/>
              <a:defRPr/>
            </a:lvl7pPr>
            <a:lvl8pPr lvl="7" algn="l" rtl="0">
              <a:lnSpc>
                <a:spcPct val="100000"/>
              </a:lnSpc>
              <a:spcBef>
                <a:spcPts val="0"/>
              </a:spcBef>
              <a:spcAft>
                <a:spcPts val="0"/>
              </a:spcAft>
              <a:buSzPts val="600"/>
              <a:buNone/>
              <a:defRPr/>
            </a:lvl8pPr>
            <a:lvl9pPr lvl="8" algn="l" rtl="0">
              <a:lnSpc>
                <a:spcPct val="100000"/>
              </a:lnSpc>
              <a:spcBef>
                <a:spcPts val="0"/>
              </a:spcBef>
              <a:spcAft>
                <a:spcPts val="0"/>
              </a:spcAft>
              <a:buSzPts val="600"/>
              <a:buNone/>
              <a:defRPr/>
            </a:lvl9pPr>
          </a:lstStyle>
          <a:p>
            <a:endParaRPr/>
          </a:p>
        </p:txBody>
      </p:sp>
      <p:sp>
        <p:nvSpPr>
          <p:cNvPr id="197" name="Google Shape;197;p35"/>
          <p:cNvSpPr txBox="1">
            <a:spLocks noGrp="1"/>
          </p:cNvSpPr>
          <p:nvPr>
            <p:ph type="body" idx="1"/>
          </p:nvPr>
        </p:nvSpPr>
        <p:spPr>
          <a:xfrm>
            <a:off x="416839" y="1330088"/>
            <a:ext cx="6891600" cy="3675900"/>
          </a:xfrm>
          <a:prstGeom prst="rect">
            <a:avLst/>
          </a:prstGeom>
          <a:noFill/>
          <a:ln>
            <a:noFill/>
          </a:ln>
        </p:spPr>
        <p:txBody>
          <a:bodyPr spcFirstLastPara="1" wrap="square" lIns="38575" tIns="19275" rIns="38575" bIns="19275" anchor="t" anchorCtr="0">
            <a:noAutofit/>
          </a:bodyPr>
          <a:lstStyle>
            <a:lvl1pPr marL="457200" lvl="0" indent="-323850" algn="l" rtl="0">
              <a:lnSpc>
                <a:spcPct val="100000"/>
              </a:lnSpc>
              <a:spcBef>
                <a:spcPts val="600"/>
              </a:spcBef>
              <a:spcAft>
                <a:spcPts val="0"/>
              </a:spcAft>
              <a:buSzPts val="1500"/>
              <a:buChar char="▶"/>
              <a:defRPr/>
            </a:lvl1pPr>
            <a:lvl2pPr marL="914400" lvl="1" indent="-298450" algn="l" rtl="0">
              <a:lnSpc>
                <a:spcPct val="100000"/>
              </a:lnSpc>
              <a:spcBef>
                <a:spcPts val="600"/>
              </a:spcBef>
              <a:spcAft>
                <a:spcPts val="0"/>
              </a:spcAft>
              <a:buSzPts val="1100"/>
              <a:buChar char="●"/>
              <a:defRPr/>
            </a:lvl2pPr>
            <a:lvl3pPr marL="1371600" lvl="2" indent="-304800" algn="l" rtl="0">
              <a:lnSpc>
                <a:spcPct val="100000"/>
              </a:lnSpc>
              <a:spcBef>
                <a:spcPts val="600"/>
              </a:spcBef>
              <a:spcAft>
                <a:spcPts val="0"/>
              </a:spcAft>
              <a:buSzPts val="1200"/>
              <a:buChar char="✓"/>
              <a:defRPr/>
            </a:lvl3pPr>
            <a:lvl4pPr marL="1828800" lvl="3" indent="-298450" algn="l" rtl="0">
              <a:lnSpc>
                <a:spcPct val="100000"/>
              </a:lnSpc>
              <a:spcBef>
                <a:spcPts val="600"/>
              </a:spcBef>
              <a:spcAft>
                <a:spcPts val="0"/>
              </a:spcAft>
              <a:buSzPts val="1100"/>
              <a:buChar char="▶"/>
              <a:defRPr/>
            </a:lvl4pPr>
            <a:lvl5pPr marL="2286000" lvl="4" indent="-298450" algn="l" rtl="0">
              <a:lnSpc>
                <a:spcPct val="100000"/>
              </a:lnSpc>
              <a:spcBef>
                <a:spcPts val="600"/>
              </a:spcBef>
              <a:spcAft>
                <a:spcPts val="0"/>
              </a:spcAft>
              <a:buSzPts val="1100"/>
              <a:buFont typeface="Source Sans Pro"/>
              <a:buChar char="●"/>
              <a:defRPr/>
            </a:lvl5pPr>
            <a:lvl6pPr marL="2743200" lvl="5" indent="-254000" algn="l" rtl="0">
              <a:lnSpc>
                <a:spcPct val="100000"/>
              </a:lnSpc>
              <a:spcBef>
                <a:spcPts val="600"/>
              </a:spcBef>
              <a:spcAft>
                <a:spcPts val="0"/>
              </a:spcAft>
              <a:buSzPts val="400"/>
              <a:buChar char="▶"/>
              <a:defRPr/>
            </a:lvl6pPr>
            <a:lvl7pPr marL="3200400" lvl="6" indent="-254000" algn="l" rtl="0">
              <a:lnSpc>
                <a:spcPct val="100000"/>
              </a:lnSpc>
              <a:spcBef>
                <a:spcPts val="600"/>
              </a:spcBef>
              <a:spcAft>
                <a:spcPts val="0"/>
              </a:spcAft>
              <a:buSzPts val="400"/>
              <a:buChar char="▶"/>
              <a:defRPr/>
            </a:lvl7pPr>
            <a:lvl8pPr marL="3657600" lvl="7" indent="-254000" algn="l" rtl="0">
              <a:lnSpc>
                <a:spcPct val="100000"/>
              </a:lnSpc>
              <a:spcBef>
                <a:spcPts val="600"/>
              </a:spcBef>
              <a:spcAft>
                <a:spcPts val="0"/>
              </a:spcAft>
              <a:buSzPts val="400"/>
              <a:buChar char="▶"/>
              <a:defRPr/>
            </a:lvl8pPr>
            <a:lvl9pPr marL="4114800" lvl="8" indent="-254000" algn="l" rtl="0">
              <a:lnSpc>
                <a:spcPct val="100000"/>
              </a:lnSpc>
              <a:spcBef>
                <a:spcPts val="600"/>
              </a:spcBef>
              <a:spcAft>
                <a:spcPts val="0"/>
              </a:spcAft>
              <a:buSzPts val="400"/>
              <a:buChar char="▶"/>
              <a:defRPr/>
            </a:lvl9pPr>
          </a:lstStyle>
          <a:p>
            <a:endParaRPr/>
          </a:p>
        </p:txBody>
      </p:sp>
      <p:sp>
        <p:nvSpPr>
          <p:cNvPr id="198" name="Google Shape;198;p35"/>
          <p:cNvSpPr txBox="1">
            <a:spLocks noGrp="1"/>
          </p:cNvSpPr>
          <p:nvPr>
            <p:ph type="sldNum" idx="12"/>
          </p:nvPr>
        </p:nvSpPr>
        <p:spPr>
          <a:xfrm>
            <a:off x="8272810" y="4735525"/>
            <a:ext cx="512700" cy="273900"/>
          </a:xfrm>
          <a:prstGeom prst="rect">
            <a:avLst/>
          </a:prstGeom>
          <a:noFill/>
          <a:ln>
            <a:noFill/>
          </a:ln>
        </p:spPr>
        <p:txBody>
          <a:bodyPr spcFirstLastPara="1" wrap="square" lIns="38575" tIns="19275" rIns="38575" bIns="19275" anchor="ctr" anchorCtr="0">
            <a:noAutofit/>
          </a:bodyPr>
          <a:lstStyle>
            <a:lvl1pPr marL="0" marR="0" lvl="0"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99" name="Google Shape;199;p35"/>
          <p:cNvSpPr txBox="1">
            <a:spLocks noGrp="1"/>
          </p:cNvSpPr>
          <p:nvPr>
            <p:ph type="ftr" idx="11"/>
          </p:nvPr>
        </p:nvSpPr>
        <p:spPr>
          <a:xfrm>
            <a:off x="367092" y="4846098"/>
            <a:ext cx="3086100" cy="273900"/>
          </a:xfrm>
          <a:prstGeom prst="rect">
            <a:avLst/>
          </a:prstGeom>
          <a:noFill/>
          <a:ln>
            <a:noFill/>
          </a:ln>
        </p:spPr>
        <p:txBody>
          <a:bodyPr spcFirstLastPara="1" wrap="square" lIns="38575" tIns="19275" rIns="38575" bIns="19275" anchor="ctr" anchorCtr="0">
            <a:noAutofit/>
          </a:bodyPr>
          <a:lstStyle>
            <a:lvl1pPr marR="0" lvl="0" algn="l" rtl="0">
              <a:lnSpc>
                <a:spcPct val="100000"/>
              </a:lnSpc>
              <a:spcBef>
                <a:spcPts val="0"/>
              </a:spcBef>
              <a:spcAft>
                <a:spcPts val="0"/>
              </a:spcAft>
              <a:buClr>
                <a:srgbClr val="000000"/>
              </a:buClr>
              <a:buSzPts val="600"/>
              <a:buFont typeface="Arial"/>
              <a:buNone/>
              <a:defRPr sz="800" b="0" i="0" u="none" strike="noStrike" cap="none">
                <a:solidFill>
                  <a:srgbClr val="224F76"/>
                </a:solidFill>
                <a:latin typeface="Arial"/>
                <a:ea typeface="Arial"/>
                <a:cs typeface="Arial"/>
                <a:sym typeface="Arial"/>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3_Custom Layout">
  <p:cSld name="3_Custom Layout">
    <p:spTree>
      <p:nvGrpSpPr>
        <p:cNvPr id="1" name="Shape 200"/>
        <p:cNvGrpSpPr/>
        <p:nvPr/>
      </p:nvGrpSpPr>
      <p:grpSpPr>
        <a:xfrm>
          <a:off x="0" y="0"/>
          <a:ext cx="0" cy="0"/>
          <a:chOff x="0" y="0"/>
          <a:chExt cx="0" cy="0"/>
        </a:xfrm>
      </p:grpSpPr>
      <p:sp>
        <p:nvSpPr>
          <p:cNvPr id="201" name="Google Shape;201;p36"/>
          <p:cNvSpPr txBox="1">
            <a:spLocks noGrp="1"/>
          </p:cNvSpPr>
          <p:nvPr>
            <p:ph type="sldNum" idx="12"/>
          </p:nvPr>
        </p:nvSpPr>
        <p:spPr>
          <a:xfrm>
            <a:off x="8262574" y="4732238"/>
            <a:ext cx="512700" cy="273900"/>
          </a:xfrm>
          <a:prstGeom prst="rect">
            <a:avLst/>
          </a:prstGeom>
          <a:noFill/>
          <a:ln>
            <a:noFill/>
          </a:ln>
        </p:spPr>
        <p:txBody>
          <a:bodyPr spcFirstLastPara="1" wrap="square" lIns="38575" tIns="19275" rIns="38575" bIns="19275" anchor="ctr" anchorCtr="0">
            <a:noAutofit/>
          </a:bodyPr>
          <a:lstStyle>
            <a:lvl1pPr marL="0" marR="0" lvl="0"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202"/>
        <p:cNvGrpSpPr/>
        <p:nvPr/>
      </p:nvGrpSpPr>
      <p:grpSpPr>
        <a:xfrm>
          <a:off x="0" y="0"/>
          <a:ext cx="0" cy="0"/>
          <a:chOff x="0" y="0"/>
          <a:chExt cx="0" cy="0"/>
        </a:xfrm>
      </p:grpSpPr>
      <p:sp>
        <p:nvSpPr>
          <p:cNvPr id="203" name="Google Shape;203;p37"/>
          <p:cNvSpPr txBox="1">
            <a:spLocks noGrp="1"/>
          </p:cNvSpPr>
          <p:nvPr>
            <p:ph type="title"/>
          </p:nvPr>
        </p:nvSpPr>
        <p:spPr>
          <a:xfrm>
            <a:off x="416839" y="192769"/>
            <a:ext cx="6447600" cy="990600"/>
          </a:xfrm>
          <a:prstGeom prst="rect">
            <a:avLst/>
          </a:prstGeom>
          <a:noFill/>
          <a:ln>
            <a:noFill/>
          </a:ln>
        </p:spPr>
        <p:txBody>
          <a:bodyPr spcFirstLastPara="1" wrap="square" lIns="38575" tIns="19275" rIns="38575" bIns="19275" anchor="t" anchorCtr="0">
            <a:noAutofit/>
          </a:bodyPr>
          <a:lstStyle>
            <a:lvl1pPr lvl="0" algn="l" rtl="0">
              <a:lnSpc>
                <a:spcPct val="100000"/>
              </a:lnSpc>
              <a:spcBef>
                <a:spcPts val="0"/>
              </a:spcBef>
              <a:spcAft>
                <a:spcPts val="0"/>
              </a:spcAft>
              <a:buSzPts val="1900"/>
              <a:buNone/>
              <a:defRPr/>
            </a:lvl1pPr>
            <a:lvl2pPr lvl="1" algn="l" rtl="0">
              <a:lnSpc>
                <a:spcPct val="100000"/>
              </a:lnSpc>
              <a:spcBef>
                <a:spcPts val="0"/>
              </a:spcBef>
              <a:spcAft>
                <a:spcPts val="0"/>
              </a:spcAft>
              <a:buSzPts val="600"/>
              <a:buNone/>
              <a:defRPr/>
            </a:lvl2pPr>
            <a:lvl3pPr lvl="2" algn="l" rtl="0">
              <a:lnSpc>
                <a:spcPct val="100000"/>
              </a:lnSpc>
              <a:spcBef>
                <a:spcPts val="0"/>
              </a:spcBef>
              <a:spcAft>
                <a:spcPts val="0"/>
              </a:spcAft>
              <a:buSzPts val="600"/>
              <a:buNone/>
              <a:defRPr/>
            </a:lvl3pPr>
            <a:lvl4pPr lvl="3" algn="l" rtl="0">
              <a:lnSpc>
                <a:spcPct val="100000"/>
              </a:lnSpc>
              <a:spcBef>
                <a:spcPts val="0"/>
              </a:spcBef>
              <a:spcAft>
                <a:spcPts val="0"/>
              </a:spcAft>
              <a:buSzPts val="600"/>
              <a:buNone/>
              <a:defRPr/>
            </a:lvl4pPr>
            <a:lvl5pPr lvl="4" algn="l" rtl="0">
              <a:lnSpc>
                <a:spcPct val="100000"/>
              </a:lnSpc>
              <a:spcBef>
                <a:spcPts val="0"/>
              </a:spcBef>
              <a:spcAft>
                <a:spcPts val="0"/>
              </a:spcAft>
              <a:buSzPts val="600"/>
              <a:buNone/>
              <a:defRPr/>
            </a:lvl5pPr>
            <a:lvl6pPr lvl="5" algn="l" rtl="0">
              <a:lnSpc>
                <a:spcPct val="100000"/>
              </a:lnSpc>
              <a:spcBef>
                <a:spcPts val="0"/>
              </a:spcBef>
              <a:spcAft>
                <a:spcPts val="0"/>
              </a:spcAft>
              <a:buSzPts val="600"/>
              <a:buNone/>
              <a:defRPr/>
            </a:lvl6pPr>
            <a:lvl7pPr lvl="6" algn="l" rtl="0">
              <a:lnSpc>
                <a:spcPct val="100000"/>
              </a:lnSpc>
              <a:spcBef>
                <a:spcPts val="0"/>
              </a:spcBef>
              <a:spcAft>
                <a:spcPts val="0"/>
              </a:spcAft>
              <a:buSzPts val="600"/>
              <a:buNone/>
              <a:defRPr/>
            </a:lvl7pPr>
            <a:lvl8pPr lvl="7" algn="l" rtl="0">
              <a:lnSpc>
                <a:spcPct val="100000"/>
              </a:lnSpc>
              <a:spcBef>
                <a:spcPts val="0"/>
              </a:spcBef>
              <a:spcAft>
                <a:spcPts val="0"/>
              </a:spcAft>
              <a:buSzPts val="600"/>
              <a:buNone/>
              <a:defRPr/>
            </a:lvl8pPr>
            <a:lvl9pPr lvl="8" algn="l" rtl="0">
              <a:lnSpc>
                <a:spcPct val="100000"/>
              </a:lnSpc>
              <a:spcBef>
                <a:spcPts val="0"/>
              </a:spcBef>
              <a:spcAft>
                <a:spcPts val="0"/>
              </a:spcAft>
              <a:buSzPts val="600"/>
              <a:buNone/>
              <a:defRPr/>
            </a:lvl9pPr>
          </a:lstStyle>
          <a:p>
            <a:endParaRPr/>
          </a:p>
        </p:txBody>
      </p:sp>
      <p:sp>
        <p:nvSpPr>
          <p:cNvPr id="204" name="Google Shape;204;p37"/>
          <p:cNvSpPr txBox="1">
            <a:spLocks noGrp="1"/>
          </p:cNvSpPr>
          <p:nvPr>
            <p:ph type="body" idx="1"/>
          </p:nvPr>
        </p:nvSpPr>
        <p:spPr>
          <a:xfrm>
            <a:off x="416839" y="1330088"/>
            <a:ext cx="6891600" cy="3675900"/>
          </a:xfrm>
          <a:prstGeom prst="rect">
            <a:avLst/>
          </a:prstGeom>
          <a:noFill/>
          <a:ln>
            <a:noFill/>
          </a:ln>
        </p:spPr>
        <p:txBody>
          <a:bodyPr spcFirstLastPara="1" wrap="square" lIns="38575" tIns="19275" rIns="38575" bIns="19275" anchor="t" anchorCtr="0">
            <a:noAutofit/>
          </a:bodyPr>
          <a:lstStyle>
            <a:lvl1pPr marL="457200" lvl="0" indent="-323850" algn="l" rtl="0">
              <a:lnSpc>
                <a:spcPct val="100000"/>
              </a:lnSpc>
              <a:spcBef>
                <a:spcPts val="600"/>
              </a:spcBef>
              <a:spcAft>
                <a:spcPts val="0"/>
              </a:spcAft>
              <a:buSzPts val="1500"/>
              <a:buChar char="▶"/>
              <a:defRPr/>
            </a:lvl1pPr>
            <a:lvl2pPr marL="914400" lvl="1" indent="-298450" algn="l" rtl="0">
              <a:lnSpc>
                <a:spcPct val="100000"/>
              </a:lnSpc>
              <a:spcBef>
                <a:spcPts val="600"/>
              </a:spcBef>
              <a:spcAft>
                <a:spcPts val="0"/>
              </a:spcAft>
              <a:buSzPts val="1100"/>
              <a:buChar char="●"/>
              <a:defRPr/>
            </a:lvl2pPr>
            <a:lvl3pPr marL="1371600" lvl="2" indent="-304800" algn="l" rtl="0">
              <a:lnSpc>
                <a:spcPct val="100000"/>
              </a:lnSpc>
              <a:spcBef>
                <a:spcPts val="600"/>
              </a:spcBef>
              <a:spcAft>
                <a:spcPts val="0"/>
              </a:spcAft>
              <a:buSzPts val="1200"/>
              <a:buChar char="✓"/>
              <a:defRPr/>
            </a:lvl3pPr>
            <a:lvl4pPr marL="1828800" lvl="3" indent="-298450" algn="l" rtl="0">
              <a:lnSpc>
                <a:spcPct val="100000"/>
              </a:lnSpc>
              <a:spcBef>
                <a:spcPts val="600"/>
              </a:spcBef>
              <a:spcAft>
                <a:spcPts val="0"/>
              </a:spcAft>
              <a:buSzPts val="1100"/>
              <a:buChar char="▶"/>
              <a:defRPr/>
            </a:lvl4pPr>
            <a:lvl5pPr marL="2286000" lvl="4" indent="-298450" algn="l" rtl="0">
              <a:lnSpc>
                <a:spcPct val="100000"/>
              </a:lnSpc>
              <a:spcBef>
                <a:spcPts val="600"/>
              </a:spcBef>
              <a:spcAft>
                <a:spcPts val="0"/>
              </a:spcAft>
              <a:buSzPts val="1100"/>
              <a:buFont typeface="Source Sans Pro"/>
              <a:buChar char="●"/>
              <a:defRPr/>
            </a:lvl5pPr>
            <a:lvl6pPr marL="2743200" lvl="5" indent="-254000" algn="l" rtl="0">
              <a:lnSpc>
                <a:spcPct val="100000"/>
              </a:lnSpc>
              <a:spcBef>
                <a:spcPts val="600"/>
              </a:spcBef>
              <a:spcAft>
                <a:spcPts val="0"/>
              </a:spcAft>
              <a:buSzPts val="400"/>
              <a:buChar char="▶"/>
              <a:defRPr/>
            </a:lvl6pPr>
            <a:lvl7pPr marL="3200400" lvl="6" indent="-254000" algn="l" rtl="0">
              <a:lnSpc>
                <a:spcPct val="100000"/>
              </a:lnSpc>
              <a:spcBef>
                <a:spcPts val="600"/>
              </a:spcBef>
              <a:spcAft>
                <a:spcPts val="0"/>
              </a:spcAft>
              <a:buSzPts val="400"/>
              <a:buChar char="▶"/>
              <a:defRPr/>
            </a:lvl7pPr>
            <a:lvl8pPr marL="3657600" lvl="7" indent="-254000" algn="l" rtl="0">
              <a:lnSpc>
                <a:spcPct val="100000"/>
              </a:lnSpc>
              <a:spcBef>
                <a:spcPts val="600"/>
              </a:spcBef>
              <a:spcAft>
                <a:spcPts val="0"/>
              </a:spcAft>
              <a:buSzPts val="400"/>
              <a:buChar char="▶"/>
              <a:defRPr/>
            </a:lvl8pPr>
            <a:lvl9pPr marL="4114800" lvl="8" indent="-254000" algn="l" rtl="0">
              <a:lnSpc>
                <a:spcPct val="100000"/>
              </a:lnSpc>
              <a:spcBef>
                <a:spcPts val="600"/>
              </a:spcBef>
              <a:spcAft>
                <a:spcPts val="0"/>
              </a:spcAft>
              <a:buSzPts val="400"/>
              <a:buChar char="▶"/>
              <a:defRPr/>
            </a:lvl9pPr>
          </a:lstStyle>
          <a:p>
            <a:endParaRPr/>
          </a:p>
        </p:txBody>
      </p:sp>
      <p:sp>
        <p:nvSpPr>
          <p:cNvPr id="205" name="Google Shape;205;p37"/>
          <p:cNvSpPr txBox="1">
            <a:spLocks noGrp="1"/>
          </p:cNvSpPr>
          <p:nvPr>
            <p:ph type="sldNum" idx="12"/>
          </p:nvPr>
        </p:nvSpPr>
        <p:spPr>
          <a:xfrm>
            <a:off x="8272810" y="4735525"/>
            <a:ext cx="512700" cy="273900"/>
          </a:xfrm>
          <a:prstGeom prst="rect">
            <a:avLst/>
          </a:prstGeom>
          <a:noFill/>
          <a:ln>
            <a:noFill/>
          </a:ln>
        </p:spPr>
        <p:txBody>
          <a:bodyPr spcFirstLastPara="1" wrap="square" lIns="38575" tIns="19275" rIns="38575" bIns="19275" anchor="ctr" anchorCtr="0">
            <a:noAutofit/>
          </a:bodyPr>
          <a:lstStyle>
            <a:lvl1pPr marL="0" marR="0" lvl="0"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206" name="Google Shape;206;p37"/>
          <p:cNvSpPr txBox="1">
            <a:spLocks noGrp="1"/>
          </p:cNvSpPr>
          <p:nvPr>
            <p:ph type="ftr" idx="11"/>
          </p:nvPr>
        </p:nvSpPr>
        <p:spPr>
          <a:xfrm>
            <a:off x="367092" y="4846098"/>
            <a:ext cx="3086100" cy="273900"/>
          </a:xfrm>
          <a:prstGeom prst="rect">
            <a:avLst/>
          </a:prstGeom>
          <a:noFill/>
          <a:ln>
            <a:noFill/>
          </a:ln>
        </p:spPr>
        <p:txBody>
          <a:bodyPr spcFirstLastPara="1" wrap="square" lIns="38575" tIns="19275" rIns="38575" bIns="19275" anchor="ctr" anchorCtr="0">
            <a:noAutofit/>
          </a:bodyPr>
          <a:lstStyle>
            <a:lvl1pPr marR="0" lvl="0" algn="l" rtl="0">
              <a:lnSpc>
                <a:spcPct val="100000"/>
              </a:lnSpc>
              <a:spcBef>
                <a:spcPts val="0"/>
              </a:spcBef>
              <a:spcAft>
                <a:spcPts val="0"/>
              </a:spcAft>
              <a:buClr>
                <a:srgbClr val="000000"/>
              </a:buClr>
              <a:buSzPts val="600"/>
              <a:buFont typeface="Arial"/>
              <a:buNone/>
              <a:defRPr sz="800" b="0" i="0" u="none" strike="noStrike" cap="none">
                <a:solidFill>
                  <a:srgbClr val="224F76"/>
                </a:solidFill>
                <a:latin typeface="Arial"/>
                <a:ea typeface="Arial"/>
                <a:cs typeface="Arial"/>
                <a:sym typeface="Arial"/>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7"/>
        <p:cNvGrpSpPr/>
        <p:nvPr/>
      </p:nvGrpSpPr>
      <p:grpSpPr>
        <a:xfrm>
          <a:off x="0" y="0"/>
          <a:ext cx="0" cy="0"/>
          <a:chOff x="0" y="0"/>
          <a:chExt cx="0" cy="0"/>
        </a:xfrm>
      </p:grpSpPr>
      <p:sp>
        <p:nvSpPr>
          <p:cNvPr id="208" name="Google Shape;208;p38"/>
          <p:cNvSpPr txBox="1">
            <a:spLocks noGrp="1"/>
          </p:cNvSpPr>
          <p:nvPr>
            <p:ph type="title"/>
          </p:nvPr>
        </p:nvSpPr>
        <p:spPr>
          <a:xfrm>
            <a:off x="416839" y="192769"/>
            <a:ext cx="6447600" cy="990600"/>
          </a:xfrm>
          <a:prstGeom prst="rect">
            <a:avLst/>
          </a:prstGeom>
          <a:noFill/>
          <a:ln>
            <a:noFill/>
          </a:ln>
        </p:spPr>
        <p:txBody>
          <a:bodyPr spcFirstLastPara="1" wrap="square" lIns="38575" tIns="38575" rIns="38575" bIns="38575" anchor="t" anchorCtr="0">
            <a:noAutofit/>
          </a:bodyPr>
          <a:lstStyle>
            <a:lvl1pPr marR="0" lvl="0" algn="l" rtl="0">
              <a:lnSpc>
                <a:spcPct val="100000"/>
              </a:lnSpc>
              <a:spcBef>
                <a:spcPts val="0"/>
              </a:spcBef>
              <a:spcAft>
                <a:spcPts val="0"/>
              </a:spcAft>
              <a:buClr>
                <a:srgbClr val="072B62"/>
              </a:buClr>
              <a:buSzPts val="1900"/>
              <a:buFont typeface="Georgia"/>
              <a:buNone/>
              <a:defRPr sz="25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600"/>
              <a:buNone/>
              <a:defRPr sz="1100" b="0" i="0" u="none" strike="noStrike" cap="none">
                <a:solidFill>
                  <a:schemeClr val="dk2"/>
                </a:solidFill>
              </a:defRPr>
            </a:lvl2pPr>
            <a:lvl3pPr marR="0" lvl="2" algn="l" rtl="0">
              <a:lnSpc>
                <a:spcPct val="100000"/>
              </a:lnSpc>
              <a:spcBef>
                <a:spcPts val="0"/>
              </a:spcBef>
              <a:spcAft>
                <a:spcPts val="0"/>
              </a:spcAft>
              <a:buSzPts val="600"/>
              <a:buNone/>
              <a:defRPr sz="1100" b="0" i="0" u="none" strike="noStrike" cap="none">
                <a:solidFill>
                  <a:schemeClr val="dk2"/>
                </a:solidFill>
              </a:defRPr>
            </a:lvl3pPr>
            <a:lvl4pPr marR="0" lvl="3" algn="l" rtl="0">
              <a:lnSpc>
                <a:spcPct val="100000"/>
              </a:lnSpc>
              <a:spcBef>
                <a:spcPts val="0"/>
              </a:spcBef>
              <a:spcAft>
                <a:spcPts val="0"/>
              </a:spcAft>
              <a:buSzPts val="600"/>
              <a:buNone/>
              <a:defRPr sz="1100" b="0" i="0" u="none" strike="noStrike" cap="none">
                <a:solidFill>
                  <a:schemeClr val="dk2"/>
                </a:solidFill>
              </a:defRPr>
            </a:lvl4pPr>
            <a:lvl5pPr marR="0" lvl="4" algn="l" rtl="0">
              <a:lnSpc>
                <a:spcPct val="100000"/>
              </a:lnSpc>
              <a:spcBef>
                <a:spcPts val="0"/>
              </a:spcBef>
              <a:spcAft>
                <a:spcPts val="0"/>
              </a:spcAft>
              <a:buSzPts val="600"/>
              <a:buNone/>
              <a:defRPr sz="1100" b="0" i="0" u="none" strike="noStrike" cap="none">
                <a:solidFill>
                  <a:schemeClr val="dk2"/>
                </a:solidFill>
              </a:defRPr>
            </a:lvl5pPr>
            <a:lvl6pPr marR="0" lvl="5" algn="l" rtl="0">
              <a:lnSpc>
                <a:spcPct val="100000"/>
              </a:lnSpc>
              <a:spcBef>
                <a:spcPts val="0"/>
              </a:spcBef>
              <a:spcAft>
                <a:spcPts val="0"/>
              </a:spcAft>
              <a:buSzPts val="600"/>
              <a:buNone/>
              <a:defRPr sz="1100" b="0" i="0" u="none" strike="noStrike" cap="none">
                <a:solidFill>
                  <a:schemeClr val="dk2"/>
                </a:solidFill>
              </a:defRPr>
            </a:lvl6pPr>
            <a:lvl7pPr marR="0" lvl="6" algn="l" rtl="0">
              <a:lnSpc>
                <a:spcPct val="100000"/>
              </a:lnSpc>
              <a:spcBef>
                <a:spcPts val="0"/>
              </a:spcBef>
              <a:spcAft>
                <a:spcPts val="0"/>
              </a:spcAft>
              <a:buSzPts val="600"/>
              <a:buNone/>
              <a:defRPr sz="1100" b="0" i="0" u="none" strike="noStrike" cap="none">
                <a:solidFill>
                  <a:schemeClr val="dk2"/>
                </a:solidFill>
              </a:defRPr>
            </a:lvl7pPr>
            <a:lvl8pPr marR="0" lvl="7" algn="l" rtl="0">
              <a:lnSpc>
                <a:spcPct val="100000"/>
              </a:lnSpc>
              <a:spcBef>
                <a:spcPts val="0"/>
              </a:spcBef>
              <a:spcAft>
                <a:spcPts val="0"/>
              </a:spcAft>
              <a:buSzPts val="600"/>
              <a:buNone/>
              <a:defRPr sz="1100" b="0" i="0" u="none" strike="noStrike" cap="none">
                <a:solidFill>
                  <a:schemeClr val="dk2"/>
                </a:solidFill>
              </a:defRPr>
            </a:lvl8pPr>
            <a:lvl9pPr marR="0" lvl="8" algn="l" rtl="0">
              <a:lnSpc>
                <a:spcPct val="100000"/>
              </a:lnSpc>
              <a:spcBef>
                <a:spcPts val="0"/>
              </a:spcBef>
              <a:spcAft>
                <a:spcPts val="0"/>
              </a:spcAft>
              <a:buSzPts val="600"/>
              <a:buNone/>
              <a:defRPr sz="1100" b="0" i="0" u="none" strike="noStrike" cap="none">
                <a:solidFill>
                  <a:schemeClr val="dk2"/>
                </a:solidFill>
              </a:defRPr>
            </a:lvl9pPr>
          </a:lstStyle>
          <a:p>
            <a:endParaRPr/>
          </a:p>
        </p:txBody>
      </p:sp>
      <p:sp>
        <p:nvSpPr>
          <p:cNvPr id="209" name="Google Shape;209;p38"/>
          <p:cNvSpPr txBox="1">
            <a:spLocks noGrp="1"/>
          </p:cNvSpPr>
          <p:nvPr>
            <p:ph type="body" idx="1"/>
          </p:nvPr>
        </p:nvSpPr>
        <p:spPr>
          <a:xfrm>
            <a:off x="416839" y="1330088"/>
            <a:ext cx="6891600" cy="3675900"/>
          </a:xfrm>
          <a:prstGeom prst="rect">
            <a:avLst/>
          </a:prstGeom>
          <a:noFill/>
          <a:ln>
            <a:noFill/>
          </a:ln>
        </p:spPr>
        <p:txBody>
          <a:bodyPr spcFirstLastPara="1" wrap="square" lIns="38575" tIns="38575" rIns="38575" bIns="38575" anchor="t" anchorCtr="0">
            <a:noAutofit/>
          </a:bodyPr>
          <a:lstStyle>
            <a:lvl1pPr marL="457200" marR="0" lvl="0" indent="-323850" algn="l" rtl="0">
              <a:lnSpc>
                <a:spcPct val="100000"/>
              </a:lnSpc>
              <a:spcBef>
                <a:spcPts val="600"/>
              </a:spcBef>
              <a:spcAft>
                <a:spcPts val="0"/>
              </a:spcAft>
              <a:buClr>
                <a:srgbClr val="D2BD24"/>
              </a:buClr>
              <a:buSzPts val="1500"/>
              <a:buFont typeface="Noto Sans Symbols"/>
              <a:buChar char="▶"/>
              <a:defRPr sz="2000" b="0" i="0" u="none" strike="noStrike" cap="none">
                <a:solidFill>
                  <a:srgbClr val="3F3F3F"/>
                </a:solidFill>
                <a:latin typeface="Source Sans Pro"/>
                <a:ea typeface="Source Sans Pro"/>
                <a:cs typeface="Source Sans Pro"/>
                <a:sym typeface="Source Sans Pro"/>
              </a:defRPr>
            </a:lvl1pPr>
            <a:lvl2pPr marL="914400" marR="0" lvl="1" indent="-298450" algn="l" rtl="0">
              <a:lnSpc>
                <a:spcPct val="100000"/>
              </a:lnSpc>
              <a:spcBef>
                <a:spcPts val="600"/>
              </a:spcBef>
              <a:spcAft>
                <a:spcPts val="0"/>
              </a:spcAft>
              <a:buClr>
                <a:srgbClr val="D2BD24"/>
              </a:buClr>
              <a:buSzPts val="1100"/>
              <a:buFont typeface="Source Sans Pro"/>
              <a:buChar char="●"/>
              <a:defRPr sz="1800" b="0" i="0" u="none" strike="noStrike" cap="none">
                <a:solidFill>
                  <a:srgbClr val="3F3F3F"/>
                </a:solidFill>
                <a:latin typeface="Source Sans Pro"/>
                <a:ea typeface="Source Sans Pro"/>
                <a:cs typeface="Source Sans Pro"/>
                <a:sym typeface="Source Sans Pro"/>
              </a:defRPr>
            </a:lvl2pPr>
            <a:lvl3pPr marL="1371600" marR="0" lvl="2" indent="-304800" algn="l" rtl="0">
              <a:lnSpc>
                <a:spcPct val="100000"/>
              </a:lnSpc>
              <a:spcBef>
                <a:spcPts val="600"/>
              </a:spcBef>
              <a:spcAft>
                <a:spcPts val="0"/>
              </a:spcAft>
              <a:buClr>
                <a:srgbClr val="D2BD24"/>
              </a:buClr>
              <a:buSzPts val="1200"/>
              <a:buFont typeface="Noto Sans Symbols"/>
              <a:buChar char="✓"/>
              <a:defRPr sz="1600" b="0" i="0" u="none" strike="noStrike" cap="none">
                <a:solidFill>
                  <a:srgbClr val="3F3F3F"/>
                </a:solidFill>
                <a:latin typeface="Source Sans Pro"/>
                <a:ea typeface="Source Sans Pro"/>
                <a:cs typeface="Source Sans Pro"/>
                <a:sym typeface="Source Sans Pro"/>
              </a:defRPr>
            </a:lvl3pPr>
            <a:lvl4pPr marL="1828800" marR="0" lvl="3" indent="-298450"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4pPr>
            <a:lvl5pPr marL="2286000" marR="0" lvl="4" indent="-298450" algn="l" rtl="0">
              <a:lnSpc>
                <a:spcPct val="100000"/>
              </a:lnSpc>
              <a:spcBef>
                <a:spcPts val="600"/>
              </a:spcBef>
              <a:spcAft>
                <a:spcPts val="0"/>
              </a:spcAft>
              <a:buClr>
                <a:srgbClr val="D2BD24"/>
              </a:buClr>
              <a:buSzPts val="1100"/>
              <a:buFont typeface="Source Sans Pro"/>
              <a:buChar char="●"/>
              <a:defRPr sz="1400" b="0" i="0" u="none" strike="noStrike" cap="none">
                <a:solidFill>
                  <a:srgbClr val="3F3F3F"/>
                </a:solidFill>
                <a:latin typeface="Source Sans Pro"/>
                <a:ea typeface="Source Sans Pro"/>
                <a:cs typeface="Source Sans Pro"/>
                <a:sym typeface="Source Sans Pro"/>
              </a:defRPr>
            </a:lvl5pPr>
            <a:lvl6pPr marL="2743200" marR="0" lvl="5"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6pPr>
            <a:lvl7pPr marL="3200400" marR="0" lvl="6"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7pPr>
            <a:lvl8pPr marL="3657600" marR="0" lvl="7"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8pPr>
            <a:lvl9pPr marL="4114800" marR="0" lvl="8"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9pPr>
          </a:lstStyle>
          <a:p>
            <a:endParaRPr/>
          </a:p>
        </p:txBody>
      </p:sp>
      <p:sp>
        <p:nvSpPr>
          <p:cNvPr id="210" name="Google Shape;210;p38"/>
          <p:cNvSpPr txBox="1">
            <a:spLocks noGrp="1"/>
          </p:cNvSpPr>
          <p:nvPr>
            <p:ph type="sldNum" idx="12"/>
          </p:nvPr>
        </p:nvSpPr>
        <p:spPr>
          <a:xfrm>
            <a:off x="8272810" y="4735525"/>
            <a:ext cx="512700" cy="273900"/>
          </a:xfrm>
          <a:prstGeom prst="rect">
            <a:avLst/>
          </a:prstGeom>
          <a:noFill/>
          <a:ln>
            <a:noFill/>
          </a:ln>
        </p:spPr>
        <p:txBody>
          <a:bodyPr spcFirstLastPara="1" wrap="square" lIns="38575" tIns="19275" rIns="38575" bIns="19275" anchor="ctr" anchorCtr="0">
            <a:noAutofit/>
          </a:bodyPr>
          <a:lstStyle>
            <a:lvl1pPr marL="0" marR="0" lvl="0"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1"/>
        <p:cNvGrpSpPr/>
        <p:nvPr/>
      </p:nvGrpSpPr>
      <p:grpSpPr>
        <a:xfrm>
          <a:off x="0" y="0"/>
          <a:ext cx="0" cy="0"/>
          <a:chOff x="0" y="0"/>
          <a:chExt cx="0" cy="0"/>
        </a:xfrm>
      </p:grpSpPr>
      <p:sp>
        <p:nvSpPr>
          <p:cNvPr id="212" name="Google Shape;212;p39"/>
          <p:cNvSpPr txBox="1">
            <a:spLocks noGrp="1"/>
          </p:cNvSpPr>
          <p:nvPr>
            <p:ph type="title"/>
          </p:nvPr>
        </p:nvSpPr>
        <p:spPr>
          <a:xfrm>
            <a:off x="508001" y="1217021"/>
            <a:ext cx="6447600" cy="1370100"/>
          </a:xfrm>
          <a:prstGeom prst="rect">
            <a:avLst/>
          </a:prstGeom>
          <a:noFill/>
          <a:ln>
            <a:noFill/>
          </a:ln>
        </p:spPr>
        <p:txBody>
          <a:bodyPr spcFirstLastPara="1" wrap="square" lIns="38575" tIns="19275" rIns="38575" bIns="19275" anchor="b" anchorCtr="0">
            <a:noAutofit/>
          </a:bodyPr>
          <a:lstStyle>
            <a:lvl1pPr marR="0" lvl="0" algn="l" rtl="0">
              <a:lnSpc>
                <a:spcPct val="100000"/>
              </a:lnSpc>
              <a:spcBef>
                <a:spcPts val="0"/>
              </a:spcBef>
              <a:spcAft>
                <a:spcPts val="0"/>
              </a:spcAft>
              <a:buClr>
                <a:srgbClr val="072B62"/>
              </a:buClr>
              <a:buSzPts val="1900"/>
              <a:buFont typeface="Georgia"/>
              <a:buNone/>
              <a:defRPr sz="25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9pPr>
          </a:lstStyle>
          <a:p>
            <a:endParaRPr/>
          </a:p>
        </p:txBody>
      </p:sp>
      <p:sp>
        <p:nvSpPr>
          <p:cNvPr id="213" name="Google Shape;213;p39"/>
          <p:cNvSpPr txBox="1">
            <a:spLocks noGrp="1"/>
          </p:cNvSpPr>
          <p:nvPr>
            <p:ph type="body" idx="1"/>
          </p:nvPr>
        </p:nvSpPr>
        <p:spPr>
          <a:xfrm>
            <a:off x="508001" y="2791673"/>
            <a:ext cx="6447600" cy="645300"/>
          </a:xfrm>
          <a:prstGeom prst="rect">
            <a:avLst/>
          </a:prstGeom>
          <a:noFill/>
          <a:ln>
            <a:noFill/>
          </a:ln>
        </p:spPr>
        <p:txBody>
          <a:bodyPr spcFirstLastPara="1" wrap="square" lIns="38575" tIns="19275" rIns="38575" bIns="19275" anchor="t" anchorCtr="0">
            <a:noAutofit/>
          </a:bodyPr>
          <a:lstStyle>
            <a:lvl1pPr marL="457200" marR="0" lvl="0" indent="-228600" algn="l" rtl="0">
              <a:lnSpc>
                <a:spcPct val="100000"/>
              </a:lnSpc>
              <a:spcBef>
                <a:spcPts val="600"/>
              </a:spcBef>
              <a:spcAft>
                <a:spcPts val="0"/>
              </a:spcAft>
              <a:buClr>
                <a:srgbClr val="D2BD24"/>
              </a:buClr>
              <a:buSzPts val="1200"/>
              <a:buFont typeface="Noto Sans Symbols"/>
              <a:buNone/>
              <a:defRPr sz="1600" b="0" i="0" u="none" strike="noStrike" cap="none">
                <a:solidFill>
                  <a:schemeClr val="dk1"/>
                </a:solidFill>
                <a:latin typeface="Source Sans Pro"/>
                <a:ea typeface="Source Sans Pro"/>
                <a:cs typeface="Source Sans Pro"/>
                <a:sym typeface="Source Sans Pro"/>
              </a:defRPr>
            </a:lvl1pPr>
            <a:lvl2pPr marL="914400" marR="0" lvl="1" indent="-228600" algn="l" rtl="0">
              <a:lnSpc>
                <a:spcPct val="100000"/>
              </a:lnSpc>
              <a:spcBef>
                <a:spcPts val="600"/>
              </a:spcBef>
              <a:spcAft>
                <a:spcPts val="0"/>
              </a:spcAft>
              <a:buClr>
                <a:srgbClr val="D2BD24"/>
              </a:buClr>
              <a:buSzPts val="600"/>
              <a:buFont typeface="Source Sans Pro"/>
              <a:buNone/>
              <a:defRPr sz="11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600"/>
              </a:spcBef>
              <a:spcAft>
                <a:spcPts val="0"/>
              </a:spcAft>
              <a:buClr>
                <a:srgbClr val="D2BD24"/>
              </a:buClr>
              <a:buSzPts val="700"/>
              <a:buFont typeface="Noto Sans Symbols"/>
              <a:buNone/>
              <a:defRPr sz="9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600"/>
              </a:spcBef>
              <a:spcAft>
                <a:spcPts val="0"/>
              </a:spcAft>
              <a:buClr>
                <a:srgbClr val="D2BD24"/>
              </a:buClr>
              <a:buSzPts val="600"/>
              <a:buFont typeface="Noto Sans Symbols"/>
              <a:buNone/>
              <a:defRPr sz="8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600"/>
              </a:spcBef>
              <a:spcAft>
                <a:spcPts val="0"/>
              </a:spcAft>
              <a:buClr>
                <a:srgbClr val="D2BD24"/>
              </a:buClr>
              <a:buSzPts val="600"/>
              <a:buFont typeface="Noto Sans Symbols"/>
              <a:buNone/>
              <a:defRPr sz="8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600"/>
              </a:spcBef>
              <a:spcAft>
                <a:spcPts val="0"/>
              </a:spcAft>
              <a:buClr>
                <a:schemeClr val="accent1"/>
              </a:buClr>
              <a:buSzPts val="500"/>
              <a:buFont typeface="Noto Sans Symbols"/>
              <a:buNone/>
              <a:defRPr sz="8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600"/>
              </a:spcBef>
              <a:spcAft>
                <a:spcPts val="0"/>
              </a:spcAft>
              <a:buClr>
                <a:schemeClr val="accent1"/>
              </a:buClr>
              <a:buSzPts val="500"/>
              <a:buFont typeface="Noto Sans Symbols"/>
              <a:buNone/>
              <a:defRPr sz="8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600"/>
              </a:spcBef>
              <a:spcAft>
                <a:spcPts val="0"/>
              </a:spcAft>
              <a:buClr>
                <a:schemeClr val="accent1"/>
              </a:buClr>
              <a:buSzPts val="500"/>
              <a:buFont typeface="Noto Sans Symbols"/>
              <a:buNone/>
              <a:defRPr sz="8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600"/>
              </a:spcBef>
              <a:spcAft>
                <a:spcPts val="0"/>
              </a:spcAft>
              <a:buClr>
                <a:schemeClr val="accent1"/>
              </a:buClr>
              <a:buSzPts val="500"/>
              <a:buFont typeface="Noto Sans Symbols"/>
              <a:buNone/>
              <a:defRPr sz="800" b="0" i="0" u="none" strike="noStrike" cap="none">
                <a:solidFill>
                  <a:srgbClr val="888888"/>
                </a:solidFill>
                <a:latin typeface="Source Sans Pro"/>
                <a:ea typeface="Source Sans Pro"/>
                <a:cs typeface="Source Sans Pro"/>
                <a:sym typeface="Source Sans Pro"/>
              </a:defRPr>
            </a:lvl9pPr>
          </a:lstStyle>
          <a:p>
            <a:endParaRPr/>
          </a:p>
        </p:txBody>
      </p:sp>
      <p:sp>
        <p:nvSpPr>
          <p:cNvPr id="214" name="Google Shape;214;p39"/>
          <p:cNvSpPr txBox="1">
            <a:spLocks noGrp="1"/>
          </p:cNvSpPr>
          <p:nvPr>
            <p:ph type="sldNum" idx="12"/>
          </p:nvPr>
        </p:nvSpPr>
        <p:spPr>
          <a:xfrm>
            <a:off x="8262574" y="4732238"/>
            <a:ext cx="512700" cy="273900"/>
          </a:xfrm>
          <a:prstGeom prst="rect">
            <a:avLst/>
          </a:prstGeom>
          <a:noFill/>
          <a:ln>
            <a:noFill/>
          </a:ln>
        </p:spPr>
        <p:txBody>
          <a:bodyPr spcFirstLastPara="1" wrap="square" lIns="38575" tIns="19275" rIns="38575" bIns="19275" anchor="ctr" anchorCtr="0">
            <a:noAutofit/>
          </a:bodyPr>
          <a:lstStyle>
            <a:lvl1pPr marL="0" marR="0" lvl="0"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5"/>
        <p:cNvGrpSpPr/>
        <p:nvPr/>
      </p:nvGrpSpPr>
      <p:grpSpPr>
        <a:xfrm>
          <a:off x="0" y="0"/>
          <a:ext cx="0" cy="0"/>
          <a:chOff x="0" y="0"/>
          <a:chExt cx="0" cy="0"/>
        </a:xfrm>
      </p:grpSpPr>
      <p:sp>
        <p:nvSpPr>
          <p:cNvPr id="216" name="Google Shape;216;p40"/>
          <p:cNvSpPr txBox="1">
            <a:spLocks noGrp="1"/>
          </p:cNvSpPr>
          <p:nvPr>
            <p:ph type="title"/>
          </p:nvPr>
        </p:nvSpPr>
        <p:spPr>
          <a:xfrm>
            <a:off x="416839" y="192912"/>
            <a:ext cx="6744300" cy="990600"/>
          </a:xfrm>
          <a:prstGeom prst="rect">
            <a:avLst/>
          </a:prstGeom>
          <a:noFill/>
          <a:ln>
            <a:noFill/>
          </a:ln>
        </p:spPr>
        <p:txBody>
          <a:bodyPr spcFirstLastPara="1" wrap="square" lIns="38575" tIns="19275" rIns="38575" bIns="19275" anchor="t" anchorCtr="0">
            <a:noAutofit/>
          </a:bodyPr>
          <a:lstStyle>
            <a:lvl1pPr marR="0" lvl="0" algn="l" rtl="0">
              <a:lnSpc>
                <a:spcPct val="100000"/>
              </a:lnSpc>
              <a:spcBef>
                <a:spcPts val="0"/>
              </a:spcBef>
              <a:spcAft>
                <a:spcPts val="0"/>
              </a:spcAft>
              <a:buClr>
                <a:srgbClr val="072B62"/>
              </a:buClr>
              <a:buSzPts val="1900"/>
              <a:buFont typeface="Georgia"/>
              <a:buNone/>
              <a:defRPr sz="25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9pPr>
          </a:lstStyle>
          <a:p>
            <a:endParaRPr/>
          </a:p>
        </p:txBody>
      </p:sp>
      <p:sp>
        <p:nvSpPr>
          <p:cNvPr id="217" name="Google Shape;217;p40"/>
          <p:cNvSpPr txBox="1">
            <a:spLocks noGrp="1"/>
          </p:cNvSpPr>
          <p:nvPr>
            <p:ph type="sldNum" idx="12"/>
          </p:nvPr>
        </p:nvSpPr>
        <p:spPr>
          <a:xfrm>
            <a:off x="8262574" y="4732238"/>
            <a:ext cx="512700" cy="273900"/>
          </a:xfrm>
          <a:prstGeom prst="rect">
            <a:avLst/>
          </a:prstGeom>
          <a:noFill/>
          <a:ln>
            <a:noFill/>
          </a:ln>
        </p:spPr>
        <p:txBody>
          <a:bodyPr spcFirstLastPara="1" wrap="square" lIns="38575" tIns="19275" rIns="38575" bIns="19275" anchor="ctr" anchorCtr="0">
            <a:noAutofit/>
          </a:bodyPr>
          <a:lstStyle>
            <a:lvl1pPr marL="0" marR="0" lvl="0"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218" name="Google Shape;218;p40"/>
          <p:cNvSpPr txBox="1">
            <a:spLocks noGrp="1"/>
          </p:cNvSpPr>
          <p:nvPr>
            <p:ph type="body" idx="1"/>
          </p:nvPr>
        </p:nvSpPr>
        <p:spPr>
          <a:xfrm>
            <a:off x="436225" y="1347290"/>
            <a:ext cx="6817500" cy="3658800"/>
          </a:xfrm>
          <a:prstGeom prst="rect">
            <a:avLst/>
          </a:prstGeom>
          <a:noFill/>
          <a:ln>
            <a:noFill/>
          </a:ln>
        </p:spPr>
        <p:txBody>
          <a:bodyPr spcFirstLastPara="1" wrap="square" lIns="38575" tIns="19275" rIns="38575" bIns="19275" anchor="t" anchorCtr="0">
            <a:noAutofit/>
          </a:bodyPr>
          <a:lstStyle>
            <a:lvl1pPr marL="457200" marR="0" lvl="0" indent="-228600" algn="l" rtl="0">
              <a:lnSpc>
                <a:spcPct val="100000"/>
              </a:lnSpc>
              <a:spcBef>
                <a:spcPts val="600"/>
              </a:spcBef>
              <a:spcAft>
                <a:spcPts val="0"/>
              </a:spcAft>
              <a:buClr>
                <a:srgbClr val="D2BD24"/>
              </a:buClr>
              <a:buSzPts val="1500"/>
              <a:buFont typeface="Noto Sans Symbols"/>
              <a:buNone/>
              <a:defRPr sz="2000" b="0" i="0" u="none" strike="noStrike" cap="none">
                <a:solidFill>
                  <a:srgbClr val="3F3F3F"/>
                </a:solidFill>
                <a:latin typeface="Source Sans Pro"/>
                <a:ea typeface="Source Sans Pro"/>
                <a:cs typeface="Source Sans Pro"/>
                <a:sym typeface="Source Sans Pro"/>
              </a:defRPr>
            </a:lvl1pPr>
            <a:lvl2pPr marL="914400" marR="0" lvl="1" indent="-298450" algn="l" rtl="0">
              <a:lnSpc>
                <a:spcPct val="100000"/>
              </a:lnSpc>
              <a:spcBef>
                <a:spcPts val="600"/>
              </a:spcBef>
              <a:spcAft>
                <a:spcPts val="0"/>
              </a:spcAft>
              <a:buClr>
                <a:srgbClr val="D2BD24"/>
              </a:buClr>
              <a:buSzPts val="1100"/>
              <a:buFont typeface="Source Sans Pro"/>
              <a:buChar char="●"/>
              <a:defRPr sz="1800" b="0" i="0" u="none" strike="noStrike" cap="none">
                <a:solidFill>
                  <a:srgbClr val="3F3F3F"/>
                </a:solidFill>
                <a:latin typeface="Source Sans Pro"/>
                <a:ea typeface="Source Sans Pro"/>
                <a:cs typeface="Source Sans Pro"/>
                <a:sym typeface="Source Sans Pro"/>
              </a:defRPr>
            </a:lvl2pPr>
            <a:lvl3pPr marL="1371600" marR="0" lvl="2" indent="-304800" algn="l" rtl="0">
              <a:lnSpc>
                <a:spcPct val="100000"/>
              </a:lnSpc>
              <a:spcBef>
                <a:spcPts val="600"/>
              </a:spcBef>
              <a:spcAft>
                <a:spcPts val="0"/>
              </a:spcAft>
              <a:buClr>
                <a:srgbClr val="D2BD24"/>
              </a:buClr>
              <a:buSzPts val="1200"/>
              <a:buFont typeface="Noto Sans Symbols"/>
              <a:buChar char="✓"/>
              <a:defRPr sz="1600" b="0" i="0" u="none" strike="noStrike" cap="none">
                <a:solidFill>
                  <a:srgbClr val="3F3F3F"/>
                </a:solidFill>
                <a:latin typeface="Source Sans Pro"/>
                <a:ea typeface="Source Sans Pro"/>
                <a:cs typeface="Source Sans Pro"/>
                <a:sym typeface="Source Sans Pro"/>
              </a:defRPr>
            </a:lvl3pPr>
            <a:lvl4pPr marL="1828800" marR="0" lvl="3" indent="-298450"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4pPr>
            <a:lvl5pPr marL="2286000" marR="0" lvl="4" indent="-298450"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5pPr>
            <a:lvl6pPr marL="2743200" marR="0" lvl="5"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6pPr>
            <a:lvl7pPr marL="3200400" marR="0" lvl="6"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7pPr>
            <a:lvl8pPr marL="3657600" marR="0" lvl="7"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8pPr>
            <a:lvl9pPr marL="4114800" marR="0" lvl="8"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9"/>
        <p:cNvGrpSpPr/>
        <p:nvPr/>
      </p:nvGrpSpPr>
      <p:grpSpPr>
        <a:xfrm>
          <a:off x="0" y="0"/>
          <a:ext cx="0" cy="0"/>
          <a:chOff x="0" y="0"/>
          <a:chExt cx="0" cy="0"/>
        </a:xfrm>
      </p:grpSpPr>
      <p:sp>
        <p:nvSpPr>
          <p:cNvPr id="220" name="Google Shape;220;p41"/>
          <p:cNvSpPr txBox="1">
            <a:spLocks noGrp="1"/>
          </p:cNvSpPr>
          <p:nvPr>
            <p:ph type="title"/>
          </p:nvPr>
        </p:nvSpPr>
        <p:spPr>
          <a:xfrm>
            <a:off x="436225" y="233535"/>
            <a:ext cx="6708300" cy="990600"/>
          </a:xfrm>
          <a:prstGeom prst="rect">
            <a:avLst/>
          </a:prstGeom>
          <a:noFill/>
          <a:ln>
            <a:noFill/>
          </a:ln>
        </p:spPr>
        <p:txBody>
          <a:bodyPr spcFirstLastPara="1" wrap="square" lIns="38575" tIns="19275" rIns="38575" bIns="19275" anchor="t" anchorCtr="0">
            <a:noAutofit/>
          </a:bodyPr>
          <a:lstStyle>
            <a:lvl1pPr marR="0" lvl="0" algn="l" rtl="0">
              <a:lnSpc>
                <a:spcPct val="100000"/>
              </a:lnSpc>
              <a:spcBef>
                <a:spcPts val="0"/>
              </a:spcBef>
              <a:spcAft>
                <a:spcPts val="0"/>
              </a:spcAft>
              <a:buClr>
                <a:srgbClr val="072B62"/>
              </a:buClr>
              <a:buSzPts val="1900"/>
              <a:buFont typeface="Georgia"/>
              <a:buNone/>
              <a:defRPr sz="25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9pPr>
          </a:lstStyle>
          <a:p>
            <a:endParaRPr/>
          </a:p>
        </p:txBody>
      </p:sp>
      <p:sp>
        <p:nvSpPr>
          <p:cNvPr id="221" name="Google Shape;221;p41"/>
          <p:cNvSpPr txBox="1">
            <a:spLocks noGrp="1"/>
          </p:cNvSpPr>
          <p:nvPr>
            <p:ph type="sldNum" idx="12"/>
          </p:nvPr>
        </p:nvSpPr>
        <p:spPr>
          <a:xfrm>
            <a:off x="8262574" y="4732238"/>
            <a:ext cx="512700" cy="273900"/>
          </a:xfrm>
          <a:prstGeom prst="rect">
            <a:avLst/>
          </a:prstGeom>
          <a:noFill/>
          <a:ln>
            <a:noFill/>
          </a:ln>
        </p:spPr>
        <p:txBody>
          <a:bodyPr spcFirstLastPara="1" wrap="square" lIns="38575" tIns="19275" rIns="38575" bIns="19275" anchor="ctr" anchorCtr="0">
            <a:noAutofit/>
          </a:bodyPr>
          <a:lstStyle>
            <a:lvl1pPr marL="0" marR="0" lvl="0"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222" name="Google Shape;222;p41"/>
          <p:cNvSpPr txBox="1">
            <a:spLocks noGrp="1"/>
          </p:cNvSpPr>
          <p:nvPr>
            <p:ph type="body" idx="1"/>
          </p:nvPr>
        </p:nvSpPr>
        <p:spPr>
          <a:xfrm>
            <a:off x="436225" y="1351219"/>
            <a:ext cx="3223500" cy="3521100"/>
          </a:xfrm>
          <a:prstGeom prst="rect">
            <a:avLst/>
          </a:prstGeom>
          <a:noFill/>
          <a:ln>
            <a:noFill/>
          </a:ln>
        </p:spPr>
        <p:txBody>
          <a:bodyPr spcFirstLastPara="1" wrap="square" lIns="38575" tIns="19275" rIns="38575" bIns="19275" anchor="t" anchorCtr="0">
            <a:noAutofit/>
          </a:bodyPr>
          <a:lstStyle>
            <a:lvl1pPr marL="457200" marR="0" lvl="0" indent="-323850" algn="l" rtl="0">
              <a:lnSpc>
                <a:spcPct val="100000"/>
              </a:lnSpc>
              <a:spcBef>
                <a:spcPts val="600"/>
              </a:spcBef>
              <a:spcAft>
                <a:spcPts val="0"/>
              </a:spcAft>
              <a:buClr>
                <a:srgbClr val="D2BD24"/>
              </a:buClr>
              <a:buSzPts val="1500"/>
              <a:buFont typeface="Noto Sans Symbols"/>
              <a:buChar char="▶"/>
              <a:defRPr sz="2000" b="0" i="0" u="none" strike="noStrike" cap="none">
                <a:solidFill>
                  <a:srgbClr val="3F3F3F"/>
                </a:solidFill>
                <a:latin typeface="Source Sans Pro"/>
                <a:ea typeface="Source Sans Pro"/>
                <a:cs typeface="Source Sans Pro"/>
                <a:sym typeface="Source Sans Pro"/>
              </a:defRPr>
            </a:lvl1pPr>
            <a:lvl2pPr marL="914400" marR="0" lvl="1" indent="-298450" algn="l" rtl="0">
              <a:lnSpc>
                <a:spcPct val="100000"/>
              </a:lnSpc>
              <a:spcBef>
                <a:spcPts val="600"/>
              </a:spcBef>
              <a:spcAft>
                <a:spcPts val="0"/>
              </a:spcAft>
              <a:buClr>
                <a:srgbClr val="D2BD24"/>
              </a:buClr>
              <a:buSzPts val="1100"/>
              <a:buFont typeface="Source Sans Pro"/>
              <a:buChar char="●"/>
              <a:defRPr sz="1800" b="0" i="0" u="none" strike="noStrike" cap="none">
                <a:solidFill>
                  <a:srgbClr val="3F3F3F"/>
                </a:solidFill>
                <a:latin typeface="Source Sans Pro"/>
                <a:ea typeface="Source Sans Pro"/>
                <a:cs typeface="Source Sans Pro"/>
                <a:sym typeface="Source Sans Pro"/>
              </a:defRPr>
            </a:lvl2pPr>
            <a:lvl3pPr marL="1371600" marR="0" lvl="2" indent="-304800" algn="l" rtl="0">
              <a:lnSpc>
                <a:spcPct val="100000"/>
              </a:lnSpc>
              <a:spcBef>
                <a:spcPts val="600"/>
              </a:spcBef>
              <a:spcAft>
                <a:spcPts val="0"/>
              </a:spcAft>
              <a:buClr>
                <a:srgbClr val="D2BD24"/>
              </a:buClr>
              <a:buSzPts val="1200"/>
              <a:buFont typeface="Noto Sans Symbols"/>
              <a:buChar char="✓"/>
              <a:defRPr sz="1600" b="0" i="0" u="none" strike="noStrike" cap="none">
                <a:solidFill>
                  <a:srgbClr val="3F3F3F"/>
                </a:solidFill>
                <a:latin typeface="Source Sans Pro"/>
                <a:ea typeface="Source Sans Pro"/>
                <a:cs typeface="Source Sans Pro"/>
                <a:sym typeface="Source Sans Pro"/>
              </a:defRPr>
            </a:lvl3pPr>
            <a:lvl4pPr marL="1828800" marR="0" lvl="3" indent="-298450"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4pPr>
            <a:lvl5pPr marL="2286000" marR="0" lvl="4" indent="-298450" algn="l" rtl="0">
              <a:lnSpc>
                <a:spcPct val="100000"/>
              </a:lnSpc>
              <a:spcBef>
                <a:spcPts val="600"/>
              </a:spcBef>
              <a:spcAft>
                <a:spcPts val="0"/>
              </a:spcAft>
              <a:buClr>
                <a:srgbClr val="D2BD24"/>
              </a:buClr>
              <a:buSzPts val="1100"/>
              <a:buFont typeface="Source Sans Pro"/>
              <a:buChar char="●"/>
              <a:defRPr sz="1400" b="0" i="0" u="none" strike="noStrike" cap="none">
                <a:solidFill>
                  <a:srgbClr val="3F3F3F"/>
                </a:solidFill>
                <a:latin typeface="Source Sans Pro"/>
                <a:ea typeface="Source Sans Pro"/>
                <a:cs typeface="Source Sans Pro"/>
                <a:sym typeface="Source Sans Pro"/>
              </a:defRPr>
            </a:lvl5pPr>
            <a:lvl6pPr marL="2743200" marR="0" lvl="5"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6pPr>
            <a:lvl7pPr marL="3200400" marR="0" lvl="6"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7pPr>
            <a:lvl8pPr marL="3657600" marR="0" lvl="7"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8pPr>
            <a:lvl9pPr marL="4114800" marR="0" lvl="8"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9pPr>
          </a:lstStyle>
          <a:p>
            <a:endParaRPr/>
          </a:p>
        </p:txBody>
      </p:sp>
      <p:sp>
        <p:nvSpPr>
          <p:cNvPr id="223" name="Google Shape;223;p41"/>
          <p:cNvSpPr txBox="1">
            <a:spLocks noGrp="1"/>
          </p:cNvSpPr>
          <p:nvPr>
            <p:ph type="body" idx="2"/>
          </p:nvPr>
        </p:nvSpPr>
        <p:spPr>
          <a:xfrm>
            <a:off x="3921342" y="1351219"/>
            <a:ext cx="3223500" cy="3521100"/>
          </a:xfrm>
          <a:prstGeom prst="rect">
            <a:avLst/>
          </a:prstGeom>
          <a:noFill/>
          <a:ln>
            <a:noFill/>
          </a:ln>
        </p:spPr>
        <p:txBody>
          <a:bodyPr spcFirstLastPara="1" wrap="square" lIns="38575" tIns="19275" rIns="38575" bIns="19275" anchor="t" anchorCtr="0">
            <a:noAutofit/>
          </a:bodyPr>
          <a:lstStyle>
            <a:lvl1pPr marL="457200" marR="0" lvl="0" indent="-323850" algn="l" rtl="0">
              <a:lnSpc>
                <a:spcPct val="100000"/>
              </a:lnSpc>
              <a:spcBef>
                <a:spcPts val="600"/>
              </a:spcBef>
              <a:spcAft>
                <a:spcPts val="0"/>
              </a:spcAft>
              <a:buClr>
                <a:srgbClr val="D2BD24"/>
              </a:buClr>
              <a:buSzPts val="1500"/>
              <a:buFont typeface="Noto Sans Symbols"/>
              <a:buChar char="▶"/>
              <a:defRPr sz="2000" b="0" i="0" u="none" strike="noStrike" cap="none">
                <a:solidFill>
                  <a:srgbClr val="3F3F3F"/>
                </a:solidFill>
                <a:latin typeface="Source Sans Pro"/>
                <a:ea typeface="Source Sans Pro"/>
                <a:cs typeface="Source Sans Pro"/>
                <a:sym typeface="Source Sans Pro"/>
              </a:defRPr>
            </a:lvl1pPr>
            <a:lvl2pPr marL="914400" marR="0" lvl="1" indent="-298450" algn="l" rtl="0">
              <a:lnSpc>
                <a:spcPct val="100000"/>
              </a:lnSpc>
              <a:spcBef>
                <a:spcPts val="600"/>
              </a:spcBef>
              <a:spcAft>
                <a:spcPts val="0"/>
              </a:spcAft>
              <a:buClr>
                <a:srgbClr val="D2BD24"/>
              </a:buClr>
              <a:buSzPts val="1100"/>
              <a:buFont typeface="Source Sans Pro"/>
              <a:buChar char="●"/>
              <a:defRPr sz="1800" b="0" i="0" u="none" strike="noStrike" cap="none">
                <a:solidFill>
                  <a:srgbClr val="3F3F3F"/>
                </a:solidFill>
                <a:latin typeface="Source Sans Pro"/>
                <a:ea typeface="Source Sans Pro"/>
                <a:cs typeface="Source Sans Pro"/>
                <a:sym typeface="Source Sans Pro"/>
              </a:defRPr>
            </a:lvl2pPr>
            <a:lvl3pPr marL="1371600" marR="0" lvl="2" indent="-304800" algn="l" rtl="0">
              <a:lnSpc>
                <a:spcPct val="100000"/>
              </a:lnSpc>
              <a:spcBef>
                <a:spcPts val="600"/>
              </a:spcBef>
              <a:spcAft>
                <a:spcPts val="0"/>
              </a:spcAft>
              <a:buClr>
                <a:srgbClr val="D2BD24"/>
              </a:buClr>
              <a:buSzPts val="1200"/>
              <a:buFont typeface="Noto Sans Symbols"/>
              <a:buChar char="✓"/>
              <a:defRPr sz="1600" b="0" i="0" u="none" strike="noStrike" cap="none">
                <a:solidFill>
                  <a:srgbClr val="3F3F3F"/>
                </a:solidFill>
                <a:latin typeface="Source Sans Pro"/>
                <a:ea typeface="Source Sans Pro"/>
                <a:cs typeface="Source Sans Pro"/>
                <a:sym typeface="Source Sans Pro"/>
              </a:defRPr>
            </a:lvl3pPr>
            <a:lvl4pPr marL="1828800" marR="0" lvl="3" indent="-298450"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4pPr>
            <a:lvl5pPr marL="2286000" marR="0" lvl="4" indent="-298450" algn="l" rtl="0">
              <a:lnSpc>
                <a:spcPct val="100000"/>
              </a:lnSpc>
              <a:spcBef>
                <a:spcPts val="600"/>
              </a:spcBef>
              <a:spcAft>
                <a:spcPts val="0"/>
              </a:spcAft>
              <a:buClr>
                <a:srgbClr val="D2BD24"/>
              </a:buClr>
              <a:buSzPts val="1100"/>
              <a:buFont typeface="Source Sans Pro"/>
              <a:buChar char="●"/>
              <a:defRPr sz="1400" b="0" i="0" u="none" strike="noStrike" cap="none">
                <a:solidFill>
                  <a:srgbClr val="3F3F3F"/>
                </a:solidFill>
                <a:latin typeface="Source Sans Pro"/>
                <a:ea typeface="Source Sans Pro"/>
                <a:cs typeface="Source Sans Pro"/>
                <a:sym typeface="Source Sans Pro"/>
              </a:defRPr>
            </a:lvl5pPr>
            <a:lvl6pPr marL="2743200" marR="0" lvl="5"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6pPr>
            <a:lvl7pPr marL="3200400" marR="0" lvl="6"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7pPr>
            <a:lvl8pPr marL="3657600" marR="0" lvl="7"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8pPr>
            <a:lvl9pPr marL="4114800" marR="0" lvl="8"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24"/>
        <p:cNvGrpSpPr/>
        <p:nvPr/>
      </p:nvGrpSpPr>
      <p:grpSpPr>
        <a:xfrm>
          <a:off x="0" y="0"/>
          <a:ext cx="0" cy="0"/>
          <a:chOff x="0" y="0"/>
          <a:chExt cx="0" cy="0"/>
        </a:xfrm>
      </p:grpSpPr>
      <p:sp>
        <p:nvSpPr>
          <p:cNvPr id="225" name="Google Shape;225;p42"/>
          <p:cNvSpPr txBox="1">
            <a:spLocks noGrp="1"/>
          </p:cNvSpPr>
          <p:nvPr>
            <p:ph type="title"/>
          </p:nvPr>
        </p:nvSpPr>
        <p:spPr>
          <a:xfrm>
            <a:off x="436225" y="233535"/>
            <a:ext cx="6708300" cy="990600"/>
          </a:xfrm>
          <a:prstGeom prst="rect">
            <a:avLst/>
          </a:prstGeom>
          <a:noFill/>
          <a:ln>
            <a:noFill/>
          </a:ln>
        </p:spPr>
        <p:txBody>
          <a:bodyPr spcFirstLastPara="1" wrap="square" lIns="38575" tIns="19275" rIns="38575" bIns="19275" anchor="t" anchorCtr="0">
            <a:noAutofit/>
          </a:bodyPr>
          <a:lstStyle>
            <a:lvl1pPr marR="0" lvl="0" algn="l" rtl="0">
              <a:lnSpc>
                <a:spcPct val="100000"/>
              </a:lnSpc>
              <a:spcBef>
                <a:spcPts val="0"/>
              </a:spcBef>
              <a:spcAft>
                <a:spcPts val="0"/>
              </a:spcAft>
              <a:buClr>
                <a:srgbClr val="072B62"/>
              </a:buClr>
              <a:buSzPts val="1900"/>
              <a:buFont typeface="Georgia"/>
              <a:buNone/>
              <a:defRPr sz="25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9pPr>
          </a:lstStyle>
          <a:p>
            <a:endParaRPr/>
          </a:p>
        </p:txBody>
      </p:sp>
      <p:sp>
        <p:nvSpPr>
          <p:cNvPr id="226" name="Google Shape;226;p42"/>
          <p:cNvSpPr txBox="1">
            <a:spLocks noGrp="1"/>
          </p:cNvSpPr>
          <p:nvPr>
            <p:ph type="sldNum" idx="12"/>
          </p:nvPr>
        </p:nvSpPr>
        <p:spPr>
          <a:xfrm>
            <a:off x="8262574" y="4732238"/>
            <a:ext cx="512700" cy="273900"/>
          </a:xfrm>
          <a:prstGeom prst="rect">
            <a:avLst/>
          </a:prstGeom>
          <a:noFill/>
          <a:ln>
            <a:noFill/>
          </a:ln>
        </p:spPr>
        <p:txBody>
          <a:bodyPr spcFirstLastPara="1" wrap="square" lIns="38575" tIns="19275" rIns="38575" bIns="19275" anchor="ctr" anchorCtr="0">
            <a:noAutofit/>
          </a:bodyPr>
          <a:lstStyle>
            <a:lvl1pPr marL="0" marR="0" lvl="0"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227" name="Google Shape;227;p42"/>
          <p:cNvSpPr txBox="1">
            <a:spLocks noGrp="1"/>
          </p:cNvSpPr>
          <p:nvPr>
            <p:ph type="body" idx="1"/>
          </p:nvPr>
        </p:nvSpPr>
        <p:spPr>
          <a:xfrm>
            <a:off x="3921342" y="1351219"/>
            <a:ext cx="3223500" cy="3521100"/>
          </a:xfrm>
          <a:prstGeom prst="rect">
            <a:avLst/>
          </a:prstGeom>
          <a:noFill/>
          <a:ln>
            <a:noFill/>
          </a:ln>
        </p:spPr>
        <p:txBody>
          <a:bodyPr spcFirstLastPara="1" wrap="square" lIns="38575" tIns="19275" rIns="38575" bIns="19275" anchor="t" anchorCtr="0">
            <a:noAutofit/>
          </a:bodyPr>
          <a:lstStyle>
            <a:lvl1pPr marL="457200" marR="0" lvl="0" indent="-323850" algn="l" rtl="0">
              <a:lnSpc>
                <a:spcPct val="100000"/>
              </a:lnSpc>
              <a:spcBef>
                <a:spcPts val="600"/>
              </a:spcBef>
              <a:spcAft>
                <a:spcPts val="0"/>
              </a:spcAft>
              <a:buClr>
                <a:srgbClr val="D2BD24"/>
              </a:buClr>
              <a:buSzPts val="1500"/>
              <a:buFont typeface="Noto Sans Symbols"/>
              <a:buChar char="▶"/>
              <a:defRPr sz="2000" b="0" i="0" u="none" strike="noStrike" cap="none">
                <a:solidFill>
                  <a:srgbClr val="3F3F3F"/>
                </a:solidFill>
                <a:latin typeface="Source Sans Pro"/>
                <a:ea typeface="Source Sans Pro"/>
                <a:cs typeface="Source Sans Pro"/>
                <a:sym typeface="Source Sans Pro"/>
              </a:defRPr>
            </a:lvl1pPr>
            <a:lvl2pPr marL="914400" marR="0" lvl="1" indent="-298450" algn="l" rtl="0">
              <a:lnSpc>
                <a:spcPct val="100000"/>
              </a:lnSpc>
              <a:spcBef>
                <a:spcPts val="600"/>
              </a:spcBef>
              <a:spcAft>
                <a:spcPts val="0"/>
              </a:spcAft>
              <a:buClr>
                <a:srgbClr val="D2BD24"/>
              </a:buClr>
              <a:buSzPts val="1100"/>
              <a:buFont typeface="Source Sans Pro"/>
              <a:buChar char="●"/>
              <a:defRPr sz="1800" b="0" i="0" u="none" strike="noStrike" cap="none">
                <a:solidFill>
                  <a:srgbClr val="3F3F3F"/>
                </a:solidFill>
                <a:latin typeface="Source Sans Pro"/>
                <a:ea typeface="Source Sans Pro"/>
                <a:cs typeface="Source Sans Pro"/>
                <a:sym typeface="Source Sans Pro"/>
              </a:defRPr>
            </a:lvl2pPr>
            <a:lvl3pPr marL="1371600" marR="0" lvl="2" indent="-304800" algn="l" rtl="0">
              <a:lnSpc>
                <a:spcPct val="100000"/>
              </a:lnSpc>
              <a:spcBef>
                <a:spcPts val="600"/>
              </a:spcBef>
              <a:spcAft>
                <a:spcPts val="0"/>
              </a:spcAft>
              <a:buClr>
                <a:srgbClr val="D2BD24"/>
              </a:buClr>
              <a:buSzPts val="1200"/>
              <a:buFont typeface="Noto Sans Symbols"/>
              <a:buChar char="✓"/>
              <a:defRPr sz="1600" b="0" i="0" u="none" strike="noStrike" cap="none">
                <a:solidFill>
                  <a:srgbClr val="3F3F3F"/>
                </a:solidFill>
                <a:latin typeface="Source Sans Pro"/>
                <a:ea typeface="Source Sans Pro"/>
                <a:cs typeface="Source Sans Pro"/>
                <a:sym typeface="Source Sans Pro"/>
              </a:defRPr>
            </a:lvl3pPr>
            <a:lvl4pPr marL="1828800" marR="0" lvl="3" indent="-298450"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4pPr>
            <a:lvl5pPr marL="2286000" marR="0" lvl="4" indent="-298450" algn="l" rtl="0">
              <a:lnSpc>
                <a:spcPct val="100000"/>
              </a:lnSpc>
              <a:spcBef>
                <a:spcPts val="600"/>
              </a:spcBef>
              <a:spcAft>
                <a:spcPts val="0"/>
              </a:spcAft>
              <a:buClr>
                <a:srgbClr val="D2BD24"/>
              </a:buClr>
              <a:buSzPts val="1100"/>
              <a:buFont typeface="Source Sans Pro"/>
              <a:buChar char="●"/>
              <a:defRPr sz="1400" b="0" i="0" u="none" strike="noStrike" cap="none">
                <a:solidFill>
                  <a:srgbClr val="3F3F3F"/>
                </a:solidFill>
                <a:latin typeface="Source Sans Pro"/>
                <a:ea typeface="Source Sans Pro"/>
                <a:cs typeface="Source Sans Pro"/>
                <a:sym typeface="Source Sans Pro"/>
              </a:defRPr>
            </a:lvl5pPr>
            <a:lvl6pPr marL="2743200" marR="0" lvl="5"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6pPr>
            <a:lvl7pPr marL="3200400" marR="0" lvl="6"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7pPr>
            <a:lvl8pPr marL="3657600" marR="0" lvl="7"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8pPr>
            <a:lvl9pPr marL="4114800" marR="0" lvl="8"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9pPr>
          </a:lstStyle>
          <a:p>
            <a:endParaRPr/>
          </a:p>
        </p:txBody>
      </p:sp>
      <p:sp>
        <p:nvSpPr>
          <p:cNvPr id="228" name="Google Shape;228;p42"/>
          <p:cNvSpPr>
            <a:spLocks noGrp="1"/>
          </p:cNvSpPr>
          <p:nvPr>
            <p:ph type="pic" idx="2"/>
          </p:nvPr>
        </p:nvSpPr>
        <p:spPr>
          <a:xfrm>
            <a:off x="435769" y="1351360"/>
            <a:ext cx="3360900" cy="3520500"/>
          </a:xfrm>
          <a:prstGeom prst="rect">
            <a:avLst/>
          </a:prstGeom>
          <a:noFill/>
          <a:ln>
            <a:noFill/>
          </a:ln>
        </p:spPr>
        <p:txBody>
          <a:bodyPr spcFirstLastPara="1" wrap="square" lIns="38575" tIns="19275" rIns="38575" bIns="19275" anchor="t" anchorCtr="0">
            <a:noAutofit/>
          </a:bodyPr>
          <a:lstStyle>
            <a:lvl1pPr marR="0" lvl="0" algn="l" rtl="0">
              <a:lnSpc>
                <a:spcPct val="100000"/>
              </a:lnSpc>
              <a:spcBef>
                <a:spcPts val="600"/>
              </a:spcBef>
              <a:spcAft>
                <a:spcPts val="0"/>
              </a:spcAft>
              <a:buClr>
                <a:srgbClr val="D2BD24"/>
              </a:buClr>
              <a:buSzPts val="1500"/>
              <a:buFont typeface="Noto Sans Symbols"/>
              <a:buChar char="▶"/>
              <a:defRPr sz="20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600"/>
              </a:spcBef>
              <a:spcAft>
                <a:spcPts val="0"/>
              </a:spcAft>
              <a:buClr>
                <a:srgbClr val="D2BD24"/>
              </a:buClr>
              <a:buSzPts val="1100"/>
              <a:buFont typeface="Source Sans Pro"/>
              <a:buChar char="●"/>
              <a:defRPr sz="18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600"/>
              </a:spcBef>
              <a:spcAft>
                <a:spcPts val="0"/>
              </a:spcAft>
              <a:buClr>
                <a:srgbClr val="D2BD24"/>
              </a:buClr>
              <a:buSzPts val="1200"/>
              <a:buFont typeface="Noto Sans Symbols"/>
              <a:buChar char="✓"/>
              <a:defRPr sz="16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29"/>
        <p:cNvGrpSpPr/>
        <p:nvPr/>
      </p:nvGrpSpPr>
      <p:grpSpPr>
        <a:xfrm>
          <a:off x="0" y="0"/>
          <a:ext cx="0" cy="0"/>
          <a:chOff x="0" y="0"/>
          <a:chExt cx="0" cy="0"/>
        </a:xfrm>
      </p:grpSpPr>
      <p:sp>
        <p:nvSpPr>
          <p:cNvPr id="230" name="Google Shape;230;p43"/>
          <p:cNvSpPr txBox="1">
            <a:spLocks noGrp="1"/>
          </p:cNvSpPr>
          <p:nvPr>
            <p:ph type="title"/>
          </p:nvPr>
        </p:nvSpPr>
        <p:spPr>
          <a:xfrm>
            <a:off x="416839" y="192912"/>
            <a:ext cx="6744300" cy="990600"/>
          </a:xfrm>
          <a:prstGeom prst="rect">
            <a:avLst/>
          </a:prstGeom>
          <a:noFill/>
          <a:ln>
            <a:noFill/>
          </a:ln>
        </p:spPr>
        <p:txBody>
          <a:bodyPr spcFirstLastPara="1" wrap="square" lIns="38575" tIns="19275" rIns="38575" bIns="19275" anchor="t" anchorCtr="0">
            <a:noAutofit/>
          </a:bodyPr>
          <a:lstStyle>
            <a:lvl1pPr marR="0" lvl="0" algn="l" rtl="0">
              <a:lnSpc>
                <a:spcPct val="100000"/>
              </a:lnSpc>
              <a:spcBef>
                <a:spcPts val="0"/>
              </a:spcBef>
              <a:spcAft>
                <a:spcPts val="0"/>
              </a:spcAft>
              <a:buClr>
                <a:srgbClr val="072B62"/>
              </a:buClr>
              <a:buSzPts val="1900"/>
              <a:buFont typeface="Georgia"/>
              <a:buNone/>
              <a:defRPr sz="25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9pPr>
          </a:lstStyle>
          <a:p>
            <a:endParaRPr/>
          </a:p>
        </p:txBody>
      </p:sp>
      <p:sp>
        <p:nvSpPr>
          <p:cNvPr id="231" name="Google Shape;231;p43"/>
          <p:cNvSpPr txBox="1">
            <a:spLocks noGrp="1"/>
          </p:cNvSpPr>
          <p:nvPr>
            <p:ph type="sldNum" idx="12"/>
          </p:nvPr>
        </p:nvSpPr>
        <p:spPr>
          <a:xfrm>
            <a:off x="8262574" y="4732238"/>
            <a:ext cx="512700" cy="273900"/>
          </a:xfrm>
          <a:prstGeom prst="rect">
            <a:avLst/>
          </a:prstGeom>
          <a:noFill/>
          <a:ln>
            <a:noFill/>
          </a:ln>
        </p:spPr>
        <p:txBody>
          <a:bodyPr spcFirstLastPara="1" wrap="square" lIns="38575" tIns="19275" rIns="38575" bIns="19275" anchor="ctr" anchorCtr="0">
            <a:noAutofit/>
          </a:bodyPr>
          <a:lstStyle>
            <a:lvl1pPr marL="0" marR="0" lvl="0"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232" name="Google Shape;232;p43"/>
          <p:cNvSpPr txBox="1">
            <a:spLocks noGrp="1"/>
          </p:cNvSpPr>
          <p:nvPr>
            <p:ph type="body" idx="1"/>
          </p:nvPr>
        </p:nvSpPr>
        <p:spPr>
          <a:xfrm>
            <a:off x="436225" y="1351219"/>
            <a:ext cx="3223500" cy="3521100"/>
          </a:xfrm>
          <a:prstGeom prst="rect">
            <a:avLst/>
          </a:prstGeom>
          <a:noFill/>
          <a:ln>
            <a:noFill/>
          </a:ln>
        </p:spPr>
        <p:txBody>
          <a:bodyPr spcFirstLastPara="1" wrap="square" lIns="38575" tIns="19275" rIns="38575" bIns="19275" anchor="t" anchorCtr="0">
            <a:noAutofit/>
          </a:bodyPr>
          <a:lstStyle>
            <a:lvl1pPr marL="457200" marR="0" lvl="0" indent="-228600" algn="l" rtl="0">
              <a:lnSpc>
                <a:spcPct val="100000"/>
              </a:lnSpc>
              <a:spcBef>
                <a:spcPts val="600"/>
              </a:spcBef>
              <a:spcAft>
                <a:spcPts val="0"/>
              </a:spcAft>
              <a:buClr>
                <a:srgbClr val="D2BD24"/>
              </a:buClr>
              <a:buSzPts val="1500"/>
              <a:buFont typeface="Noto Sans Symbols"/>
              <a:buNone/>
              <a:defRPr sz="2000" b="0" i="0" u="none" strike="noStrike" cap="none">
                <a:solidFill>
                  <a:srgbClr val="3F3F3F"/>
                </a:solidFill>
                <a:latin typeface="Source Sans Pro"/>
                <a:ea typeface="Source Sans Pro"/>
                <a:cs typeface="Source Sans Pro"/>
                <a:sym typeface="Source Sans Pro"/>
              </a:defRPr>
            </a:lvl1pPr>
            <a:lvl2pPr marL="914400" marR="0" lvl="1" indent="-298450" algn="l" rtl="0">
              <a:lnSpc>
                <a:spcPct val="100000"/>
              </a:lnSpc>
              <a:spcBef>
                <a:spcPts val="600"/>
              </a:spcBef>
              <a:spcAft>
                <a:spcPts val="0"/>
              </a:spcAft>
              <a:buClr>
                <a:srgbClr val="D2BD24"/>
              </a:buClr>
              <a:buSzPts val="1100"/>
              <a:buFont typeface="Source Sans Pro"/>
              <a:buChar char="●"/>
              <a:defRPr sz="1800" b="0" i="0" u="none" strike="noStrike" cap="none">
                <a:solidFill>
                  <a:srgbClr val="3F3F3F"/>
                </a:solidFill>
                <a:latin typeface="Source Sans Pro"/>
                <a:ea typeface="Source Sans Pro"/>
                <a:cs typeface="Source Sans Pro"/>
                <a:sym typeface="Source Sans Pro"/>
              </a:defRPr>
            </a:lvl2pPr>
            <a:lvl3pPr marL="1371600" marR="0" lvl="2" indent="-304800" algn="l" rtl="0">
              <a:lnSpc>
                <a:spcPct val="100000"/>
              </a:lnSpc>
              <a:spcBef>
                <a:spcPts val="600"/>
              </a:spcBef>
              <a:spcAft>
                <a:spcPts val="0"/>
              </a:spcAft>
              <a:buClr>
                <a:srgbClr val="D2BD24"/>
              </a:buClr>
              <a:buSzPts val="1200"/>
              <a:buFont typeface="Noto Sans Symbols"/>
              <a:buChar char="✓"/>
              <a:defRPr sz="1600" b="0" i="0" u="none" strike="noStrike" cap="none">
                <a:solidFill>
                  <a:srgbClr val="3F3F3F"/>
                </a:solidFill>
                <a:latin typeface="Source Sans Pro"/>
                <a:ea typeface="Source Sans Pro"/>
                <a:cs typeface="Source Sans Pro"/>
                <a:sym typeface="Source Sans Pro"/>
              </a:defRPr>
            </a:lvl3pPr>
            <a:lvl4pPr marL="1828800" marR="0" lvl="3" indent="-298450"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4pPr>
            <a:lvl5pPr marL="2286000" marR="0" lvl="4" indent="-298450"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5pPr>
            <a:lvl6pPr marL="2743200" marR="0" lvl="5"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6pPr>
            <a:lvl7pPr marL="3200400" marR="0" lvl="6"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7pPr>
            <a:lvl8pPr marL="3657600" marR="0" lvl="7"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8pPr>
            <a:lvl9pPr marL="4114800" marR="0" lvl="8"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9pPr>
          </a:lstStyle>
          <a:p>
            <a:endParaRPr/>
          </a:p>
        </p:txBody>
      </p:sp>
      <p:sp>
        <p:nvSpPr>
          <p:cNvPr id="233" name="Google Shape;233;p43"/>
          <p:cNvSpPr txBox="1">
            <a:spLocks noGrp="1"/>
          </p:cNvSpPr>
          <p:nvPr>
            <p:ph type="body" idx="2"/>
          </p:nvPr>
        </p:nvSpPr>
        <p:spPr>
          <a:xfrm>
            <a:off x="3921342" y="1351219"/>
            <a:ext cx="3223500" cy="3521100"/>
          </a:xfrm>
          <a:prstGeom prst="rect">
            <a:avLst/>
          </a:prstGeom>
          <a:noFill/>
          <a:ln>
            <a:noFill/>
          </a:ln>
        </p:spPr>
        <p:txBody>
          <a:bodyPr spcFirstLastPara="1" wrap="square" lIns="38575" tIns="19275" rIns="38575" bIns="19275" anchor="t" anchorCtr="0">
            <a:noAutofit/>
          </a:bodyPr>
          <a:lstStyle>
            <a:lvl1pPr marL="457200" marR="0" lvl="0" indent="-228600" algn="l" rtl="0">
              <a:lnSpc>
                <a:spcPct val="100000"/>
              </a:lnSpc>
              <a:spcBef>
                <a:spcPts val="600"/>
              </a:spcBef>
              <a:spcAft>
                <a:spcPts val="0"/>
              </a:spcAft>
              <a:buClr>
                <a:srgbClr val="D2BD24"/>
              </a:buClr>
              <a:buSzPts val="1500"/>
              <a:buFont typeface="Noto Sans Symbols"/>
              <a:buNone/>
              <a:defRPr sz="2000" b="0" i="0" u="none" strike="noStrike" cap="none">
                <a:solidFill>
                  <a:srgbClr val="3F3F3F"/>
                </a:solidFill>
                <a:latin typeface="Source Sans Pro"/>
                <a:ea typeface="Source Sans Pro"/>
                <a:cs typeface="Source Sans Pro"/>
                <a:sym typeface="Source Sans Pro"/>
              </a:defRPr>
            </a:lvl1pPr>
            <a:lvl2pPr marL="914400" marR="0" lvl="1" indent="-298450" algn="l" rtl="0">
              <a:lnSpc>
                <a:spcPct val="100000"/>
              </a:lnSpc>
              <a:spcBef>
                <a:spcPts val="600"/>
              </a:spcBef>
              <a:spcAft>
                <a:spcPts val="0"/>
              </a:spcAft>
              <a:buClr>
                <a:srgbClr val="D2BD24"/>
              </a:buClr>
              <a:buSzPts val="1100"/>
              <a:buFont typeface="Source Sans Pro"/>
              <a:buChar char="●"/>
              <a:defRPr sz="1800" b="0" i="0" u="none" strike="noStrike" cap="none">
                <a:solidFill>
                  <a:srgbClr val="3F3F3F"/>
                </a:solidFill>
                <a:latin typeface="Source Sans Pro"/>
                <a:ea typeface="Source Sans Pro"/>
                <a:cs typeface="Source Sans Pro"/>
                <a:sym typeface="Source Sans Pro"/>
              </a:defRPr>
            </a:lvl2pPr>
            <a:lvl3pPr marL="1371600" marR="0" lvl="2" indent="-304800" algn="l" rtl="0">
              <a:lnSpc>
                <a:spcPct val="100000"/>
              </a:lnSpc>
              <a:spcBef>
                <a:spcPts val="600"/>
              </a:spcBef>
              <a:spcAft>
                <a:spcPts val="0"/>
              </a:spcAft>
              <a:buClr>
                <a:srgbClr val="D2BD24"/>
              </a:buClr>
              <a:buSzPts val="1200"/>
              <a:buFont typeface="Noto Sans Symbols"/>
              <a:buChar char="✓"/>
              <a:defRPr sz="1600" b="0" i="0" u="none" strike="noStrike" cap="none">
                <a:solidFill>
                  <a:srgbClr val="3F3F3F"/>
                </a:solidFill>
                <a:latin typeface="Source Sans Pro"/>
                <a:ea typeface="Source Sans Pro"/>
                <a:cs typeface="Source Sans Pro"/>
                <a:sym typeface="Source Sans Pro"/>
              </a:defRPr>
            </a:lvl3pPr>
            <a:lvl4pPr marL="1828800" marR="0" lvl="3" indent="-298450"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4pPr>
            <a:lvl5pPr marL="2286000" marR="0" lvl="4" indent="-298450"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5pPr>
            <a:lvl6pPr marL="2743200" marR="0" lvl="5"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6pPr>
            <a:lvl7pPr marL="3200400" marR="0" lvl="6"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7pPr>
            <a:lvl8pPr marL="3657600" marR="0" lvl="7"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8pPr>
            <a:lvl9pPr marL="4114800" marR="0" lvl="8"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16839" y="192769"/>
            <a:ext cx="64476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74" name="Google Shape;74;p16"/>
          <p:cNvSpPr txBox="1">
            <a:spLocks noGrp="1"/>
          </p:cNvSpPr>
          <p:nvPr>
            <p:ph type="body" idx="1"/>
          </p:nvPr>
        </p:nvSpPr>
        <p:spPr>
          <a:xfrm>
            <a:off x="416839" y="1330088"/>
            <a:ext cx="6891600" cy="36759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75" name="Google Shape;75;p16"/>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34"/>
        <p:cNvGrpSpPr/>
        <p:nvPr/>
      </p:nvGrpSpPr>
      <p:grpSpPr>
        <a:xfrm>
          <a:off x="0" y="0"/>
          <a:ext cx="0" cy="0"/>
          <a:chOff x="0" y="0"/>
          <a:chExt cx="0" cy="0"/>
        </a:xfrm>
      </p:grpSpPr>
      <p:sp>
        <p:nvSpPr>
          <p:cNvPr id="235" name="Google Shape;235;p44"/>
          <p:cNvSpPr txBox="1">
            <a:spLocks noGrp="1"/>
          </p:cNvSpPr>
          <p:nvPr>
            <p:ph type="title"/>
          </p:nvPr>
        </p:nvSpPr>
        <p:spPr>
          <a:xfrm>
            <a:off x="416839" y="192912"/>
            <a:ext cx="6744300" cy="990600"/>
          </a:xfrm>
          <a:prstGeom prst="rect">
            <a:avLst/>
          </a:prstGeom>
          <a:noFill/>
          <a:ln>
            <a:noFill/>
          </a:ln>
        </p:spPr>
        <p:txBody>
          <a:bodyPr spcFirstLastPara="1" wrap="square" lIns="38575" tIns="19275" rIns="38575" bIns="19275" anchor="t" anchorCtr="0">
            <a:noAutofit/>
          </a:bodyPr>
          <a:lstStyle>
            <a:lvl1pPr marR="0" lvl="0" algn="l" rtl="0">
              <a:lnSpc>
                <a:spcPct val="100000"/>
              </a:lnSpc>
              <a:spcBef>
                <a:spcPts val="0"/>
              </a:spcBef>
              <a:spcAft>
                <a:spcPts val="0"/>
              </a:spcAft>
              <a:buClr>
                <a:srgbClr val="072B62"/>
              </a:buClr>
              <a:buSzPts val="1900"/>
              <a:buFont typeface="Georgia"/>
              <a:buNone/>
              <a:defRPr sz="25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9pPr>
          </a:lstStyle>
          <a:p>
            <a:endParaRPr/>
          </a:p>
        </p:txBody>
      </p:sp>
      <p:sp>
        <p:nvSpPr>
          <p:cNvPr id="236" name="Google Shape;236;p44"/>
          <p:cNvSpPr txBox="1">
            <a:spLocks noGrp="1"/>
          </p:cNvSpPr>
          <p:nvPr>
            <p:ph type="body" idx="1"/>
          </p:nvPr>
        </p:nvSpPr>
        <p:spPr>
          <a:xfrm>
            <a:off x="436225" y="1404639"/>
            <a:ext cx="3223500" cy="432300"/>
          </a:xfrm>
          <a:prstGeom prst="rect">
            <a:avLst/>
          </a:prstGeom>
          <a:noFill/>
          <a:ln>
            <a:noFill/>
          </a:ln>
        </p:spPr>
        <p:txBody>
          <a:bodyPr spcFirstLastPara="1" wrap="square" lIns="38575" tIns="19275" rIns="38575" bIns="19275" anchor="b" anchorCtr="0">
            <a:noAutofit/>
          </a:bodyPr>
          <a:lstStyle>
            <a:lvl1pPr marL="457200" marR="0" lvl="0" indent="-228600" algn="l" rtl="0">
              <a:lnSpc>
                <a:spcPct val="100000"/>
              </a:lnSpc>
              <a:spcBef>
                <a:spcPts val="600"/>
              </a:spcBef>
              <a:spcAft>
                <a:spcPts val="0"/>
              </a:spcAft>
              <a:buClr>
                <a:srgbClr val="D2BD24"/>
              </a:buClr>
              <a:buSzPts val="1100"/>
              <a:buFont typeface="Noto Sans Symbols"/>
              <a:buNone/>
              <a:defRPr sz="14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600"/>
              </a:spcBef>
              <a:spcAft>
                <a:spcPts val="0"/>
              </a:spcAft>
              <a:buClr>
                <a:srgbClr val="D2BD24"/>
              </a:buClr>
              <a:buSzPts val="700"/>
              <a:buFont typeface="Source Sans Pro"/>
              <a:buNone/>
              <a:defRPr sz="1100" b="1"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100000"/>
              </a:lnSpc>
              <a:spcBef>
                <a:spcPts val="600"/>
              </a:spcBef>
              <a:spcAft>
                <a:spcPts val="0"/>
              </a:spcAft>
              <a:buClr>
                <a:srgbClr val="D2BD24"/>
              </a:buClr>
              <a:buSzPts val="800"/>
              <a:buFont typeface="Noto Sans Symbols"/>
              <a:buNone/>
              <a:defRPr sz="1100" b="1"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100000"/>
              </a:lnSpc>
              <a:spcBef>
                <a:spcPts val="600"/>
              </a:spcBef>
              <a:spcAft>
                <a:spcPts val="0"/>
              </a:spcAft>
              <a:buClr>
                <a:srgbClr val="D2BD24"/>
              </a:buClr>
              <a:buSzPts val="700"/>
              <a:buFont typeface="Noto Sans Symbols"/>
              <a:buNone/>
              <a:defRPr sz="900" b="1"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100000"/>
              </a:lnSpc>
              <a:spcBef>
                <a:spcPts val="600"/>
              </a:spcBef>
              <a:spcAft>
                <a:spcPts val="0"/>
              </a:spcAft>
              <a:buClr>
                <a:srgbClr val="D2BD24"/>
              </a:buClr>
              <a:buSzPts val="700"/>
              <a:buFont typeface="Noto Sans Symbols"/>
              <a:buNone/>
              <a:defRPr sz="900" b="1" i="0" u="none" strike="noStrike" cap="none">
                <a:solidFill>
                  <a:srgbClr val="3F3F3F"/>
                </a:solidFill>
                <a:latin typeface="Source Sans Pro"/>
                <a:ea typeface="Source Sans Pro"/>
                <a:cs typeface="Source Sans Pro"/>
                <a:sym typeface="Source Sans Pro"/>
              </a:defRPr>
            </a:lvl5pPr>
            <a:lvl6pPr marL="2743200" marR="0" lvl="5" indent="-228600" algn="l" rtl="0">
              <a:lnSpc>
                <a:spcPct val="100000"/>
              </a:lnSpc>
              <a:spcBef>
                <a:spcPts val="600"/>
              </a:spcBef>
              <a:spcAft>
                <a:spcPts val="0"/>
              </a:spcAft>
              <a:buClr>
                <a:schemeClr val="accent1"/>
              </a:buClr>
              <a:buSzPts val="600"/>
              <a:buFont typeface="Noto Sans Symbols"/>
              <a:buNone/>
              <a:defRPr sz="900" b="1" i="0" u="none" strike="noStrike" cap="none">
                <a:solidFill>
                  <a:srgbClr val="3F3F3F"/>
                </a:solidFill>
                <a:latin typeface="Source Sans Pro"/>
                <a:ea typeface="Source Sans Pro"/>
                <a:cs typeface="Source Sans Pro"/>
                <a:sym typeface="Source Sans Pro"/>
              </a:defRPr>
            </a:lvl6pPr>
            <a:lvl7pPr marL="3200400" marR="0" lvl="6" indent="-228600" algn="l" rtl="0">
              <a:lnSpc>
                <a:spcPct val="100000"/>
              </a:lnSpc>
              <a:spcBef>
                <a:spcPts val="600"/>
              </a:spcBef>
              <a:spcAft>
                <a:spcPts val="0"/>
              </a:spcAft>
              <a:buClr>
                <a:schemeClr val="accent1"/>
              </a:buClr>
              <a:buSzPts val="600"/>
              <a:buFont typeface="Noto Sans Symbols"/>
              <a:buNone/>
              <a:defRPr sz="900" b="1" i="0" u="none" strike="noStrike" cap="none">
                <a:solidFill>
                  <a:srgbClr val="3F3F3F"/>
                </a:solidFill>
                <a:latin typeface="Source Sans Pro"/>
                <a:ea typeface="Source Sans Pro"/>
                <a:cs typeface="Source Sans Pro"/>
                <a:sym typeface="Source Sans Pro"/>
              </a:defRPr>
            </a:lvl7pPr>
            <a:lvl8pPr marL="3657600" marR="0" lvl="7" indent="-228600" algn="l" rtl="0">
              <a:lnSpc>
                <a:spcPct val="100000"/>
              </a:lnSpc>
              <a:spcBef>
                <a:spcPts val="600"/>
              </a:spcBef>
              <a:spcAft>
                <a:spcPts val="0"/>
              </a:spcAft>
              <a:buClr>
                <a:schemeClr val="accent1"/>
              </a:buClr>
              <a:buSzPts val="600"/>
              <a:buFont typeface="Noto Sans Symbols"/>
              <a:buNone/>
              <a:defRPr sz="900" b="1" i="0" u="none" strike="noStrike" cap="none">
                <a:solidFill>
                  <a:srgbClr val="3F3F3F"/>
                </a:solidFill>
                <a:latin typeface="Source Sans Pro"/>
                <a:ea typeface="Source Sans Pro"/>
                <a:cs typeface="Source Sans Pro"/>
                <a:sym typeface="Source Sans Pro"/>
              </a:defRPr>
            </a:lvl8pPr>
            <a:lvl9pPr marL="4114800" marR="0" lvl="8" indent="-228600" algn="l" rtl="0">
              <a:lnSpc>
                <a:spcPct val="100000"/>
              </a:lnSpc>
              <a:spcBef>
                <a:spcPts val="600"/>
              </a:spcBef>
              <a:spcAft>
                <a:spcPts val="0"/>
              </a:spcAft>
              <a:buClr>
                <a:schemeClr val="accent1"/>
              </a:buClr>
              <a:buSzPts val="600"/>
              <a:buFont typeface="Noto Sans Symbols"/>
              <a:buNone/>
              <a:defRPr sz="900" b="1" i="0" u="none" strike="noStrike" cap="none">
                <a:solidFill>
                  <a:srgbClr val="3F3F3F"/>
                </a:solidFill>
                <a:latin typeface="Source Sans Pro"/>
                <a:ea typeface="Source Sans Pro"/>
                <a:cs typeface="Source Sans Pro"/>
                <a:sym typeface="Source Sans Pro"/>
              </a:defRPr>
            </a:lvl9pPr>
          </a:lstStyle>
          <a:p>
            <a:endParaRPr/>
          </a:p>
        </p:txBody>
      </p:sp>
      <p:sp>
        <p:nvSpPr>
          <p:cNvPr id="237" name="Google Shape;237;p44"/>
          <p:cNvSpPr txBox="1">
            <a:spLocks noGrp="1"/>
          </p:cNvSpPr>
          <p:nvPr>
            <p:ph type="body" idx="2"/>
          </p:nvPr>
        </p:nvSpPr>
        <p:spPr>
          <a:xfrm>
            <a:off x="3921341" y="1404639"/>
            <a:ext cx="3223500" cy="432300"/>
          </a:xfrm>
          <a:prstGeom prst="rect">
            <a:avLst/>
          </a:prstGeom>
          <a:noFill/>
          <a:ln>
            <a:noFill/>
          </a:ln>
        </p:spPr>
        <p:txBody>
          <a:bodyPr spcFirstLastPara="1" wrap="square" lIns="38575" tIns="19275" rIns="38575" bIns="19275" anchor="b" anchorCtr="0">
            <a:noAutofit/>
          </a:bodyPr>
          <a:lstStyle>
            <a:lvl1pPr marL="457200" marR="0" lvl="0" indent="-228600" algn="l" rtl="0">
              <a:lnSpc>
                <a:spcPct val="100000"/>
              </a:lnSpc>
              <a:spcBef>
                <a:spcPts val="600"/>
              </a:spcBef>
              <a:spcAft>
                <a:spcPts val="0"/>
              </a:spcAft>
              <a:buClr>
                <a:srgbClr val="D2BD24"/>
              </a:buClr>
              <a:buSzPts val="1100"/>
              <a:buFont typeface="Noto Sans Symbols"/>
              <a:buNone/>
              <a:defRPr sz="14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600"/>
              </a:spcBef>
              <a:spcAft>
                <a:spcPts val="0"/>
              </a:spcAft>
              <a:buClr>
                <a:srgbClr val="D2BD24"/>
              </a:buClr>
              <a:buSzPts val="700"/>
              <a:buFont typeface="Source Sans Pro"/>
              <a:buNone/>
              <a:defRPr sz="1100" b="1"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100000"/>
              </a:lnSpc>
              <a:spcBef>
                <a:spcPts val="600"/>
              </a:spcBef>
              <a:spcAft>
                <a:spcPts val="0"/>
              </a:spcAft>
              <a:buClr>
                <a:srgbClr val="D2BD24"/>
              </a:buClr>
              <a:buSzPts val="800"/>
              <a:buFont typeface="Noto Sans Symbols"/>
              <a:buNone/>
              <a:defRPr sz="1100" b="1"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100000"/>
              </a:lnSpc>
              <a:spcBef>
                <a:spcPts val="600"/>
              </a:spcBef>
              <a:spcAft>
                <a:spcPts val="0"/>
              </a:spcAft>
              <a:buClr>
                <a:srgbClr val="D2BD24"/>
              </a:buClr>
              <a:buSzPts val="700"/>
              <a:buFont typeface="Noto Sans Symbols"/>
              <a:buNone/>
              <a:defRPr sz="900" b="1"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100000"/>
              </a:lnSpc>
              <a:spcBef>
                <a:spcPts val="600"/>
              </a:spcBef>
              <a:spcAft>
                <a:spcPts val="0"/>
              </a:spcAft>
              <a:buClr>
                <a:srgbClr val="D2BD24"/>
              </a:buClr>
              <a:buSzPts val="700"/>
              <a:buFont typeface="Noto Sans Symbols"/>
              <a:buNone/>
              <a:defRPr sz="900" b="1" i="0" u="none" strike="noStrike" cap="none">
                <a:solidFill>
                  <a:srgbClr val="3F3F3F"/>
                </a:solidFill>
                <a:latin typeface="Source Sans Pro"/>
                <a:ea typeface="Source Sans Pro"/>
                <a:cs typeface="Source Sans Pro"/>
                <a:sym typeface="Source Sans Pro"/>
              </a:defRPr>
            </a:lvl5pPr>
            <a:lvl6pPr marL="2743200" marR="0" lvl="5" indent="-228600" algn="l" rtl="0">
              <a:lnSpc>
                <a:spcPct val="100000"/>
              </a:lnSpc>
              <a:spcBef>
                <a:spcPts val="600"/>
              </a:spcBef>
              <a:spcAft>
                <a:spcPts val="0"/>
              </a:spcAft>
              <a:buClr>
                <a:schemeClr val="accent1"/>
              </a:buClr>
              <a:buSzPts val="600"/>
              <a:buFont typeface="Noto Sans Symbols"/>
              <a:buNone/>
              <a:defRPr sz="900" b="1" i="0" u="none" strike="noStrike" cap="none">
                <a:solidFill>
                  <a:srgbClr val="3F3F3F"/>
                </a:solidFill>
                <a:latin typeface="Source Sans Pro"/>
                <a:ea typeface="Source Sans Pro"/>
                <a:cs typeface="Source Sans Pro"/>
                <a:sym typeface="Source Sans Pro"/>
              </a:defRPr>
            </a:lvl6pPr>
            <a:lvl7pPr marL="3200400" marR="0" lvl="6" indent="-228600" algn="l" rtl="0">
              <a:lnSpc>
                <a:spcPct val="100000"/>
              </a:lnSpc>
              <a:spcBef>
                <a:spcPts val="600"/>
              </a:spcBef>
              <a:spcAft>
                <a:spcPts val="0"/>
              </a:spcAft>
              <a:buClr>
                <a:schemeClr val="accent1"/>
              </a:buClr>
              <a:buSzPts val="600"/>
              <a:buFont typeface="Noto Sans Symbols"/>
              <a:buNone/>
              <a:defRPr sz="900" b="1" i="0" u="none" strike="noStrike" cap="none">
                <a:solidFill>
                  <a:srgbClr val="3F3F3F"/>
                </a:solidFill>
                <a:latin typeface="Source Sans Pro"/>
                <a:ea typeface="Source Sans Pro"/>
                <a:cs typeface="Source Sans Pro"/>
                <a:sym typeface="Source Sans Pro"/>
              </a:defRPr>
            </a:lvl7pPr>
            <a:lvl8pPr marL="3657600" marR="0" lvl="7" indent="-228600" algn="l" rtl="0">
              <a:lnSpc>
                <a:spcPct val="100000"/>
              </a:lnSpc>
              <a:spcBef>
                <a:spcPts val="600"/>
              </a:spcBef>
              <a:spcAft>
                <a:spcPts val="0"/>
              </a:spcAft>
              <a:buClr>
                <a:schemeClr val="accent1"/>
              </a:buClr>
              <a:buSzPts val="600"/>
              <a:buFont typeface="Noto Sans Symbols"/>
              <a:buNone/>
              <a:defRPr sz="900" b="1" i="0" u="none" strike="noStrike" cap="none">
                <a:solidFill>
                  <a:srgbClr val="3F3F3F"/>
                </a:solidFill>
                <a:latin typeface="Source Sans Pro"/>
                <a:ea typeface="Source Sans Pro"/>
                <a:cs typeface="Source Sans Pro"/>
                <a:sym typeface="Source Sans Pro"/>
              </a:defRPr>
            </a:lvl8pPr>
            <a:lvl9pPr marL="4114800" marR="0" lvl="8" indent="-228600" algn="l" rtl="0">
              <a:lnSpc>
                <a:spcPct val="100000"/>
              </a:lnSpc>
              <a:spcBef>
                <a:spcPts val="600"/>
              </a:spcBef>
              <a:spcAft>
                <a:spcPts val="0"/>
              </a:spcAft>
              <a:buClr>
                <a:schemeClr val="accent1"/>
              </a:buClr>
              <a:buSzPts val="600"/>
              <a:buFont typeface="Noto Sans Symbols"/>
              <a:buNone/>
              <a:defRPr sz="900" b="1" i="0" u="none" strike="noStrike" cap="none">
                <a:solidFill>
                  <a:srgbClr val="3F3F3F"/>
                </a:solidFill>
                <a:latin typeface="Source Sans Pro"/>
                <a:ea typeface="Source Sans Pro"/>
                <a:cs typeface="Source Sans Pro"/>
                <a:sym typeface="Source Sans Pro"/>
              </a:defRPr>
            </a:lvl9pPr>
          </a:lstStyle>
          <a:p>
            <a:endParaRPr/>
          </a:p>
        </p:txBody>
      </p:sp>
      <p:sp>
        <p:nvSpPr>
          <p:cNvPr id="238" name="Google Shape;238;p44"/>
          <p:cNvSpPr txBox="1">
            <a:spLocks noGrp="1"/>
          </p:cNvSpPr>
          <p:nvPr>
            <p:ph type="sldNum" idx="12"/>
          </p:nvPr>
        </p:nvSpPr>
        <p:spPr>
          <a:xfrm>
            <a:off x="8262574" y="4732238"/>
            <a:ext cx="512700" cy="273900"/>
          </a:xfrm>
          <a:prstGeom prst="rect">
            <a:avLst/>
          </a:prstGeom>
          <a:noFill/>
          <a:ln>
            <a:noFill/>
          </a:ln>
        </p:spPr>
        <p:txBody>
          <a:bodyPr spcFirstLastPara="1" wrap="square" lIns="38575" tIns="19275" rIns="38575" bIns="19275" anchor="ctr" anchorCtr="0">
            <a:noAutofit/>
          </a:bodyPr>
          <a:lstStyle>
            <a:lvl1pPr marL="0" marR="0" lvl="0"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239" name="Google Shape;239;p44"/>
          <p:cNvSpPr txBox="1">
            <a:spLocks noGrp="1"/>
          </p:cNvSpPr>
          <p:nvPr>
            <p:ph type="body" idx="3"/>
          </p:nvPr>
        </p:nvSpPr>
        <p:spPr>
          <a:xfrm>
            <a:off x="436225" y="2017339"/>
            <a:ext cx="3223500" cy="2854800"/>
          </a:xfrm>
          <a:prstGeom prst="rect">
            <a:avLst/>
          </a:prstGeom>
          <a:noFill/>
          <a:ln>
            <a:noFill/>
          </a:ln>
        </p:spPr>
        <p:txBody>
          <a:bodyPr spcFirstLastPara="1" wrap="square" lIns="38575" tIns="19275" rIns="38575" bIns="19275" anchor="t" anchorCtr="0">
            <a:noAutofit/>
          </a:bodyPr>
          <a:lstStyle>
            <a:lvl1pPr marL="457200" marR="0" lvl="0" indent="-323850" algn="l" rtl="0">
              <a:lnSpc>
                <a:spcPct val="100000"/>
              </a:lnSpc>
              <a:spcBef>
                <a:spcPts val="600"/>
              </a:spcBef>
              <a:spcAft>
                <a:spcPts val="0"/>
              </a:spcAft>
              <a:buClr>
                <a:srgbClr val="D2BD24"/>
              </a:buClr>
              <a:buSzPts val="1500"/>
              <a:buFont typeface="Noto Sans Symbols"/>
              <a:buChar char="▶"/>
              <a:defRPr sz="2000" b="0" i="0" u="none" strike="noStrike" cap="none">
                <a:solidFill>
                  <a:srgbClr val="3F3F3F"/>
                </a:solidFill>
                <a:latin typeface="Source Sans Pro"/>
                <a:ea typeface="Source Sans Pro"/>
                <a:cs typeface="Source Sans Pro"/>
                <a:sym typeface="Source Sans Pro"/>
              </a:defRPr>
            </a:lvl1pPr>
            <a:lvl2pPr marL="914400" marR="0" lvl="1" indent="-298450" algn="l" rtl="0">
              <a:lnSpc>
                <a:spcPct val="100000"/>
              </a:lnSpc>
              <a:spcBef>
                <a:spcPts val="600"/>
              </a:spcBef>
              <a:spcAft>
                <a:spcPts val="0"/>
              </a:spcAft>
              <a:buClr>
                <a:srgbClr val="D2BD24"/>
              </a:buClr>
              <a:buSzPts val="1100"/>
              <a:buFont typeface="Source Sans Pro"/>
              <a:buChar char="●"/>
              <a:defRPr sz="1800" b="0" i="0" u="none" strike="noStrike" cap="none">
                <a:solidFill>
                  <a:srgbClr val="3F3F3F"/>
                </a:solidFill>
                <a:latin typeface="Source Sans Pro"/>
                <a:ea typeface="Source Sans Pro"/>
                <a:cs typeface="Source Sans Pro"/>
                <a:sym typeface="Source Sans Pro"/>
              </a:defRPr>
            </a:lvl2pPr>
            <a:lvl3pPr marL="1371600" marR="0" lvl="2" indent="-304800" algn="l" rtl="0">
              <a:lnSpc>
                <a:spcPct val="100000"/>
              </a:lnSpc>
              <a:spcBef>
                <a:spcPts val="600"/>
              </a:spcBef>
              <a:spcAft>
                <a:spcPts val="0"/>
              </a:spcAft>
              <a:buClr>
                <a:srgbClr val="D2BD24"/>
              </a:buClr>
              <a:buSzPts val="1200"/>
              <a:buFont typeface="Noto Sans Symbols"/>
              <a:buChar char="✓"/>
              <a:defRPr sz="1600" b="0" i="0" u="none" strike="noStrike" cap="none">
                <a:solidFill>
                  <a:srgbClr val="3F3F3F"/>
                </a:solidFill>
                <a:latin typeface="Source Sans Pro"/>
                <a:ea typeface="Source Sans Pro"/>
                <a:cs typeface="Source Sans Pro"/>
                <a:sym typeface="Source Sans Pro"/>
              </a:defRPr>
            </a:lvl3pPr>
            <a:lvl4pPr marL="1828800" marR="0" lvl="3" indent="-298450"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4pPr>
            <a:lvl5pPr marL="2286000" marR="0" lvl="4" indent="-298450"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5pPr>
            <a:lvl6pPr marL="2743200" marR="0" lvl="5"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6pPr>
            <a:lvl7pPr marL="3200400" marR="0" lvl="6"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7pPr>
            <a:lvl8pPr marL="3657600" marR="0" lvl="7"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8pPr>
            <a:lvl9pPr marL="4114800" marR="0" lvl="8"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9pPr>
          </a:lstStyle>
          <a:p>
            <a:endParaRPr/>
          </a:p>
        </p:txBody>
      </p:sp>
      <p:sp>
        <p:nvSpPr>
          <p:cNvPr id="240" name="Google Shape;240;p44"/>
          <p:cNvSpPr txBox="1">
            <a:spLocks noGrp="1"/>
          </p:cNvSpPr>
          <p:nvPr>
            <p:ph type="body" idx="4"/>
          </p:nvPr>
        </p:nvSpPr>
        <p:spPr>
          <a:xfrm>
            <a:off x="3921342" y="2017340"/>
            <a:ext cx="3223500" cy="2854800"/>
          </a:xfrm>
          <a:prstGeom prst="rect">
            <a:avLst/>
          </a:prstGeom>
          <a:noFill/>
          <a:ln>
            <a:noFill/>
          </a:ln>
        </p:spPr>
        <p:txBody>
          <a:bodyPr spcFirstLastPara="1" wrap="square" lIns="38575" tIns="19275" rIns="38575" bIns="19275" anchor="t" anchorCtr="0">
            <a:noAutofit/>
          </a:bodyPr>
          <a:lstStyle>
            <a:lvl1pPr marL="457200" marR="0" lvl="0" indent="-323850" algn="l" rtl="0">
              <a:lnSpc>
                <a:spcPct val="100000"/>
              </a:lnSpc>
              <a:spcBef>
                <a:spcPts val="600"/>
              </a:spcBef>
              <a:spcAft>
                <a:spcPts val="0"/>
              </a:spcAft>
              <a:buClr>
                <a:srgbClr val="D2BD24"/>
              </a:buClr>
              <a:buSzPts val="1500"/>
              <a:buFont typeface="Noto Sans Symbols"/>
              <a:buChar char="▶"/>
              <a:defRPr sz="2000" b="0" i="0" u="none" strike="noStrike" cap="none">
                <a:solidFill>
                  <a:srgbClr val="3F3F3F"/>
                </a:solidFill>
                <a:latin typeface="Source Sans Pro"/>
                <a:ea typeface="Source Sans Pro"/>
                <a:cs typeface="Source Sans Pro"/>
                <a:sym typeface="Source Sans Pro"/>
              </a:defRPr>
            </a:lvl1pPr>
            <a:lvl2pPr marL="914400" marR="0" lvl="1" indent="-298450" algn="l" rtl="0">
              <a:lnSpc>
                <a:spcPct val="100000"/>
              </a:lnSpc>
              <a:spcBef>
                <a:spcPts val="600"/>
              </a:spcBef>
              <a:spcAft>
                <a:spcPts val="0"/>
              </a:spcAft>
              <a:buClr>
                <a:srgbClr val="D2BD24"/>
              </a:buClr>
              <a:buSzPts val="1100"/>
              <a:buFont typeface="Source Sans Pro"/>
              <a:buChar char="●"/>
              <a:defRPr sz="1800" b="0" i="0" u="none" strike="noStrike" cap="none">
                <a:solidFill>
                  <a:srgbClr val="3F3F3F"/>
                </a:solidFill>
                <a:latin typeface="Source Sans Pro"/>
                <a:ea typeface="Source Sans Pro"/>
                <a:cs typeface="Source Sans Pro"/>
                <a:sym typeface="Source Sans Pro"/>
              </a:defRPr>
            </a:lvl2pPr>
            <a:lvl3pPr marL="1371600" marR="0" lvl="2" indent="-304800" algn="l" rtl="0">
              <a:lnSpc>
                <a:spcPct val="100000"/>
              </a:lnSpc>
              <a:spcBef>
                <a:spcPts val="600"/>
              </a:spcBef>
              <a:spcAft>
                <a:spcPts val="0"/>
              </a:spcAft>
              <a:buClr>
                <a:srgbClr val="D2BD24"/>
              </a:buClr>
              <a:buSzPts val="1200"/>
              <a:buFont typeface="Noto Sans Symbols"/>
              <a:buChar char="✓"/>
              <a:defRPr sz="1600" b="0" i="0" u="none" strike="noStrike" cap="none">
                <a:solidFill>
                  <a:srgbClr val="3F3F3F"/>
                </a:solidFill>
                <a:latin typeface="Source Sans Pro"/>
                <a:ea typeface="Source Sans Pro"/>
                <a:cs typeface="Source Sans Pro"/>
                <a:sym typeface="Source Sans Pro"/>
              </a:defRPr>
            </a:lvl3pPr>
            <a:lvl4pPr marL="1828800" marR="0" lvl="3" indent="-298450"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4pPr>
            <a:lvl5pPr marL="2286000" marR="0" lvl="4" indent="-298450"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5pPr>
            <a:lvl6pPr marL="2743200" marR="0" lvl="5"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6pPr>
            <a:lvl7pPr marL="3200400" marR="0" lvl="6"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7pPr>
            <a:lvl8pPr marL="3657600" marR="0" lvl="7"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8pPr>
            <a:lvl9pPr marL="4114800" marR="0" lvl="8"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1"/>
        <p:cNvGrpSpPr/>
        <p:nvPr/>
      </p:nvGrpSpPr>
      <p:grpSpPr>
        <a:xfrm>
          <a:off x="0" y="0"/>
          <a:ext cx="0" cy="0"/>
          <a:chOff x="0" y="0"/>
          <a:chExt cx="0" cy="0"/>
        </a:xfrm>
      </p:grpSpPr>
      <p:sp>
        <p:nvSpPr>
          <p:cNvPr id="242" name="Google Shape;242;p45"/>
          <p:cNvSpPr txBox="1">
            <a:spLocks noGrp="1"/>
          </p:cNvSpPr>
          <p:nvPr>
            <p:ph type="title"/>
          </p:nvPr>
        </p:nvSpPr>
        <p:spPr>
          <a:xfrm>
            <a:off x="508000" y="457200"/>
            <a:ext cx="6447600" cy="990600"/>
          </a:xfrm>
          <a:prstGeom prst="rect">
            <a:avLst/>
          </a:prstGeom>
          <a:noFill/>
          <a:ln>
            <a:noFill/>
          </a:ln>
        </p:spPr>
        <p:txBody>
          <a:bodyPr spcFirstLastPara="1" wrap="square" lIns="38575" tIns="19275" rIns="38575" bIns="19275" anchor="t" anchorCtr="0">
            <a:noAutofit/>
          </a:bodyPr>
          <a:lstStyle>
            <a:lvl1pPr marR="0" lvl="0" algn="l" rtl="0">
              <a:lnSpc>
                <a:spcPct val="100000"/>
              </a:lnSpc>
              <a:spcBef>
                <a:spcPts val="0"/>
              </a:spcBef>
              <a:spcAft>
                <a:spcPts val="0"/>
              </a:spcAft>
              <a:buClr>
                <a:srgbClr val="072B62"/>
              </a:buClr>
              <a:buSzPts val="1900"/>
              <a:buFont typeface="Georgia"/>
              <a:buNone/>
              <a:defRPr sz="25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9pPr>
          </a:lstStyle>
          <a:p>
            <a:endParaRPr/>
          </a:p>
        </p:txBody>
      </p:sp>
      <p:sp>
        <p:nvSpPr>
          <p:cNvPr id="243" name="Google Shape;243;p45"/>
          <p:cNvSpPr txBox="1">
            <a:spLocks noGrp="1"/>
          </p:cNvSpPr>
          <p:nvPr>
            <p:ph type="sldNum" idx="12"/>
          </p:nvPr>
        </p:nvSpPr>
        <p:spPr>
          <a:xfrm>
            <a:off x="8262574" y="4732238"/>
            <a:ext cx="512700" cy="273900"/>
          </a:xfrm>
          <a:prstGeom prst="rect">
            <a:avLst/>
          </a:prstGeom>
          <a:noFill/>
          <a:ln>
            <a:noFill/>
          </a:ln>
        </p:spPr>
        <p:txBody>
          <a:bodyPr spcFirstLastPara="1" wrap="square" lIns="38575" tIns="19275" rIns="38575" bIns="19275" anchor="ctr" anchorCtr="0">
            <a:noAutofit/>
          </a:bodyPr>
          <a:lstStyle>
            <a:lvl1pPr marL="0" marR="0" lvl="0"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44"/>
        <p:cNvGrpSpPr/>
        <p:nvPr/>
      </p:nvGrpSpPr>
      <p:grpSpPr>
        <a:xfrm>
          <a:off x="0" y="0"/>
          <a:ext cx="0" cy="0"/>
          <a:chOff x="0" y="0"/>
          <a:chExt cx="0" cy="0"/>
        </a:xfrm>
      </p:grpSpPr>
      <p:sp>
        <p:nvSpPr>
          <p:cNvPr id="245" name="Google Shape;245;p46"/>
          <p:cNvSpPr txBox="1">
            <a:spLocks noGrp="1"/>
          </p:cNvSpPr>
          <p:nvPr>
            <p:ph type="body" idx="1"/>
          </p:nvPr>
        </p:nvSpPr>
        <p:spPr>
          <a:xfrm>
            <a:off x="2630606" y="386193"/>
            <a:ext cx="4324800" cy="4516800"/>
          </a:xfrm>
          <a:prstGeom prst="rect">
            <a:avLst/>
          </a:prstGeom>
          <a:noFill/>
          <a:ln>
            <a:noFill/>
          </a:ln>
        </p:spPr>
        <p:txBody>
          <a:bodyPr spcFirstLastPara="1" wrap="square" lIns="38575" tIns="19275" rIns="38575" bIns="19275" anchor="t" anchorCtr="0">
            <a:noAutofit/>
          </a:bodyPr>
          <a:lstStyle>
            <a:lvl1pPr marL="457200" marR="0" lvl="0" indent="-323850" algn="l" rtl="0">
              <a:lnSpc>
                <a:spcPct val="100000"/>
              </a:lnSpc>
              <a:spcBef>
                <a:spcPts val="600"/>
              </a:spcBef>
              <a:spcAft>
                <a:spcPts val="0"/>
              </a:spcAft>
              <a:buClr>
                <a:srgbClr val="D2BD24"/>
              </a:buClr>
              <a:buSzPts val="1500"/>
              <a:buFont typeface="Noto Sans Symbols"/>
              <a:buChar char="▶"/>
              <a:defRPr sz="2000" b="0" i="0" u="none" strike="noStrike" cap="none">
                <a:solidFill>
                  <a:srgbClr val="3F3F3F"/>
                </a:solidFill>
                <a:latin typeface="Source Sans Pro"/>
                <a:ea typeface="Source Sans Pro"/>
                <a:cs typeface="Source Sans Pro"/>
                <a:sym typeface="Source Sans Pro"/>
              </a:defRPr>
            </a:lvl1pPr>
            <a:lvl2pPr marL="914400" marR="0" lvl="1" indent="-298450" algn="l" rtl="0">
              <a:lnSpc>
                <a:spcPct val="100000"/>
              </a:lnSpc>
              <a:spcBef>
                <a:spcPts val="600"/>
              </a:spcBef>
              <a:spcAft>
                <a:spcPts val="0"/>
              </a:spcAft>
              <a:buClr>
                <a:srgbClr val="D2BD24"/>
              </a:buClr>
              <a:buSzPts val="1100"/>
              <a:buFont typeface="Source Sans Pro"/>
              <a:buChar char="●"/>
              <a:defRPr sz="1800" b="0" i="0" u="none" strike="noStrike" cap="none">
                <a:solidFill>
                  <a:srgbClr val="3F3F3F"/>
                </a:solidFill>
                <a:latin typeface="Source Sans Pro"/>
                <a:ea typeface="Source Sans Pro"/>
                <a:cs typeface="Source Sans Pro"/>
                <a:sym typeface="Source Sans Pro"/>
              </a:defRPr>
            </a:lvl2pPr>
            <a:lvl3pPr marL="1371600" marR="0" lvl="2" indent="-304800" algn="l" rtl="0">
              <a:lnSpc>
                <a:spcPct val="100000"/>
              </a:lnSpc>
              <a:spcBef>
                <a:spcPts val="600"/>
              </a:spcBef>
              <a:spcAft>
                <a:spcPts val="0"/>
              </a:spcAft>
              <a:buClr>
                <a:srgbClr val="D2BD24"/>
              </a:buClr>
              <a:buSzPts val="1200"/>
              <a:buFont typeface="Noto Sans Symbols"/>
              <a:buChar char="✓"/>
              <a:defRPr sz="1600" b="0" i="0" u="none" strike="noStrike" cap="none">
                <a:solidFill>
                  <a:srgbClr val="3F3F3F"/>
                </a:solidFill>
                <a:latin typeface="Source Sans Pro"/>
                <a:ea typeface="Source Sans Pro"/>
                <a:cs typeface="Source Sans Pro"/>
                <a:sym typeface="Source Sans Pro"/>
              </a:defRPr>
            </a:lvl3pPr>
            <a:lvl4pPr marL="1828800" marR="0" lvl="3" indent="-298450"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4pPr>
            <a:lvl5pPr marL="2286000" marR="0" lvl="4" indent="-298450"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5pPr>
            <a:lvl6pPr marL="2743200" marR="0" lvl="5"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6pPr>
            <a:lvl7pPr marL="3200400" marR="0" lvl="6"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7pPr>
            <a:lvl8pPr marL="3657600" marR="0" lvl="7"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8pPr>
            <a:lvl9pPr marL="4114800" marR="0" lvl="8"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9pPr>
          </a:lstStyle>
          <a:p>
            <a:endParaRPr/>
          </a:p>
        </p:txBody>
      </p:sp>
      <p:sp>
        <p:nvSpPr>
          <p:cNvPr id="246" name="Google Shape;246;p46"/>
          <p:cNvSpPr txBox="1">
            <a:spLocks noGrp="1"/>
          </p:cNvSpPr>
          <p:nvPr>
            <p:ph type="sldNum" idx="12"/>
          </p:nvPr>
        </p:nvSpPr>
        <p:spPr>
          <a:xfrm>
            <a:off x="8262574" y="4732238"/>
            <a:ext cx="512700" cy="273900"/>
          </a:xfrm>
          <a:prstGeom prst="rect">
            <a:avLst/>
          </a:prstGeom>
          <a:noFill/>
          <a:ln>
            <a:noFill/>
          </a:ln>
        </p:spPr>
        <p:txBody>
          <a:bodyPr spcFirstLastPara="1" wrap="square" lIns="38575" tIns="19275" rIns="38575" bIns="19275" anchor="ctr" anchorCtr="0">
            <a:noAutofit/>
          </a:bodyPr>
          <a:lstStyle>
            <a:lvl1pPr marL="0" marR="0" lvl="0"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247" name="Google Shape;247;p46"/>
          <p:cNvSpPr>
            <a:spLocks noGrp="1"/>
          </p:cNvSpPr>
          <p:nvPr>
            <p:ph type="pic" idx="2"/>
          </p:nvPr>
        </p:nvSpPr>
        <p:spPr>
          <a:xfrm>
            <a:off x="429816" y="1972468"/>
            <a:ext cx="1894200" cy="1344300"/>
          </a:xfrm>
          <a:prstGeom prst="rect">
            <a:avLst/>
          </a:prstGeom>
          <a:noFill/>
          <a:ln>
            <a:noFill/>
          </a:ln>
        </p:spPr>
        <p:txBody>
          <a:bodyPr spcFirstLastPara="1" wrap="square" lIns="38575" tIns="19275" rIns="38575" bIns="19275" anchor="t" anchorCtr="0">
            <a:noAutofit/>
          </a:bodyPr>
          <a:lstStyle>
            <a:lvl1pPr marR="0" lvl="0" algn="l" rtl="0">
              <a:lnSpc>
                <a:spcPct val="100000"/>
              </a:lnSpc>
              <a:spcBef>
                <a:spcPts val="600"/>
              </a:spcBef>
              <a:spcAft>
                <a:spcPts val="0"/>
              </a:spcAft>
              <a:buClr>
                <a:srgbClr val="D2BD24"/>
              </a:buClr>
              <a:buSzPts val="1500"/>
              <a:buFont typeface="Noto Sans Symbols"/>
              <a:buChar char="▶"/>
              <a:defRPr sz="20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600"/>
              </a:spcBef>
              <a:spcAft>
                <a:spcPts val="0"/>
              </a:spcAft>
              <a:buClr>
                <a:srgbClr val="D2BD24"/>
              </a:buClr>
              <a:buSzPts val="1100"/>
              <a:buFont typeface="Source Sans Pro"/>
              <a:buChar char="●"/>
              <a:defRPr sz="18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600"/>
              </a:spcBef>
              <a:spcAft>
                <a:spcPts val="0"/>
              </a:spcAft>
              <a:buClr>
                <a:srgbClr val="D2BD24"/>
              </a:buClr>
              <a:buSzPts val="1200"/>
              <a:buFont typeface="Noto Sans Symbols"/>
              <a:buChar char="✓"/>
              <a:defRPr sz="16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9pPr>
          </a:lstStyle>
          <a:p>
            <a:endParaRPr/>
          </a:p>
        </p:txBody>
      </p:sp>
      <p:sp>
        <p:nvSpPr>
          <p:cNvPr id="248" name="Google Shape;248;p46"/>
          <p:cNvSpPr>
            <a:spLocks noGrp="1"/>
          </p:cNvSpPr>
          <p:nvPr>
            <p:ph type="pic" idx="3"/>
          </p:nvPr>
        </p:nvSpPr>
        <p:spPr>
          <a:xfrm>
            <a:off x="429816" y="386193"/>
            <a:ext cx="1894200" cy="1344300"/>
          </a:xfrm>
          <a:prstGeom prst="rect">
            <a:avLst/>
          </a:prstGeom>
          <a:noFill/>
          <a:ln>
            <a:noFill/>
          </a:ln>
        </p:spPr>
        <p:txBody>
          <a:bodyPr spcFirstLastPara="1" wrap="square" lIns="38575" tIns="19275" rIns="38575" bIns="19275" anchor="t" anchorCtr="0">
            <a:noAutofit/>
          </a:bodyPr>
          <a:lstStyle>
            <a:lvl1pPr marR="0" lvl="0" algn="l" rtl="0">
              <a:lnSpc>
                <a:spcPct val="100000"/>
              </a:lnSpc>
              <a:spcBef>
                <a:spcPts val="600"/>
              </a:spcBef>
              <a:spcAft>
                <a:spcPts val="0"/>
              </a:spcAft>
              <a:buClr>
                <a:srgbClr val="D2BD24"/>
              </a:buClr>
              <a:buSzPts val="1500"/>
              <a:buFont typeface="Noto Sans Symbols"/>
              <a:buChar char="▶"/>
              <a:defRPr sz="20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600"/>
              </a:spcBef>
              <a:spcAft>
                <a:spcPts val="0"/>
              </a:spcAft>
              <a:buClr>
                <a:srgbClr val="D2BD24"/>
              </a:buClr>
              <a:buSzPts val="1100"/>
              <a:buFont typeface="Source Sans Pro"/>
              <a:buChar char="●"/>
              <a:defRPr sz="18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600"/>
              </a:spcBef>
              <a:spcAft>
                <a:spcPts val="0"/>
              </a:spcAft>
              <a:buClr>
                <a:srgbClr val="D2BD24"/>
              </a:buClr>
              <a:buSzPts val="1200"/>
              <a:buFont typeface="Noto Sans Symbols"/>
              <a:buChar char="✓"/>
              <a:defRPr sz="16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9pPr>
          </a:lstStyle>
          <a:p>
            <a:endParaRPr/>
          </a:p>
        </p:txBody>
      </p:sp>
      <p:sp>
        <p:nvSpPr>
          <p:cNvPr id="249" name="Google Shape;249;p46"/>
          <p:cNvSpPr>
            <a:spLocks noGrp="1"/>
          </p:cNvSpPr>
          <p:nvPr>
            <p:ph type="pic" idx="4"/>
          </p:nvPr>
        </p:nvSpPr>
        <p:spPr>
          <a:xfrm>
            <a:off x="429816" y="3558742"/>
            <a:ext cx="1894200" cy="1344300"/>
          </a:xfrm>
          <a:prstGeom prst="rect">
            <a:avLst/>
          </a:prstGeom>
          <a:noFill/>
          <a:ln>
            <a:noFill/>
          </a:ln>
        </p:spPr>
        <p:txBody>
          <a:bodyPr spcFirstLastPara="1" wrap="square" lIns="38575" tIns="19275" rIns="38575" bIns="19275" anchor="t" anchorCtr="0">
            <a:noAutofit/>
          </a:bodyPr>
          <a:lstStyle>
            <a:lvl1pPr marR="0" lvl="0" algn="l" rtl="0">
              <a:lnSpc>
                <a:spcPct val="100000"/>
              </a:lnSpc>
              <a:spcBef>
                <a:spcPts val="600"/>
              </a:spcBef>
              <a:spcAft>
                <a:spcPts val="0"/>
              </a:spcAft>
              <a:buClr>
                <a:srgbClr val="D2BD24"/>
              </a:buClr>
              <a:buSzPts val="1500"/>
              <a:buFont typeface="Noto Sans Symbols"/>
              <a:buChar char="▶"/>
              <a:defRPr sz="20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600"/>
              </a:spcBef>
              <a:spcAft>
                <a:spcPts val="0"/>
              </a:spcAft>
              <a:buClr>
                <a:srgbClr val="D2BD24"/>
              </a:buClr>
              <a:buSzPts val="1100"/>
              <a:buFont typeface="Source Sans Pro"/>
              <a:buChar char="●"/>
              <a:defRPr sz="18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600"/>
              </a:spcBef>
              <a:spcAft>
                <a:spcPts val="0"/>
              </a:spcAft>
              <a:buClr>
                <a:srgbClr val="D2BD24"/>
              </a:buClr>
              <a:buSzPts val="1200"/>
              <a:buFont typeface="Noto Sans Symbols"/>
              <a:buChar char="✓"/>
              <a:defRPr sz="16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250"/>
        <p:cNvGrpSpPr/>
        <p:nvPr/>
      </p:nvGrpSpPr>
      <p:grpSpPr>
        <a:xfrm>
          <a:off x="0" y="0"/>
          <a:ext cx="0" cy="0"/>
          <a:chOff x="0" y="0"/>
          <a:chExt cx="0" cy="0"/>
        </a:xfrm>
      </p:grpSpPr>
      <p:sp>
        <p:nvSpPr>
          <p:cNvPr id="251" name="Google Shape;251;p47"/>
          <p:cNvSpPr txBox="1">
            <a:spLocks noGrp="1"/>
          </p:cNvSpPr>
          <p:nvPr>
            <p:ph type="title"/>
          </p:nvPr>
        </p:nvSpPr>
        <p:spPr>
          <a:xfrm>
            <a:off x="698500" y="457200"/>
            <a:ext cx="6070500" cy="2266800"/>
          </a:xfrm>
          <a:prstGeom prst="rect">
            <a:avLst/>
          </a:prstGeom>
          <a:noFill/>
          <a:ln>
            <a:noFill/>
          </a:ln>
        </p:spPr>
        <p:txBody>
          <a:bodyPr spcFirstLastPara="1" wrap="square" lIns="38575" tIns="19275" rIns="38575" bIns="19275" anchor="ctr" anchorCtr="0">
            <a:noAutofit/>
          </a:bodyPr>
          <a:lstStyle>
            <a:lvl1pPr marR="0" lvl="0" algn="l" rtl="0">
              <a:lnSpc>
                <a:spcPct val="100000"/>
              </a:lnSpc>
              <a:spcBef>
                <a:spcPts val="0"/>
              </a:spcBef>
              <a:spcAft>
                <a:spcPts val="0"/>
              </a:spcAft>
              <a:buClr>
                <a:srgbClr val="072B62"/>
              </a:buClr>
              <a:buSzPts val="1900"/>
              <a:buFont typeface="Georgia"/>
              <a:buNone/>
              <a:defRPr sz="25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9pPr>
          </a:lstStyle>
          <a:p>
            <a:endParaRPr/>
          </a:p>
        </p:txBody>
      </p:sp>
      <p:sp>
        <p:nvSpPr>
          <p:cNvPr id="252" name="Google Shape;252;p47"/>
          <p:cNvSpPr txBox="1">
            <a:spLocks noGrp="1"/>
          </p:cNvSpPr>
          <p:nvPr>
            <p:ph type="sldNum" idx="12"/>
          </p:nvPr>
        </p:nvSpPr>
        <p:spPr>
          <a:xfrm>
            <a:off x="8262574" y="4732238"/>
            <a:ext cx="512700" cy="273900"/>
          </a:xfrm>
          <a:prstGeom prst="rect">
            <a:avLst/>
          </a:prstGeom>
          <a:noFill/>
          <a:ln>
            <a:noFill/>
          </a:ln>
        </p:spPr>
        <p:txBody>
          <a:bodyPr spcFirstLastPara="1" wrap="square" lIns="38575" tIns="19275" rIns="38575" bIns="19275" anchor="ctr" anchorCtr="0">
            <a:noAutofit/>
          </a:bodyPr>
          <a:lstStyle>
            <a:lvl1pPr marL="0" marR="0" lvl="0"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253" name="Google Shape;253;p47"/>
          <p:cNvSpPr txBox="1"/>
          <p:nvPr/>
        </p:nvSpPr>
        <p:spPr>
          <a:xfrm>
            <a:off x="406403" y="592783"/>
            <a:ext cx="457200" cy="438600"/>
          </a:xfrm>
          <a:prstGeom prst="rect">
            <a:avLst/>
          </a:prstGeom>
          <a:no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3400"/>
              <a:buFont typeface="Arial"/>
              <a:buNone/>
            </a:pPr>
            <a:r>
              <a:rPr lang="en" sz="4500" b="0" i="0" u="none" strike="noStrike" cap="none">
                <a:solidFill>
                  <a:srgbClr val="8FA1CF"/>
                </a:solidFill>
                <a:latin typeface="Arial"/>
                <a:ea typeface="Arial"/>
                <a:cs typeface="Arial"/>
                <a:sym typeface="Arial"/>
              </a:rPr>
              <a:t>“</a:t>
            </a:r>
            <a:endParaRPr sz="800" b="0" i="0" u="none" strike="noStrike" cap="none">
              <a:solidFill>
                <a:srgbClr val="000000"/>
              </a:solidFill>
              <a:latin typeface="Arial"/>
              <a:ea typeface="Arial"/>
              <a:cs typeface="Arial"/>
              <a:sym typeface="Arial"/>
            </a:endParaRPr>
          </a:p>
        </p:txBody>
      </p:sp>
      <p:sp>
        <p:nvSpPr>
          <p:cNvPr id="254" name="Google Shape;254;p47"/>
          <p:cNvSpPr txBox="1"/>
          <p:nvPr/>
        </p:nvSpPr>
        <p:spPr>
          <a:xfrm>
            <a:off x="6669758" y="2164917"/>
            <a:ext cx="457200" cy="438600"/>
          </a:xfrm>
          <a:prstGeom prst="rect">
            <a:avLst/>
          </a:prstGeom>
          <a:no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3400"/>
              <a:buFont typeface="Arial"/>
              <a:buNone/>
            </a:pPr>
            <a:r>
              <a:rPr lang="en" sz="4500" b="0" i="0" u="none" strike="noStrike" cap="none">
                <a:solidFill>
                  <a:srgbClr val="8FA1CF"/>
                </a:solidFill>
                <a:latin typeface="Arial"/>
                <a:ea typeface="Arial"/>
                <a:cs typeface="Arial"/>
                <a:sym typeface="Arial"/>
              </a:rPr>
              <a:t>”</a:t>
            </a:r>
            <a:endParaRPr sz="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255"/>
        <p:cNvGrpSpPr/>
        <p:nvPr/>
      </p:nvGrpSpPr>
      <p:grpSpPr>
        <a:xfrm>
          <a:off x="0" y="0"/>
          <a:ext cx="0" cy="0"/>
          <a:chOff x="0" y="0"/>
          <a:chExt cx="0" cy="0"/>
        </a:xfrm>
      </p:grpSpPr>
      <p:sp>
        <p:nvSpPr>
          <p:cNvPr id="256" name="Google Shape;256;p48"/>
          <p:cNvSpPr txBox="1">
            <a:spLocks noGrp="1"/>
          </p:cNvSpPr>
          <p:nvPr>
            <p:ph type="title"/>
          </p:nvPr>
        </p:nvSpPr>
        <p:spPr>
          <a:xfrm>
            <a:off x="508001" y="457200"/>
            <a:ext cx="6261000" cy="2266800"/>
          </a:xfrm>
          <a:prstGeom prst="rect">
            <a:avLst/>
          </a:prstGeom>
          <a:noFill/>
          <a:ln>
            <a:noFill/>
          </a:ln>
        </p:spPr>
        <p:txBody>
          <a:bodyPr spcFirstLastPara="1" wrap="square" lIns="38575" tIns="19275" rIns="38575" bIns="19275" anchor="ctr" anchorCtr="0">
            <a:noAutofit/>
          </a:bodyPr>
          <a:lstStyle>
            <a:lvl1pPr marR="0" lvl="0" algn="l" rtl="0">
              <a:lnSpc>
                <a:spcPct val="100000"/>
              </a:lnSpc>
              <a:spcBef>
                <a:spcPts val="0"/>
              </a:spcBef>
              <a:spcAft>
                <a:spcPts val="0"/>
              </a:spcAft>
              <a:buClr>
                <a:srgbClr val="072B62"/>
              </a:buClr>
              <a:buSzPts val="1900"/>
              <a:buFont typeface="Georgia"/>
              <a:buNone/>
              <a:defRPr sz="2500" b="0" i="1"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9pPr>
          </a:lstStyle>
          <a:p>
            <a:endParaRPr/>
          </a:p>
        </p:txBody>
      </p:sp>
      <p:sp>
        <p:nvSpPr>
          <p:cNvPr id="257" name="Google Shape;257;p48"/>
          <p:cNvSpPr txBox="1">
            <a:spLocks noGrp="1"/>
          </p:cNvSpPr>
          <p:nvPr>
            <p:ph type="body" idx="1"/>
          </p:nvPr>
        </p:nvSpPr>
        <p:spPr>
          <a:xfrm>
            <a:off x="450856" y="2927350"/>
            <a:ext cx="6447600" cy="385500"/>
          </a:xfrm>
          <a:prstGeom prst="rect">
            <a:avLst/>
          </a:prstGeom>
          <a:noFill/>
          <a:ln>
            <a:noFill/>
          </a:ln>
        </p:spPr>
        <p:txBody>
          <a:bodyPr spcFirstLastPara="1" wrap="square" lIns="38575" tIns="19275" rIns="38575" bIns="19275" anchor="b" anchorCtr="0">
            <a:noAutofit/>
          </a:bodyPr>
          <a:lstStyle>
            <a:lvl1pPr marL="457200" marR="0" lvl="0" indent="-228600" algn="r" rtl="0">
              <a:lnSpc>
                <a:spcPct val="100000"/>
              </a:lnSpc>
              <a:spcBef>
                <a:spcPts val="600"/>
              </a:spcBef>
              <a:spcAft>
                <a:spcPts val="0"/>
              </a:spcAft>
              <a:buClr>
                <a:srgbClr val="D2BD24"/>
              </a:buClr>
              <a:buSzPts val="1400"/>
              <a:buFont typeface="Noto Sans Symbols"/>
              <a:buNone/>
              <a:defRPr sz="18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600"/>
              </a:spcBef>
              <a:spcAft>
                <a:spcPts val="0"/>
              </a:spcAft>
              <a:buClr>
                <a:srgbClr val="D2BD24"/>
              </a:buClr>
              <a:buSzPts val="1100"/>
              <a:buFont typeface="Source Sans Pro"/>
              <a:buNone/>
              <a:defRPr sz="1800" b="0"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100000"/>
              </a:lnSpc>
              <a:spcBef>
                <a:spcPts val="600"/>
              </a:spcBef>
              <a:spcAft>
                <a:spcPts val="0"/>
              </a:spcAft>
              <a:buClr>
                <a:srgbClr val="D2BD24"/>
              </a:buClr>
              <a:buSzPts val="1200"/>
              <a:buFont typeface="Noto Sans Symbols"/>
              <a:buNone/>
              <a:defRPr sz="1600" b="0"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100000"/>
              </a:lnSpc>
              <a:spcBef>
                <a:spcPts val="600"/>
              </a:spcBef>
              <a:spcAft>
                <a:spcPts val="0"/>
              </a:spcAft>
              <a:buClr>
                <a:srgbClr val="D2BD24"/>
              </a:buClr>
              <a:buSzPts val="1100"/>
              <a:buFont typeface="Noto Sans Symbols"/>
              <a:buNone/>
              <a:defRPr sz="1400" b="0"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100000"/>
              </a:lnSpc>
              <a:spcBef>
                <a:spcPts val="600"/>
              </a:spcBef>
              <a:spcAft>
                <a:spcPts val="0"/>
              </a:spcAft>
              <a:buClr>
                <a:srgbClr val="D2BD24"/>
              </a:buClr>
              <a:buSzPts val="1100"/>
              <a:buFont typeface="Noto Sans Symbols"/>
              <a:buNone/>
              <a:defRPr sz="1400" b="0" i="0" u="none" strike="noStrike" cap="none">
                <a:solidFill>
                  <a:srgbClr val="3F3F3F"/>
                </a:solidFill>
                <a:latin typeface="Source Sans Pro"/>
                <a:ea typeface="Source Sans Pro"/>
                <a:cs typeface="Source Sans Pro"/>
                <a:sym typeface="Source Sans Pro"/>
              </a:defRPr>
            </a:lvl5pPr>
            <a:lvl6pPr marL="2743200" marR="0" lvl="5"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6pPr>
            <a:lvl7pPr marL="3200400" marR="0" lvl="6"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7pPr>
            <a:lvl8pPr marL="3657600" marR="0" lvl="7"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8pPr>
            <a:lvl9pPr marL="4114800" marR="0" lvl="8"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9pPr>
          </a:lstStyle>
          <a:p>
            <a:endParaRPr/>
          </a:p>
        </p:txBody>
      </p:sp>
      <p:sp>
        <p:nvSpPr>
          <p:cNvPr id="258" name="Google Shape;258;p48"/>
          <p:cNvSpPr txBox="1">
            <a:spLocks noGrp="1"/>
          </p:cNvSpPr>
          <p:nvPr>
            <p:ph type="body" idx="2"/>
          </p:nvPr>
        </p:nvSpPr>
        <p:spPr>
          <a:xfrm>
            <a:off x="508001" y="3395586"/>
            <a:ext cx="6390300" cy="1135500"/>
          </a:xfrm>
          <a:prstGeom prst="rect">
            <a:avLst/>
          </a:prstGeom>
          <a:noFill/>
          <a:ln>
            <a:noFill/>
          </a:ln>
        </p:spPr>
        <p:txBody>
          <a:bodyPr spcFirstLastPara="1" wrap="square" lIns="38575" tIns="19275" rIns="38575" bIns="19275" anchor="t" anchorCtr="0">
            <a:noAutofit/>
          </a:bodyPr>
          <a:lstStyle>
            <a:lvl1pPr marL="457200" marR="0" lvl="0" indent="-228600" algn="r" rtl="0">
              <a:lnSpc>
                <a:spcPct val="100000"/>
              </a:lnSpc>
              <a:spcBef>
                <a:spcPts val="600"/>
              </a:spcBef>
              <a:spcAft>
                <a:spcPts val="0"/>
              </a:spcAft>
              <a:buClr>
                <a:srgbClr val="D2BD24"/>
              </a:buClr>
              <a:buSzPts val="1100"/>
              <a:buFont typeface="Noto Sans Symbols"/>
              <a:buNone/>
              <a:defRPr sz="1400" b="0" i="0" u="none" strike="noStrike" cap="none">
                <a:solidFill>
                  <a:srgbClr val="7F7F7F"/>
                </a:solidFill>
                <a:latin typeface="Source Sans Pro"/>
                <a:ea typeface="Source Sans Pro"/>
                <a:cs typeface="Source Sans Pro"/>
                <a:sym typeface="Source Sans Pro"/>
              </a:defRPr>
            </a:lvl1pPr>
            <a:lvl2pPr marL="914400" marR="0" lvl="1" indent="-228600" algn="l" rtl="0">
              <a:lnSpc>
                <a:spcPct val="100000"/>
              </a:lnSpc>
              <a:spcBef>
                <a:spcPts val="600"/>
              </a:spcBef>
              <a:spcAft>
                <a:spcPts val="0"/>
              </a:spcAft>
              <a:buClr>
                <a:srgbClr val="D2BD24"/>
              </a:buClr>
              <a:buSzPts val="600"/>
              <a:buFont typeface="Source Sans Pro"/>
              <a:buNone/>
              <a:defRPr sz="11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600"/>
              </a:spcBef>
              <a:spcAft>
                <a:spcPts val="0"/>
              </a:spcAft>
              <a:buClr>
                <a:srgbClr val="D2BD24"/>
              </a:buClr>
              <a:buSzPts val="700"/>
              <a:buFont typeface="Noto Sans Symbols"/>
              <a:buNone/>
              <a:defRPr sz="9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600"/>
              </a:spcBef>
              <a:spcAft>
                <a:spcPts val="0"/>
              </a:spcAft>
              <a:buClr>
                <a:srgbClr val="D2BD24"/>
              </a:buClr>
              <a:buSzPts val="600"/>
              <a:buFont typeface="Noto Sans Symbols"/>
              <a:buNone/>
              <a:defRPr sz="8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600"/>
              </a:spcBef>
              <a:spcAft>
                <a:spcPts val="0"/>
              </a:spcAft>
              <a:buClr>
                <a:srgbClr val="D2BD24"/>
              </a:buClr>
              <a:buSzPts val="600"/>
              <a:buFont typeface="Noto Sans Symbols"/>
              <a:buNone/>
              <a:defRPr sz="8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600"/>
              </a:spcBef>
              <a:spcAft>
                <a:spcPts val="0"/>
              </a:spcAft>
              <a:buClr>
                <a:schemeClr val="accent1"/>
              </a:buClr>
              <a:buSzPts val="500"/>
              <a:buFont typeface="Noto Sans Symbols"/>
              <a:buNone/>
              <a:defRPr sz="8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600"/>
              </a:spcBef>
              <a:spcAft>
                <a:spcPts val="0"/>
              </a:spcAft>
              <a:buClr>
                <a:schemeClr val="accent1"/>
              </a:buClr>
              <a:buSzPts val="500"/>
              <a:buFont typeface="Noto Sans Symbols"/>
              <a:buNone/>
              <a:defRPr sz="8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600"/>
              </a:spcBef>
              <a:spcAft>
                <a:spcPts val="0"/>
              </a:spcAft>
              <a:buClr>
                <a:schemeClr val="accent1"/>
              </a:buClr>
              <a:buSzPts val="500"/>
              <a:buFont typeface="Noto Sans Symbols"/>
              <a:buNone/>
              <a:defRPr sz="8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600"/>
              </a:spcBef>
              <a:spcAft>
                <a:spcPts val="0"/>
              </a:spcAft>
              <a:buClr>
                <a:schemeClr val="accent1"/>
              </a:buClr>
              <a:buSzPts val="500"/>
              <a:buFont typeface="Noto Sans Symbols"/>
              <a:buNone/>
              <a:defRPr sz="800" b="0" i="0" u="none" strike="noStrike" cap="none">
                <a:solidFill>
                  <a:srgbClr val="888888"/>
                </a:solidFill>
                <a:latin typeface="Source Sans Pro"/>
                <a:ea typeface="Source Sans Pro"/>
                <a:cs typeface="Source Sans Pro"/>
                <a:sym typeface="Source Sans Pro"/>
              </a:defRPr>
            </a:lvl9pPr>
          </a:lstStyle>
          <a:p>
            <a:endParaRPr/>
          </a:p>
        </p:txBody>
      </p:sp>
      <p:sp>
        <p:nvSpPr>
          <p:cNvPr id="259" name="Google Shape;259;p48"/>
          <p:cNvSpPr txBox="1"/>
          <p:nvPr/>
        </p:nvSpPr>
        <p:spPr>
          <a:xfrm>
            <a:off x="406403" y="592783"/>
            <a:ext cx="457200" cy="438600"/>
          </a:xfrm>
          <a:prstGeom prst="rect">
            <a:avLst/>
          </a:prstGeom>
          <a:no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3400"/>
              <a:buFont typeface="Arial"/>
              <a:buNone/>
            </a:pPr>
            <a:r>
              <a:rPr lang="en" sz="4500" b="0" i="0" u="none" strike="noStrike" cap="none">
                <a:solidFill>
                  <a:srgbClr val="8FA1CF"/>
                </a:solidFill>
                <a:latin typeface="Arial"/>
                <a:ea typeface="Arial"/>
                <a:cs typeface="Arial"/>
                <a:sym typeface="Arial"/>
              </a:rPr>
              <a:t>“</a:t>
            </a:r>
            <a:endParaRPr sz="800" b="0" i="0" u="none" strike="noStrike" cap="none">
              <a:solidFill>
                <a:srgbClr val="000000"/>
              </a:solidFill>
              <a:latin typeface="Arial"/>
              <a:ea typeface="Arial"/>
              <a:cs typeface="Arial"/>
              <a:sym typeface="Arial"/>
            </a:endParaRPr>
          </a:p>
        </p:txBody>
      </p:sp>
      <p:sp>
        <p:nvSpPr>
          <p:cNvPr id="260" name="Google Shape;260;p48"/>
          <p:cNvSpPr txBox="1"/>
          <p:nvPr/>
        </p:nvSpPr>
        <p:spPr>
          <a:xfrm>
            <a:off x="6669758" y="2164917"/>
            <a:ext cx="457200" cy="438600"/>
          </a:xfrm>
          <a:prstGeom prst="rect">
            <a:avLst/>
          </a:prstGeom>
          <a:noFill/>
          <a:ln>
            <a:noFill/>
          </a:ln>
        </p:spPr>
        <p:txBody>
          <a:bodyPr spcFirstLastPara="1" wrap="square" lIns="51425" tIns="25700" rIns="51425" bIns="25700" anchor="ctr" anchorCtr="0">
            <a:noAutofit/>
          </a:bodyPr>
          <a:lstStyle/>
          <a:p>
            <a:pPr marL="0" marR="0" lvl="0" indent="0" algn="l" rtl="0">
              <a:lnSpc>
                <a:spcPct val="100000"/>
              </a:lnSpc>
              <a:spcBef>
                <a:spcPts val="0"/>
              </a:spcBef>
              <a:spcAft>
                <a:spcPts val="0"/>
              </a:spcAft>
              <a:buClr>
                <a:srgbClr val="000000"/>
              </a:buClr>
              <a:buSzPts val="3400"/>
              <a:buFont typeface="Arial"/>
              <a:buNone/>
            </a:pPr>
            <a:r>
              <a:rPr lang="en" sz="4500" b="0" i="0" u="none" strike="noStrike" cap="none">
                <a:solidFill>
                  <a:srgbClr val="8FA1CF"/>
                </a:solidFill>
                <a:latin typeface="Arial"/>
                <a:ea typeface="Arial"/>
                <a:cs typeface="Arial"/>
                <a:sym typeface="Arial"/>
              </a:rPr>
              <a:t>”</a:t>
            </a:r>
            <a:endParaRPr sz="800" b="0" i="0" u="none" strike="noStrike" cap="none">
              <a:solidFill>
                <a:srgbClr val="000000"/>
              </a:solidFill>
              <a:latin typeface="Arial"/>
              <a:ea typeface="Arial"/>
              <a:cs typeface="Arial"/>
              <a:sym typeface="Arial"/>
            </a:endParaRPr>
          </a:p>
        </p:txBody>
      </p:sp>
      <p:sp>
        <p:nvSpPr>
          <p:cNvPr id="261" name="Google Shape;261;p48"/>
          <p:cNvSpPr txBox="1">
            <a:spLocks noGrp="1"/>
          </p:cNvSpPr>
          <p:nvPr>
            <p:ph type="sldNum" idx="12"/>
          </p:nvPr>
        </p:nvSpPr>
        <p:spPr>
          <a:xfrm>
            <a:off x="8262574" y="4732238"/>
            <a:ext cx="512700" cy="273900"/>
          </a:xfrm>
          <a:prstGeom prst="rect">
            <a:avLst/>
          </a:prstGeom>
          <a:noFill/>
          <a:ln>
            <a:noFill/>
          </a:ln>
        </p:spPr>
        <p:txBody>
          <a:bodyPr spcFirstLastPara="1" wrap="square" lIns="38575" tIns="19275" rIns="38575" bIns="19275" anchor="ctr" anchorCtr="0">
            <a:noAutofit/>
          </a:bodyPr>
          <a:lstStyle>
            <a:lvl1pPr marL="0" marR="0" lvl="0"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62"/>
        <p:cNvGrpSpPr/>
        <p:nvPr/>
      </p:nvGrpSpPr>
      <p:grpSpPr>
        <a:xfrm>
          <a:off x="0" y="0"/>
          <a:ext cx="0" cy="0"/>
          <a:chOff x="0" y="0"/>
          <a:chExt cx="0" cy="0"/>
        </a:xfrm>
      </p:grpSpPr>
      <p:sp>
        <p:nvSpPr>
          <p:cNvPr id="263" name="Google Shape;263;p49"/>
          <p:cNvSpPr txBox="1">
            <a:spLocks noGrp="1"/>
          </p:cNvSpPr>
          <p:nvPr>
            <p:ph type="title"/>
          </p:nvPr>
        </p:nvSpPr>
        <p:spPr>
          <a:xfrm>
            <a:off x="508001" y="1448991"/>
            <a:ext cx="6447600" cy="1946700"/>
          </a:xfrm>
          <a:prstGeom prst="rect">
            <a:avLst/>
          </a:prstGeom>
          <a:noFill/>
          <a:ln>
            <a:noFill/>
          </a:ln>
        </p:spPr>
        <p:txBody>
          <a:bodyPr spcFirstLastPara="1" wrap="square" lIns="38575" tIns="19275" rIns="38575" bIns="19275" anchor="b" anchorCtr="0">
            <a:noAutofit/>
          </a:bodyPr>
          <a:lstStyle>
            <a:lvl1pPr marR="0" lvl="0" algn="l" rtl="0">
              <a:lnSpc>
                <a:spcPct val="100000"/>
              </a:lnSpc>
              <a:spcBef>
                <a:spcPts val="0"/>
              </a:spcBef>
              <a:spcAft>
                <a:spcPts val="0"/>
              </a:spcAft>
              <a:buClr>
                <a:srgbClr val="072B62"/>
              </a:buClr>
              <a:buSzPts val="1900"/>
              <a:buFont typeface="Georgia"/>
              <a:buNone/>
              <a:defRPr sz="25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9pPr>
          </a:lstStyle>
          <a:p>
            <a:endParaRPr/>
          </a:p>
        </p:txBody>
      </p:sp>
      <p:sp>
        <p:nvSpPr>
          <p:cNvPr id="264" name="Google Shape;264;p49"/>
          <p:cNvSpPr txBox="1">
            <a:spLocks noGrp="1"/>
          </p:cNvSpPr>
          <p:nvPr>
            <p:ph type="body" idx="1"/>
          </p:nvPr>
        </p:nvSpPr>
        <p:spPr>
          <a:xfrm>
            <a:off x="508001" y="3395586"/>
            <a:ext cx="6447600" cy="1135500"/>
          </a:xfrm>
          <a:prstGeom prst="rect">
            <a:avLst/>
          </a:prstGeom>
          <a:noFill/>
          <a:ln>
            <a:noFill/>
          </a:ln>
        </p:spPr>
        <p:txBody>
          <a:bodyPr spcFirstLastPara="1" wrap="square" lIns="38575" tIns="19275" rIns="38575" bIns="19275" anchor="t" anchorCtr="0">
            <a:noAutofit/>
          </a:bodyPr>
          <a:lstStyle>
            <a:lvl1pPr marL="457200" marR="0" lvl="0" indent="-228600" algn="l" rtl="0">
              <a:lnSpc>
                <a:spcPct val="100000"/>
              </a:lnSpc>
              <a:spcBef>
                <a:spcPts val="600"/>
              </a:spcBef>
              <a:spcAft>
                <a:spcPts val="0"/>
              </a:spcAft>
              <a:buClr>
                <a:srgbClr val="D2BD24"/>
              </a:buClr>
              <a:buSzPts val="1200"/>
              <a:buFont typeface="Noto Sans Symbols"/>
              <a:buNone/>
              <a:defRPr sz="16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600"/>
              </a:spcBef>
              <a:spcAft>
                <a:spcPts val="0"/>
              </a:spcAft>
              <a:buClr>
                <a:srgbClr val="D2BD24"/>
              </a:buClr>
              <a:buSzPts val="600"/>
              <a:buFont typeface="Source Sans Pro"/>
              <a:buNone/>
              <a:defRPr sz="11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600"/>
              </a:spcBef>
              <a:spcAft>
                <a:spcPts val="0"/>
              </a:spcAft>
              <a:buClr>
                <a:srgbClr val="D2BD24"/>
              </a:buClr>
              <a:buSzPts val="700"/>
              <a:buFont typeface="Noto Sans Symbols"/>
              <a:buNone/>
              <a:defRPr sz="9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600"/>
              </a:spcBef>
              <a:spcAft>
                <a:spcPts val="0"/>
              </a:spcAft>
              <a:buClr>
                <a:srgbClr val="D2BD24"/>
              </a:buClr>
              <a:buSzPts val="600"/>
              <a:buFont typeface="Noto Sans Symbols"/>
              <a:buNone/>
              <a:defRPr sz="8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600"/>
              </a:spcBef>
              <a:spcAft>
                <a:spcPts val="0"/>
              </a:spcAft>
              <a:buClr>
                <a:srgbClr val="D2BD24"/>
              </a:buClr>
              <a:buSzPts val="600"/>
              <a:buFont typeface="Noto Sans Symbols"/>
              <a:buNone/>
              <a:defRPr sz="8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600"/>
              </a:spcBef>
              <a:spcAft>
                <a:spcPts val="0"/>
              </a:spcAft>
              <a:buClr>
                <a:schemeClr val="accent1"/>
              </a:buClr>
              <a:buSzPts val="500"/>
              <a:buFont typeface="Noto Sans Symbols"/>
              <a:buNone/>
              <a:defRPr sz="8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600"/>
              </a:spcBef>
              <a:spcAft>
                <a:spcPts val="0"/>
              </a:spcAft>
              <a:buClr>
                <a:schemeClr val="accent1"/>
              </a:buClr>
              <a:buSzPts val="500"/>
              <a:buFont typeface="Noto Sans Symbols"/>
              <a:buNone/>
              <a:defRPr sz="8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600"/>
              </a:spcBef>
              <a:spcAft>
                <a:spcPts val="0"/>
              </a:spcAft>
              <a:buClr>
                <a:schemeClr val="accent1"/>
              </a:buClr>
              <a:buSzPts val="500"/>
              <a:buFont typeface="Noto Sans Symbols"/>
              <a:buNone/>
              <a:defRPr sz="8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600"/>
              </a:spcBef>
              <a:spcAft>
                <a:spcPts val="0"/>
              </a:spcAft>
              <a:buClr>
                <a:schemeClr val="accent1"/>
              </a:buClr>
              <a:buSzPts val="500"/>
              <a:buFont typeface="Noto Sans Symbols"/>
              <a:buNone/>
              <a:defRPr sz="800" b="0" i="0" u="none" strike="noStrike" cap="none">
                <a:solidFill>
                  <a:srgbClr val="888888"/>
                </a:solidFill>
                <a:latin typeface="Source Sans Pro"/>
                <a:ea typeface="Source Sans Pro"/>
                <a:cs typeface="Source Sans Pro"/>
                <a:sym typeface="Source Sans Pro"/>
              </a:defRPr>
            </a:lvl9pPr>
          </a:lstStyle>
          <a:p>
            <a:endParaRPr/>
          </a:p>
        </p:txBody>
      </p:sp>
      <p:sp>
        <p:nvSpPr>
          <p:cNvPr id="265" name="Google Shape;265;p49"/>
          <p:cNvSpPr txBox="1">
            <a:spLocks noGrp="1"/>
          </p:cNvSpPr>
          <p:nvPr>
            <p:ph type="sldNum" idx="12"/>
          </p:nvPr>
        </p:nvSpPr>
        <p:spPr>
          <a:xfrm>
            <a:off x="8262574" y="4732238"/>
            <a:ext cx="512700" cy="273900"/>
          </a:xfrm>
          <a:prstGeom prst="rect">
            <a:avLst/>
          </a:prstGeom>
          <a:noFill/>
          <a:ln>
            <a:noFill/>
          </a:ln>
        </p:spPr>
        <p:txBody>
          <a:bodyPr spcFirstLastPara="1" wrap="square" lIns="38575" tIns="19275" rIns="38575" bIns="19275" anchor="ctr" anchorCtr="0">
            <a:noAutofit/>
          </a:bodyPr>
          <a:lstStyle>
            <a:lvl1pPr marL="0" marR="0" lvl="0"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66"/>
        <p:cNvGrpSpPr/>
        <p:nvPr/>
      </p:nvGrpSpPr>
      <p:grpSpPr>
        <a:xfrm>
          <a:off x="0" y="0"/>
          <a:ext cx="0" cy="0"/>
          <a:chOff x="0" y="0"/>
          <a:chExt cx="0" cy="0"/>
        </a:xfrm>
      </p:grpSpPr>
      <p:sp>
        <p:nvSpPr>
          <p:cNvPr id="267" name="Google Shape;267;p50"/>
          <p:cNvSpPr txBox="1">
            <a:spLocks noGrp="1"/>
          </p:cNvSpPr>
          <p:nvPr>
            <p:ph type="title"/>
          </p:nvPr>
        </p:nvSpPr>
        <p:spPr>
          <a:xfrm rot="5400000">
            <a:off x="4495662" y="1937249"/>
            <a:ext cx="3938700" cy="978600"/>
          </a:xfrm>
          <a:prstGeom prst="rect">
            <a:avLst/>
          </a:prstGeom>
          <a:noFill/>
          <a:ln>
            <a:noFill/>
          </a:ln>
        </p:spPr>
        <p:txBody>
          <a:bodyPr spcFirstLastPara="1" wrap="square" lIns="38575" tIns="19275" rIns="38575" bIns="19275" anchor="ctr" anchorCtr="0">
            <a:noAutofit/>
          </a:bodyPr>
          <a:lstStyle>
            <a:lvl1pPr marR="0" lvl="0" algn="l" rtl="0">
              <a:lnSpc>
                <a:spcPct val="100000"/>
              </a:lnSpc>
              <a:spcBef>
                <a:spcPts val="0"/>
              </a:spcBef>
              <a:spcAft>
                <a:spcPts val="0"/>
              </a:spcAft>
              <a:buClr>
                <a:srgbClr val="072B62"/>
              </a:buClr>
              <a:buSzPts val="1900"/>
              <a:buFont typeface="Georgia"/>
              <a:buNone/>
              <a:defRPr sz="25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1100" b="0" i="0" u="none" strike="noStrike" cap="none">
                <a:solidFill>
                  <a:schemeClr val="dk2"/>
                </a:solidFill>
                <a:latin typeface="Arial"/>
                <a:ea typeface="Arial"/>
                <a:cs typeface="Arial"/>
                <a:sym typeface="Arial"/>
              </a:defRPr>
            </a:lvl9pPr>
          </a:lstStyle>
          <a:p>
            <a:endParaRPr/>
          </a:p>
        </p:txBody>
      </p:sp>
      <p:sp>
        <p:nvSpPr>
          <p:cNvPr id="268" name="Google Shape;268;p50"/>
          <p:cNvSpPr txBox="1">
            <a:spLocks noGrp="1"/>
          </p:cNvSpPr>
          <p:nvPr>
            <p:ph type="body" idx="1"/>
          </p:nvPr>
        </p:nvSpPr>
        <p:spPr>
          <a:xfrm rot="5400000">
            <a:off x="1186114" y="-221100"/>
            <a:ext cx="3938700" cy="5295300"/>
          </a:xfrm>
          <a:prstGeom prst="rect">
            <a:avLst/>
          </a:prstGeom>
          <a:noFill/>
          <a:ln>
            <a:noFill/>
          </a:ln>
        </p:spPr>
        <p:txBody>
          <a:bodyPr spcFirstLastPara="1" wrap="square" lIns="38575" tIns="19275" rIns="38575" bIns="19275" anchor="t" anchorCtr="0">
            <a:noAutofit/>
          </a:bodyPr>
          <a:lstStyle>
            <a:lvl1pPr marL="457200" marR="0" lvl="0" indent="-323850" algn="l" rtl="0">
              <a:lnSpc>
                <a:spcPct val="100000"/>
              </a:lnSpc>
              <a:spcBef>
                <a:spcPts val="600"/>
              </a:spcBef>
              <a:spcAft>
                <a:spcPts val="0"/>
              </a:spcAft>
              <a:buClr>
                <a:srgbClr val="D2BD24"/>
              </a:buClr>
              <a:buSzPts val="1500"/>
              <a:buFont typeface="Noto Sans Symbols"/>
              <a:buChar char="▶"/>
              <a:defRPr sz="2000" b="0" i="0" u="none" strike="noStrike" cap="none">
                <a:solidFill>
                  <a:srgbClr val="3F3F3F"/>
                </a:solidFill>
                <a:latin typeface="Source Sans Pro"/>
                <a:ea typeface="Source Sans Pro"/>
                <a:cs typeface="Source Sans Pro"/>
                <a:sym typeface="Source Sans Pro"/>
              </a:defRPr>
            </a:lvl1pPr>
            <a:lvl2pPr marL="914400" marR="0" lvl="1" indent="-298450" algn="l" rtl="0">
              <a:lnSpc>
                <a:spcPct val="100000"/>
              </a:lnSpc>
              <a:spcBef>
                <a:spcPts val="600"/>
              </a:spcBef>
              <a:spcAft>
                <a:spcPts val="0"/>
              </a:spcAft>
              <a:buClr>
                <a:srgbClr val="D2BD24"/>
              </a:buClr>
              <a:buSzPts val="1100"/>
              <a:buFont typeface="Source Sans Pro"/>
              <a:buChar char="●"/>
              <a:defRPr sz="1800" b="0" i="0" u="none" strike="noStrike" cap="none">
                <a:solidFill>
                  <a:srgbClr val="3F3F3F"/>
                </a:solidFill>
                <a:latin typeface="Source Sans Pro"/>
                <a:ea typeface="Source Sans Pro"/>
                <a:cs typeface="Source Sans Pro"/>
                <a:sym typeface="Source Sans Pro"/>
              </a:defRPr>
            </a:lvl2pPr>
            <a:lvl3pPr marL="1371600" marR="0" lvl="2" indent="-304800" algn="l" rtl="0">
              <a:lnSpc>
                <a:spcPct val="100000"/>
              </a:lnSpc>
              <a:spcBef>
                <a:spcPts val="600"/>
              </a:spcBef>
              <a:spcAft>
                <a:spcPts val="0"/>
              </a:spcAft>
              <a:buClr>
                <a:srgbClr val="D2BD24"/>
              </a:buClr>
              <a:buSzPts val="1200"/>
              <a:buFont typeface="Noto Sans Symbols"/>
              <a:buChar char="✓"/>
              <a:defRPr sz="1600" b="0" i="0" u="none" strike="noStrike" cap="none">
                <a:solidFill>
                  <a:srgbClr val="3F3F3F"/>
                </a:solidFill>
                <a:latin typeface="Source Sans Pro"/>
                <a:ea typeface="Source Sans Pro"/>
                <a:cs typeface="Source Sans Pro"/>
                <a:sym typeface="Source Sans Pro"/>
              </a:defRPr>
            </a:lvl3pPr>
            <a:lvl4pPr marL="1828800" marR="0" lvl="3" indent="-298450"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4pPr>
            <a:lvl5pPr marL="2286000" marR="0" lvl="4" indent="-298450" algn="l" rtl="0">
              <a:lnSpc>
                <a:spcPct val="100000"/>
              </a:lnSpc>
              <a:spcBef>
                <a:spcPts val="600"/>
              </a:spcBef>
              <a:spcAft>
                <a:spcPts val="0"/>
              </a:spcAft>
              <a:buClr>
                <a:srgbClr val="D2BD24"/>
              </a:buClr>
              <a:buSzPts val="1100"/>
              <a:buFont typeface="Noto Sans Symbols"/>
              <a:buChar char="▶"/>
              <a:defRPr sz="1400" b="0" i="0" u="none" strike="noStrike" cap="none">
                <a:solidFill>
                  <a:srgbClr val="3F3F3F"/>
                </a:solidFill>
                <a:latin typeface="Source Sans Pro"/>
                <a:ea typeface="Source Sans Pro"/>
                <a:cs typeface="Source Sans Pro"/>
                <a:sym typeface="Source Sans Pro"/>
              </a:defRPr>
            </a:lvl5pPr>
            <a:lvl6pPr marL="2743200" marR="0" lvl="5"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6pPr>
            <a:lvl7pPr marL="3200400" marR="0" lvl="6"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7pPr>
            <a:lvl8pPr marL="3657600" marR="0" lvl="7"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8pPr>
            <a:lvl9pPr marL="4114800" marR="0" lvl="8" indent="-254000" algn="l" rtl="0">
              <a:lnSpc>
                <a:spcPct val="100000"/>
              </a:lnSpc>
              <a:spcBef>
                <a:spcPts val="600"/>
              </a:spcBef>
              <a:spcAft>
                <a:spcPts val="0"/>
              </a:spcAft>
              <a:buClr>
                <a:schemeClr val="accent1"/>
              </a:buClr>
              <a:buSzPts val="400"/>
              <a:buFont typeface="Noto Sans Symbols"/>
              <a:buChar char="▶"/>
              <a:defRPr sz="700" b="0" i="0" u="none" strike="noStrike" cap="none">
                <a:solidFill>
                  <a:srgbClr val="3F3F3F"/>
                </a:solidFill>
                <a:latin typeface="Source Sans Pro"/>
                <a:ea typeface="Source Sans Pro"/>
                <a:cs typeface="Source Sans Pro"/>
                <a:sym typeface="Source Sans Pro"/>
              </a:defRPr>
            </a:lvl9pPr>
          </a:lstStyle>
          <a:p>
            <a:endParaRPr/>
          </a:p>
        </p:txBody>
      </p:sp>
      <p:sp>
        <p:nvSpPr>
          <p:cNvPr id="269" name="Google Shape;269;p50"/>
          <p:cNvSpPr txBox="1">
            <a:spLocks noGrp="1"/>
          </p:cNvSpPr>
          <p:nvPr>
            <p:ph type="sldNum" idx="12"/>
          </p:nvPr>
        </p:nvSpPr>
        <p:spPr>
          <a:xfrm>
            <a:off x="8262574" y="4732238"/>
            <a:ext cx="512700" cy="273900"/>
          </a:xfrm>
          <a:prstGeom prst="rect">
            <a:avLst/>
          </a:prstGeom>
          <a:noFill/>
          <a:ln>
            <a:noFill/>
          </a:ln>
        </p:spPr>
        <p:txBody>
          <a:bodyPr spcFirstLastPara="1" wrap="square" lIns="38575" tIns="19275" rIns="38575" bIns="19275" anchor="ctr" anchorCtr="0">
            <a:noAutofit/>
          </a:bodyPr>
          <a:lstStyle>
            <a:lvl1pPr marL="0" marR="0" lvl="0"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270"/>
        <p:cNvGrpSpPr/>
        <p:nvPr/>
      </p:nvGrpSpPr>
      <p:grpSpPr>
        <a:xfrm>
          <a:off x="0" y="0"/>
          <a:ext cx="0" cy="0"/>
          <a:chOff x="0" y="0"/>
          <a:chExt cx="0" cy="0"/>
        </a:xfrm>
      </p:grpSpPr>
      <p:pic>
        <p:nvPicPr>
          <p:cNvPr id="271" name="Google Shape;271;p51"/>
          <p:cNvPicPr preferRelativeResize="0"/>
          <p:nvPr/>
        </p:nvPicPr>
        <p:blipFill rotWithShape="1">
          <a:blip r:embed="rId2">
            <a:alphaModFix/>
          </a:blip>
          <a:srcRect/>
          <a:stretch/>
        </p:blipFill>
        <p:spPr>
          <a:xfrm>
            <a:off x="1383257" y="-413147"/>
            <a:ext cx="4068368" cy="4476456"/>
          </a:xfrm>
          <a:prstGeom prst="rect">
            <a:avLst/>
          </a:prstGeom>
          <a:noFill/>
          <a:ln>
            <a:noFill/>
          </a:ln>
        </p:spPr>
      </p:pic>
      <p:sp>
        <p:nvSpPr>
          <p:cNvPr id="272" name="Google Shape;272;p51"/>
          <p:cNvSpPr txBox="1">
            <a:spLocks noGrp="1"/>
          </p:cNvSpPr>
          <p:nvPr>
            <p:ph type="sldNum" idx="12"/>
          </p:nvPr>
        </p:nvSpPr>
        <p:spPr>
          <a:xfrm>
            <a:off x="8556784" y="4749851"/>
            <a:ext cx="548700" cy="393600"/>
          </a:xfrm>
          <a:prstGeom prst="rect">
            <a:avLst/>
          </a:prstGeom>
          <a:noFill/>
          <a:ln>
            <a:noFill/>
          </a:ln>
        </p:spPr>
        <p:txBody>
          <a:bodyPr spcFirstLastPara="1" wrap="square" lIns="38575" tIns="19275" rIns="38575" bIns="19275" anchor="t" anchorCtr="0">
            <a:noAutofit/>
          </a:bodyPr>
          <a:lstStyle>
            <a:lvl1pPr marL="0" marR="0" lvl="0" indent="0" algn="r" rtl="0">
              <a:lnSpc>
                <a:spcPct val="100000"/>
              </a:lnSpc>
              <a:spcBef>
                <a:spcPts val="0"/>
              </a:spcBef>
              <a:spcAft>
                <a:spcPts val="0"/>
              </a:spcAft>
              <a:buClr>
                <a:srgbClr val="000000"/>
              </a:buClr>
              <a:buSzPts val="800"/>
              <a:buFont typeface="Arial"/>
              <a:buNone/>
              <a:defRPr sz="1000" b="0" i="0" u="none" strike="noStrike" cap="none">
                <a:solidFill>
                  <a:srgbClr val="3F3F3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1000" b="0" i="0" u="none" strike="noStrike" cap="none">
                <a:solidFill>
                  <a:srgbClr val="3F3F3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1000" b="0" i="0" u="none" strike="noStrike" cap="none">
                <a:solidFill>
                  <a:srgbClr val="3F3F3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1000" b="0" i="0" u="none" strike="noStrike" cap="none">
                <a:solidFill>
                  <a:srgbClr val="3F3F3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1000" b="0" i="0" u="none" strike="noStrike" cap="none">
                <a:solidFill>
                  <a:srgbClr val="3F3F3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1000" b="0" i="0" u="none" strike="noStrike" cap="none">
                <a:solidFill>
                  <a:srgbClr val="3F3F3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1000" b="0" i="0" u="none" strike="noStrike" cap="none">
                <a:solidFill>
                  <a:srgbClr val="3F3F3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1000" b="0" i="0" u="none" strike="noStrike" cap="none">
                <a:solidFill>
                  <a:srgbClr val="3F3F3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1000" b="0" i="0" u="none" strike="noStrike" cap="none">
                <a:solidFill>
                  <a:srgbClr val="3F3F3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287"/>
        <p:cNvGrpSpPr/>
        <p:nvPr/>
      </p:nvGrpSpPr>
      <p:grpSpPr>
        <a:xfrm>
          <a:off x="0" y="0"/>
          <a:ext cx="0" cy="0"/>
          <a:chOff x="0" y="0"/>
          <a:chExt cx="0" cy="0"/>
        </a:xfrm>
      </p:grpSpPr>
      <p:pic>
        <p:nvPicPr>
          <p:cNvPr id="288" name="Google Shape;288;p53"/>
          <p:cNvPicPr preferRelativeResize="0"/>
          <p:nvPr/>
        </p:nvPicPr>
        <p:blipFill rotWithShape="1">
          <a:blip r:embed="rId2">
            <a:alphaModFix/>
          </a:blip>
          <a:srcRect/>
          <a:stretch/>
        </p:blipFill>
        <p:spPr>
          <a:xfrm>
            <a:off x="1383257" y="-413147"/>
            <a:ext cx="5424599" cy="59685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KDE Custom Layout">
  <p:cSld name="1_KDE Custom Layout">
    <p:spTree>
      <p:nvGrpSpPr>
        <p:cNvPr id="1" name="Shape 289"/>
        <p:cNvGrpSpPr/>
        <p:nvPr/>
      </p:nvGrpSpPr>
      <p:grpSpPr>
        <a:xfrm>
          <a:off x="0" y="0"/>
          <a:ext cx="0" cy="0"/>
          <a:chOff x="0" y="0"/>
          <a:chExt cx="0" cy="0"/>
        </a:xfrm>
      </p:grpSpPr>
      <p:sp>
        <p:nvSpPr>
          <p:cNvPr id="290" name="Google Shape;290;p54"/>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508000" y="457200"/>
            <a:ext cx="64476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78" name="Google Shape;78;p17"/>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291"/>
        <p:cNvGrpSpPr/>
        <p:nvPr/>
      </p:nvGrpSpPr>
      <p:grpSpPr>
        <a:xfrm>
          <a:off x="0" y="0"/>
          <a:ext cx="0" cy="0"/>
          <a:chOff x="0" y="0"/>
          <a:chExt cx="0" cy="0"/>
        </a:xfrm>
      </p:grpSpPr>
      <p:sp>
        <p:nvSpPr>
          <p:cNvPr id="292" name="Google Shape;292;p55"/>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299"/>
        <p:cNvGrpSpPr/>
        <p:nvPr/>
      </p:nvGrpSpPr>
      <p:grpSpPr>
        <a:xfrm>
          <a:off x="0" y="0"/>
          <a:ext cx="0" cy="0"/>
          <a:chOff x="0" y="0"/>
          <a:chExt cx="0" cy="0"/>
        </a:xfrm>
      </p:grpSpPr>
      <p:sp>
        <p:nvSpPr>
          <p:cNvPr id="300" name="Google Shape;300;p57"/>
          <p:cNvSpPr txBox="1">
            <a:spLocks noGrp="1"/>
          </p:cNvSpPr>
          <p:nvPr>
            <p:ph type="ctrTitle"/>
          </p:nvPr>
        </p:nvSpPr>
        <p:spPr>
          <a:xfrm>
            <a:off x="655852" y="1107828"/>
            <a:ext cx="6498600" cy="1234800"/>
          </a:xfrm>
          <a:prstGeom prst="rect">
            <a:avLst/>
          </a:prstGeom>
          <a:noFill/>
          <a:ln>
            <a:noFill/>
          </a:ln>
        </p:spPr>
        <p:txBody>
          <a:bodyPr spcFirstLastPara="1" wrap="square" lIns="51425" tIns="25700" rIns="51425" bIns="25700" anchor="b" anchorCtr="0">
            <a:noAutofit/>
          </a:bodyPr>
          <a:lstStyle>
            <a:lvl1pPr marR="0" lvl="0" algn="l" rtl="0">
              <a:lnSpc>
                <a:spcPct val="100000"/>
              </a:lnSpc>
              <a:spcBef>
                <a:spcPts val="0"/>
              </a:spcBef>
              <a:spcAft>
                <a:spcPts val="0"/>
              </a:spcAft>
              <a:buClr>
                <a:srgbClr val="072B62"/>
              </a:buClr>
              <a:buSzPts val="3100"/>
              <a:buFont typeface="Georgia"/>
              <a:buNone/>
              <a:defRPr sz="41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301" name="Google Shape;301;p57"/>
          <p:cNvSpPr txBox="1">
            <a:spLocks noGrp="1"/>
          </p:cNvSpPr>
          <p:nvPr>
            <p:ph type="subTitle" idx="1"/>
          </p:nvPr>
        </p:nvSpPr>
        <p:spPr>
          <a:xfrm>
            <a:off x="963826" y="2509659"/>
            <a:ext cx="6223800" cy="822600"/>
          </a:xfrm>
          <a:prstGeom prst="rect">
            <a:avLst/>
          </a:prstGeom>
          <a:noFill/>
          <a:ln>
            <a:noFill/>
          </a:ln>
        </p:spPr>
        <p:txBody>
          <a:bodyPr spcFirstLastPara="1" wrap="square" lIns="51425" tIns="25700" rIns="51425" bIns="25700" anchor="t" anchorCtr="0">
            <a:noAutofit/>
          </a:bodyPr>
          <a:lstStyle>
            <a:lvl1pPr marR="0" lvl="0" algn="r" rtl="0">
              <a:lnSpc>
                <a:spcPct val="100000"/>
              </a:lnSpc>
              <a:spcBef>
                <a:spcPts val="800"/>
              </a:spcBef>
              <a:spcAft>
                <a:spcPts val="0"/>
              </a:spcAft>
              <a:buClr>
                <a:srgbClr val="D2BD24"/>
              </a:buClr>
              <a:buSzPts val="1600"/>
              <a:buFont typeface="Noto Sans Symbols"/>
              <a:buNone/>
              <a:defRPr sz="2100" b="0" i="0" u="none" strike="noStrike" cap="none">
                <a:solidFill>
                  <a:srgbClr val="7F7F7F"/>
                </a:solidFill>
                <a:latin typeface="Source Sans Pro"/>
                <a:ea typeface="Source Sans Pro"/>
                <a:cs typeface="Source Sans Pro"/>
                <a:sym typeface="Source Sans Pro"/>
              </a:defRPr>
            </a:lvl1pPr>
            <a:lvl2pPr marR="0" lvl="1" algn="ctr" rtl="0">
              <a:lnSpc>
                <a:spcPct val="100000"/>
              </a:lnSpc>
              <a:spcBef>
                <a:spcPts val="800"/>
              </a:spcBef>
              <a:spcAft>
                <a:spcPts val="0"/>
              </a:spcAft>
              <a:buClr>
                <a:srgbClr val="D2BD24"/>
              </a:buClr>
              <a:buSzPts val="1400"/>
              <a:buFont typeface="Source Sans Pro"/>
              <a:buNone/>
              <a:defRPr sz="2400" b="0" i="0" u="none" strike="noStrike" cap="none">
                <a:solidFill>
                  <a:srgbClr val="888888"/>
                </a:solidFill>
                <a:latin typeface="Source Sans Pro"/>
                <a:ea typeface="Source Sans Pro"/>
                <a:cs typeface="Source Sans Pro"/>
                <a:sym typeface="Source Sans Pro"/>
              </a:defRPr>
            </a:lvl2pPr>
            <a:lvl3pPr marR="0" lvl="2" algn="ctr" rtl="0">
              <a:lnSpc>
                <a:spcPct val="100000"/>
              </a:lnSpc>
              <a:spcBef>
                <a:spcPts val="800"/>
              </a:spcBef>
              <a:spcAft>
                <a:spcPts val="0"/>
              </a:spcAft>
              <a:buClr>
                <a:srgbClr val="D2BD24"/>
              </a:buClr>
              <a:buSzPts val="1600"/>
              <a:buFont typeface="Noto Sans Symbols"/>
              <a:buNone/>
              <a:defRPr sz="2100" b="0" i="0" u="none" strike="noStrike" cap="none">
                <a:solidFill>
                  <a:srgbClr val="888888"/>
                </a:solidFill>
                <a:latin typeface="Source Sans Pro"/>
                <a:ea typeface="Source Sans Pro"/>
                <a:cs typeface="Source Sans Pro"/>
                <a:sym typeface="Source Sans Pro"/>
              </a:defRPr>
            </a:lvl3pPr>
            <a:lvl4pPr marR="0" lvl="3" algn="ctr" rtl="0">
              <a:lnSpc>
                <a:spcPct val="100000"/>
              </a:lnSpc>
              <a:spcBef>
                <a:spcPts val="800"/>
              </a:spcBef>
              <a:spcAft>
                <a:spcPts val="0"/>
              </a:spcAft>
              <a:buClr>
                <a:srgbClr val="D2BD24"/>
              </a:buClr>
              <a:buSzPts val="1400"/>
              <a:buFont typeface="Noto Sans Symbols"/>
              <a:buNone/>
              <a:defRPr sz="1800" b="0" i="0" u="none" strike="noStrike" cap="none">
                <a:solidFill>
                  <a:srgbClr val="888888"/>
                </a:solidFill>
                <a:latin typeface="Source Sans Pro"/>
                <a:ea typeface="Source Sans Pro"/>
                <a:cs typeface="Source Sans Pro"/>
                <a:sym typeface="Source Sans Pro"/>
              </a:defRPr>
            </a:lvl4pPr>
            <a:lvl5pPr marR="0" lvl="4" algn="ctr" rtl="0">
              <a:lnSpc>
                <a:spcPct val="100000"/>
              </a:lnSpc>
              <a:spcBef>
                <a:spcPts val="800"/>
              </a:spcBef>
              <a:spcAft>
                <a:spcPts val="0"/>
              </a:spcAft>
              <a:buClr>
                <a:srgbClr val="D2BD24"/>
              </a:buClr>
              <a:buSzPts val="1400"/>
              <a:buFont typeface="Noto Sans Symbols"/>
              <a:buNone/>
              <a:defRPr sz="1800" b="0" i="0" u="none" strike="noStrike" cap="none">
                <a:solidFill>
                  <a:srgbClr val="888888"/>
                </a:solidFill>
                <a:latin typeface="Source Sans Pro"/>
                <a:ea typeface="Source Sans Pro"/>
                <a:cs typeface="Source Sans Pro"/>
                <a:sym typeface="Source Sans Pro"/>
              </a:defRPr>
            </a:lvl5pPr>
            <a:lvl6pPr marR="0" lvl="5" algn="ctr" rtl="0">
              <a:lnSpc>
                <a:spcPct val="100000"/>
              </a:lnSpc>
              <a:spcBef>
                <a:spcPts val="800"/>
              </a:spcBef>
              <a:spcAft>
                <a:spcPts val="0"/>
              </a:spcAft>
              <a:buClr>
                <a:schemeClr val="accent1"/>
              </a:buClr>
              <a:buSzPts val="500"/>
              <a:buFont typeface="Noto Sans Symbols"/>
              <a:buNone/>
              <a:defRPr sz="900" b="0" i="0" u="none" strike="noStrike" cap="none">
                <a:solidFill>
                  <a:srgbClr val="888888"/>
                </a:solidFill>
                <a:latin typeface="Source Sans Pro"/>
                <a:ea typeface="Source Sans Pro"/>
                <a:cs typeface="Source Sans Pro"/>
                <a:sym typeface="Source Sans Pro"/>
              </a:defRPr>
            </a:lvl6pPr>
            <a:lvl7pPr marR="0" lvl="6" algn="ctr" rtl="0">
              <a:lnSpc>
                <a:spcPct val="100000"/>
              </a:lnSpc>
              <a:spcBef>
                <a:spcPts val="800"/>
              </a:spcBef>
              <a:spcAft>
                <a:spcPts val="0"/>
              </a:spcAft>
              <a:buClr>
                <a:schemeClr val="accent1"/>
              </a:buClr>
              <a:buSzPts val="500"/>
              <a:buFont typeface="Noto Sans Symbols"/>
              <a:buNone/>
              <a:defRPr sz="900" b="0" i="0" u="none" strike="noStrike" cap="none">
                <a:solidFill>
                  <a:srgbClr val="888888"/>
                </a:solidFill>
                <a:latin typeface="Source Sans Pro"/>
                <a:ea typeface="Source Sans Pro"/>
                <a:cs typeface="Source Sans Pro"/>
                <a:sym typeface="Source Sans Pro"/>
              </a:defRPr>
            </a:lvl7pPr>
            <a:lvl8pPr marR="0" lvl="7" algn="ctr" rtl="0">
              <a:lnSpc>
                <a:spcPct val="100000"/>
              </a:lnSpc>
              <a:spcBef>
                <a:spcPts val="800"/>
              </a:spcBef>
              <a:spcAft>
                <a:spcPts val="0"/>
              </a:spcAft>
              <a:buClr>
                <a:schemeClr val="accent1"/>
              </a:buClr>
              <a:buSzPts val="500"/>
              <a:buFont typeface="Noto Sans Symbols"/>
              <a:buNone/>
              <a:defRPr sz="900" b="0" i="0" u="none" strike="noStrike" cap="none">
                <a:solidFill>
                  <a:srgbClr val="888888"/>
                </a:solidFill>
                <a:latin typeface="Source Sans Pro"/>
                <a:ea typeface="Source Sans Pro"/>
                <a:cs typeface="Source Sans Pro"/>
                <a:sym typeface="Source Sans Pro"/>
              </a:defRPr>
            </a:lvl8pPr>
            <a:lvl9pPr marR="0" lvl="8" algn="ctr" rtl="0">
              <a:lnSpc>
                <a:spcPct val="100000"/>
              </a:lnSpc>
              <a:spcBef>
                <a:spcPts val="800"/>
              </a:spcBef>
              <a:spcAft>
                <a:spcPts val="0"/>
              </a:spcAft>
              <a:buClr>
                <a:schemeClr val="accent1"/>
              </a:buClr>
              <a:buSzPts val="500"/>
              <a:buFont typeface="Noto Sans Symbols"/>
              <a:buNone/>
              <a:defRPr sz="900" b="0" i="0" u="none" strike="noStrike" cap="none">
                <a:solidFill>
                  <a:srgbClr val="888888"/>
                </a:solidFill>
                <a:latin typeface="Source Sans Pro"/>
                <a:ea typeface="Source Sans Pro"/>
                <a:cs typeface="Source Sans Pro"/>
                <a:sym typeface="Source Sans Pro"/>
              </a:defRPr>
            </a:lvl9pPr>
          </a:lstStyle>
          <a:p>
            <a:endParaRPr/>
          </a:p>
        </p:txBody>
      </p:sp>
      <p:grpSp>
        <p:nvGrpSpPr>
          <p:cNvPr id="302" name="Google Shape;302;p57"/>
          <p:cNvGrpSpPr/>
          <p:nvPr/>
        </p:nvGrpSpPr>
        <p:grpSpPr>
          <a:xfrm>
            <a:off x="1" y="0"/>
            <a:ext cx="9144100" cy="5149925"/>
            <a:chOff x="0" y="-8467"/>
            <a:chExt cx="12192133" cy="6866567"/>
          </a:xfrm>
        </p:grpSpPr>
        <p:cxnSp>
          <p:nvCxnSpPr>
            <p:cNvPr id="303" name="Google Shape;303;p57"/>
            <p:cNvCxnSpPr/>
            <p:nvPr/>
          </p:nvCxnSpPr>
          <p:spPr>
            <a:xfrm>
              <a:off x="9169166" y="-8467"/>
              <a:ext cx="1783200" cy="6856500"/>
            </a:xfrm>
            <a:prstGeom prst="straightConnector1">
              <a:avLst/>
            </a:prstGeom>
            <a:noFill/>
            <a:ln w="9525" cap="flat" cmpd="sng">
              <a:solidFill>
                <a:schemeClr val="accent1">
                  <a:alpha val="66670"/>
                </a:schemeClr>
              </a:solidFill>
              <a:prstDash val="solid"/>
              <a:round/>
              <a:headEnd type="none" w="sm" len="sm"/>
              <a:tailEnd type="none" w="sm" len="sm"/>
            </a:ln>
          </p:spPr>
        </p:cxnSp>
        <p:cxnSp>
          <p:nvCxnSpPr>
            <p:cNvPr id="304" name="Google Shape;304;p57"/>
            <p:cNvCxnSpPr/>
            <p:nvPr/>
          </p:nvCxnSpPr>
          <p:spPr>
            <a:xfrm flipH="1">
              <a:off x="8475125" y="3681413"/>
              <a:ext cx="3713700" cy="3166500"/>
            </a:xfrm>
            <a:prstGeom prst="straightConnector1">
              <a:avLst/>
            </a:prstGeom>
            <a:noFill/>
            <a:ln w="9525" cap="flat" cmpd="sng">
              <a:solidFill>
                <a:schemeClr val="accent1">
                  <a:alpha val="66670"/>
                </a:schemeClr>
              </a:solidFill>
              <a:prstDash val="solid"/>
              <a:round/>
              <a:headEnd type="none" w="sm" len="sm"/>
              <a:tailEnd type="none" w="sm" len="sm"/>
            </a:ln>
          </p:spPr>
        </p:cxnSp>
        <p:sp>
          <p:nvSpPr>
            <p:cNvPr id="305" name="Google Shape;305;p57"/>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2159"/>
              </a:schemeClr>
            </a:solidFill>
            <a:ln>
              <a:noFill/>
            </a:ln>
          </p:spPr>
        </p:sp>
        <p:sp>
          <p:nvSpPr>
            <p:cNvPr id="306" name="Google Shape;306;p57"/>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07" name="Google Shape;307;p57"/>
            <p:cNvSpPr/>
            <p:nvPr/>
          </p:nvSpPr>
          <p:spPr>
            <a:xfrm>
              <a:off x="8932333" y="3048000"/>
              <a:ext cx="3259800" cy="3810000"/>
            </a:xfrm>
            <a:prstGeom prst="triangle">
              <a:avLst>
                <a:gd name="adj" fmla="val 100000"/>
              </a:avLst>
            </a:prstGeom>
            <a:solidFill>
              <a:srgbClr val="374C81">
                <a:alpha val="62750"/>
              </a:srgbClr>
            </a:solidFill>
            <a:ln>
              <a:noFill/>
            </a:ln>
          </p:spPr>
          <p:txBody>
            <a:bodyPr spcFirstLastPara="1" wrap="square" lIns="51425" tIns="51425" rIns="51425" bIns="5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1100" b="0" i="0" u="none" strike="noStrike" cap="none">
                <a:solidFill>
                  <a:srgbClr val="000000"/>
                </a:solidFill>
                <a:latin typeface="Arial"/>
                <a:ea typeface="Arial"/>
                <a:cs typeface="Arial"/>
                <a:sym typeface="Arial"/>
              </a:endParaRPr>
            </a:p>
          </p:txBody>
        </p:sp>
        <p:sp>
          <p:nvSpPr>
            <p:cNvPr id="308" name="Google Shape;308;p57"/>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6670"/>
              </a:srgbClr>
            </a:solidFill>
            <a:ln>
              <a:noFill/>
            </a:ln>
          </p:spPr>
        </p:sp>
        <p:sp>
          <p:nvSpPr>
            <p:cNvPr id="309" name="Google Shape;309;p57"/>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6670"/>
              </a:srgbClr>
            </a:solidFill>
            <a:ln>
              <a:noFill/>
            </a:ln>
          </p:spPr>
        </p:sp>
        <p:sp>
          <p:nvSpPr>
            <p:cNvPr id="310" name="Google Shape;310;p57"/>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311" name="Google Shape;311;p57"/>
            <p:cNvSpPr/>
            <p:nvPr/>
          </p:nvSpPr>
          <p:spPr>
            <a:xfrm>
              <a:off x="10371666" y="3589867"/>
              <a:ext cx="1817100" cy="3268200"/>
            </a:xfrm>
            <a:prstGeom prst="triangle">
              <a:avLst>
                <a:gd name="adj" fmla="val 100000"/>
              </a:avLst>
            </a:prstGeom>
            <a:solidFill>
              <a:srgbClr val="374C81">
                <a:alpha val="62750"/>
              </a:srgbClr>
            </a:solidFill>
            <a:ln>
              <a:noFill/>
            </a:ln>
          </p:spPr>
          <p:txBody>
            <a:bodyPr spcFirstLastPara="1" wrap="square" lIns="51425" tIns="51425" rIns="51425" bIns="5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1100" b="0" i="0" u="none" strike="noStrike" cap="none">
                <a:solidFill>
                  <a:srgbClr val="000000"/>
                </a:solidFill>
                <a:latin typeface="Arial"/>
                <a:ea typeface="Arial"/>
                <a:cs typeface="Arial"/>
                <a:sym typeface="Arial"/>
              </a:endParaRPr>
            </a:p>
          </p:txBody>
        </p:sp>
        <p:sp>
          <p:nvSpPr>
            <p:cNvPr id="312" name="Google Shape;312;p57"/>
            <p:cNvSpPr/>
            <p:nvPr/>
          </p:nvSpPr>
          <p:spPr>
            <a:xfrm>
              <a:off x="0" y="4013200"/>
              <a:ext cx="448800" cy="2844900"/>
            </a:xfrm>
            <a:prstGeom prst="triangle">
              <a:avLst>
                <a:gd name="adj" fmla="val 0"/>
              </a:avLst>
            </a:prstGeom>
            <a:solidFill>
              <a:srgbClr val="072B62">
                <a:alpha val="66670"/>
              </a:srgbClr>
            </a:solidFill>
            <a:ln>
              <a:noFill/>
            </a:ln>
          </p:spPr>
          <p:txBody>
            <a:bodyPr spcFirstLastPara="1" wrap="square" lIns="51425" tIns="51425" rIns="51425" bIns="5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1100" b="0" i="0" u="none" strike="noStrike" cap="none">
                <a:solidFill>
                  <a:srgbClr val="000000"/>
                </a:solidFill>
                <a:latin typeface="Arial"/>
                <a:ea typeface="Arial"/>
                <a:cs typeface="Arial"/>
                <a:sym typeface="Arial"/>
              </a:endParaRPr>
            </a:p>
          </p:txBody>
        </p:sp>
      </p:grpSp>
      <p:pic>
        <p:nvPicPr>
          <p:cNvPr id="313" name="Google Shape;313;p57"/>
          <p:cNvPicPr preferRelativeResize="0"/>
          <p:nvPr/>
        </p:nvPicPr>
        <p:blipFill rotWithShape="1">
          <a:blip r:embed="rId2">
            <a:alphaModFix/>
          </a:blip>
          <a:srcRect/>
          <a:stretch/>
        </p:blipFill>
        <p:spPr>
          <a:xfrm>
            <a:off x="7310329" y="0"/>
            <a:ext cx="1783080" cy="1783078"/>
          </a:xfrm>
          <a:prstGeom prst="rect">
            <a:avLst/>
          </a:prstGeom>
          <a:noFill/>
          <a:ln>
            <a:noFill/>
          </a:ln>
        </p:spPr>
      </p:pic>
      <p:sp>
        <p:nvSpPr>
          <p:cNvPr id="314" name="Google Shape;314;p57"/>
          <p:cNvSpPr/>
          <p:nvPr/>
        </p:nvSpPr>
        <p:spPr>
          <a:xfrm rot="10800000" flipH="1">
            <a:off x="1" y="-95"/>
            <a:ext cx="883200" cy="4002300"/>
          </a:xfrm>
          <a:prstGeom prst="triangle">
            <a:avLst>
              <a:gd name="adj" fmla="val 0"/>
            </a:avLst>
          </a:prstGeom>
          <a:solidFill>
            <a:srgbClr val="6F81AC">
              <a:alpha val="800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1100" b="0" i="0" u="none" strike="noStrike" cap="none">
              <a:solidFill>
                <a:srgbClr val="000000"/>
              </a:solidFill>
              <a:latin typeface="Arial"/>
              <a:ea typeface="Arial"/>
              <a:cs typeface="Arial"/>
              <a:sym typeface="Arial"/>
            </a:endParaRPr>
          </a:p>
        </p:txBody>
      </p:sp>
      <p:sp>
        <p:nvSpPr>
          <p:cNvPr id="315" name="Google Shape;315;p57"/>
          <p:cNvSpPr txBox="1">
            <a:spLocks noGrp="1"/>
          </p:cNvSpPr>
          <p:nvPr>
            <p:ph type="dt" idx="10"/>
          </p:nvPr>
        </p:nvSpPr>
        <p:spPr>
          <a:xfrm>
            <a:off x="7988117" y="4717292"/>
            <a:ext cx="1062000" cy="291000"/>
          </a:xfrm>
          <a:prstGeom prst="rect">
            <a:avLst/>
          </a:prstGeom>
          <a:noFill/>
          <a:ln>
            <a:noFill/>
          </a:ln>
        </p:spPr>
        <p:txBody>
          <a:bodyPr spcFirstLastPara="1" wrap="square" lIns="51425" tIns="25700" rIns="51425" bIns="25700" anchor="t" anchorCtr="0">
            <a:noAutofit/>
          </a:bodyPr>
          <a:lstStyle>
            <a:lvl1pPr marR="0" lvl="0" algn="r" rtl="0">
              <a:lnSpc>
                <a:spcPct val="100000"/>
              </a:lnSpc>
              <a:spcBef>
                <a:spcPts val="0"/>
              </a:spcBef>
              <a:spcAft>
                <a:spcPts val="0"/>
              </a:spcAft>
              <a:buClr>
                <a:srgbClr val="000000"/>
              </a:buClr>
              <a:buSzPts val="800"/>
              <a:buFont typeface="Arial"/>
              <a:buNone/>
              <a:defRPr sz="1200" b="0" i="0" u="none" strike="noStrike" cap="none">
                <a:solidFill>
                  <a:schemeClr val="l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316" name="Google Shape;316;p57"/>
          <p:cNvSpPr txBox="1">
            <a:spLocks noGrp="1"/>
          </p:cNvSpPr>
          <p:nvPr>
            <p:ph type="sldNum" idx="12"/>
          </p:nvPr>
        </p:nvSpPr>
        <p:spPr>
          <a:xfrm>
            <a:off x="8556784" y="4749851"/>
            <a:ext cx="548700" cy="393600"/>
          </a:xfrm>
          <a:prstGeom prst="rect">
            <a:avLst/>
          </a:prstGeom>
          <a:noFill/>
          <a:ln>
            <a:noFill/>
          </a:ln>
        </p:spPr>
        <p:txBody>
          <a:bodyPr spcFirstLastPara="1" wrap="square" lIns="51425" tIns="25700" rIns="51425" bIns="25700" anchor="t" anchorCtr="0">
            <a:noAutofit/>
          </a:bodyPr>
          <a:lstStyle>
            <a:lvl1pPr marL="0" marR="0" lvl="0" indent="0" algn="r" rtl="0">
              <a:lnSpc>
                <a:spcPct val="100000"/>
              </a:lnSpc>
              <a:spcBef>
                <a:spcPts val="0"/>
              </a:spcBef>
              <a:spcAft>
                <a:spcPts val="0"/>
              </a:spcAft>
              <a:buClr>
                <a:srgbClr val="3F3F3F"/>
              </a:buClr>
              <a:buSzPts val="1300"/>
              <a:buFont typeface="Calibri"/>
              <a:buNone/>
              <a:defRPr sz="1300" b="0" i="0" u="none" strike="noStrike" cap="none">
                <a:solidFill>
                  <a:srgbClr val="3F3F3F"/>
                </a:solidFill>
                <a:latin typeface="Calibri"/>
                <a:ea typeface="Calibri"/>
                <a:cs typeface="Calibri"/>
                <a:sym typeface="Calibri"/>
              </a:defRPr>
            </a:lvl1pPr>
            <a:lvl2pPr marL="0" marR="0" lvl="1" indent="0" algn="r" rtl="0">
              <a:lnSpc>
                <a:spcPct val="100000"/>
              </a:lnSpc>
              <a:spcBef>
                <a:spcPts val="0"/>
              </a:spcBef>
              <a:spcAft>
                <a:spcPts val="0"/>
              </a:spcAft>
              <a:buClr>
                <a:srgbClr val="3F3F3F"/>
              </a:buClr>
              <a:buSzPts val="1300"/>
              <a:buFont typeface="Calibri"/>
              <a:buNone/>
              <a:defRPr sz="1300" b="0" i="0" u="none" strike="noStrike" cap="none">
                <a:solidFill>
                  <a:srgbClr val="3F3F3F"/>
                </a:solidFill>
                <a:latin typeface="Calibri"/>
                <a:ea typeface="Calibri"/>
                <a:cs typeface="Calibri"/>
                <a:sym typeface="Calibri"/>
              </a:defRPr>
            </a:lvl2pPr>
            <a:lvl3pPr marL="0" marR="0" lvl="2" indent="0" algn="r" rtl="0">
              <a:lnSpc>
                <a:spcPct val="100000"/>
              </a:lnSpc>
              <a:spcBef>
                <a:spcPts val="0"/>
              </a:spcBef>
              <a:spcAft>
                <a:spcPts val="0"/>
              </a:spcAft>
              <a:buClr>
                <a:srgbClr val="3F3F3F"/>
              </a:buClr>
              <a:buSzPts val="1300"/>
              <a:buFont typeface="Calibri"/>
              <a:buNone/>
              <a:defRPr sz="1300" b="0" i="0" u="none" strike="noStrike" cap="none">
                <a:solidFill>
                  <a:srgbClr val="3F3F3F"/>
                </a:solidFill>
                <a:latin typeface="Calibri"/>
                <a:ea typeface="Calibri"/>
                <a:cs typeface="Calibri"/>
                <a:sym typeface="Calibri"/>
              </a:defRPr>
            </a:lvl3pPr>
            <a:lvl4pPr marL="0" marR="0" lvl="3" indent="0" algn="r" rtl="0">
              <a:lnSpc>
                <a:spcPct val="100000"/>
              </a:lnSpc>
              <a:spcBef>
                <a:spcPts val="0"/>
              </a:spcBef>
              <a:spcAft>
                <a:spcPts val="0"/>
              </a:spcAft>
              <a:buClr>
                <a:srgbClr val="3F3F3F"/>
              </a:buClr>
              <a:buSzPts val="1300"/>
              <a:buFont typeface="Calibri"/>
              <a:buNone/>
              <a:defRPr sz="1300" b="0" i="0" u="none" strike="noStrike" cap="none">
                <a:solidFill>
                  <a:srgbClr val="3F3F3F"/>
                </a:solidFill>
                <a:latin typeface="Calibri"/>
                <a:ea typeface="Calibri"/>
                <a:cs typeface="Calibri"/>
                <a:sym typeface="Calibri"/>
              </a:defRPr>
            </a:lvl4pPr>
            <a:lvl5pPr marL="0" marR="0" lvl="4" indent="0" algn="r" rtl="0">
              <a:lnSpc>
                <a:spcPct val="100000"/>
              </a:lnSpc>
              <a:spcBef>
                <a:spcPts val="0"/>
              </a:spcBef>
              <a:spcAft>
                <a:spcPts val="0"/>
              </a:spcAft>
              <a:buClr>
                <a:srgbClr val="3F3F3F"/>
              </a:buClr>
              <a:buSzPts val="1300"/>
              <a:buFont typeface="Calibri"/>
              <a:buNone/>
              <a:defRPr sz="1300" b="0" i="0" u="none" strike="noStrike" cap="none">
                <a:solidFill>
                  <a:srgbClr val="3F3F3F"/>
                </a:solidFill>
                <a:latin typeface="Calibri"/>
                <a:ea typeface="Calibri"/>
                <a:cs typeface="Calibri"/>
                <a:sym typeface="Calibri"/>
              </a:defRPr>
            </a:lvl5pPr>
            <a:lvl6pPr marL="0" marR="0" lvl="5" indent="0" algn="r" rtl="0">
              <a:lnSpc>
                <a:spcPct val="100000"/>
              </a:lnSpc>
              <a:spcBef>
                <a:spcPts val="0"/>
              </a:spcBef>
              <a:spcAft>
                <a:spcPts val="0"/>
              </a:spcAft>
              <a:buClr>
                <a:srgbClr val="3F3F3F"/>
              </a:buClr>
              <a:buSzPts val="1300"/>
              <a:buFont typeface="Calibri"/>
              <a:buNone/>
              <a:defRPr sz="1300" b="0" i="0" u="none" strike="noStrike" cap="none">
                <a:solidFill>
                  <a:srgbClr val="3F3F3F"/>
                </a:solidFill>
                <a:latin typeface="Calibri"/>
                <a:ea typeface="Calibri"/>
                <a:cs typeface="Calibri"/>
                <a:sym typeface="Calibri"/>
              </a:defRPr>
            </a:lvl6pPr>
            <a:lvl7pPr marL="0" marR="0" lvl="6" indent="0" algn="r" rtl="0">
              <a:lnSpc>
                <a:spcPct val="100000"/>
              </a:lnSpc>
              <a:spcBef>
                <a:spcPts val="0"/>
              </a:spcBef>
              <a:spcAft>
                <a:spcPts val="0"/>
              </a:spcAft>
              <a:buClr>
                <a:srgbClr val="3F3F3F"/>
              </a:buClr>
              <a:buSzPts val="1300"/>
              <a:buFont typeface="Calibri"/>
              <a:buNone/>
              <a:defRPr sz="1300" b="0" i="0" u="none" strike="noStrike" cap="none">
                <a:solidFill>
                  <a:srgbClr val="3F3F3F"/>
                </a:solidFill>
                <a:latin typeface="Calibri"/>
                <a:ea typeface="Calibri"/>
                <a:cs typeface="Calibri"/>
                <a:sym typeface="Calibri"/>
              </a:defRPr>
            </a:lvl7pPr>
            <a:lvl8pPr marL="0" marR="0" lvl="7" indent="0" algn="r" rtl="0">
              <a:lnSpc>
                <a:spcPct val="100000"/>
              </a:lnSpc>
              <a:spcBef>
                <a:spcPts val="0"/>
              </a:spcBef>
              <a:spcAft>
                <a:spcPts val="0"/>
              </a:spcAft>
              <a:buClr>
                <a:srgbClr val="3F3F3F"/>
              </a:buClr>
              <a:buSzPts val="1300"/>
              <a:buFont typeface="Calibri"/>
              <a:buNone/>
              <a:defRPr sz="1300" b="0" i="0" u="none" strike="noStrike" cap="none">
                <a:solidFill>
                  <a:srgbClr val="3F3F3F"/>
                </a:solidFill>
                <a:latin typeface="Calibri"/>
                <a:ea typeface="Calibri"/>
                <a:cs typeface="Calibri"/>
                <a:sym typeface="Calibri"/>
              </a:defRPr>
            </a:lvl8pPr>
            <a:lvl9pPr marL="0" marR="0" lvl="8" indent="0" algn="r" rtl="0">
              <a:lnSpc>
                <a:spcPct val="100000"/>
              </a:lnSpc>
              <a:spcBef>
                <a:spcPts val="0"/>
              </a:spcBef>
              <a:spcAft>
                <a:spcPts val="0"/>
              </a:spcAft>
              <a:buClr>
                <a:srgbClr val="3F3F3F"/>
              </a:buClr>
              <a:buSzPts val="1300"/>
              <a:buFont typeface="Calibri"/>
              <a:buNone/>
              <a:defRPr sz="130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17"/>
        <p:cNvGrpSpPr/>
        <p:nvPr/>
      </p:nvGrpSpPr>
      <p:grpSpPr>
        <a:xfrm>
          <a:off x="0" y="0"/>
          <a:ext cx="0" cy="0"/>
          <a:chOff x="0" y="0"/>
          <a:chExt cx="0" cy="0"/>
        </a:xfrm>
      </p:grpSpPr>
      <p:sp>
        <p:nvSpPr>
          <p:cNvPr id="318" name="Google Shape;318;p5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19" name="Google Shape;319;p5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20" name="Google Shape;320;p5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21" name="Google Shape;321;p5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22" name="Google Shape;322;p5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323"/>
        <p:cNvGrpSpPr/>
        <p:nvPr/>
      </p:nvGrpSpPr>
      <p:grpSpPr>
        <a:xfrm>
          <a:off x="0" y="0"/>
          <a:ext cx="0" cy="0"/>
          <a:chOff x="0" y="0"/>
          <a:chExt cx="0" cy="0"/>
        </a:xfrm>
      </p:grpSpPr>
      <p:sp>
        <p:nvSpPr>
          <p:cNvPr id="324" name="Google Shape;324;p5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25" name="Google Shape;325;p5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6" name="Google Shape;326;p5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27" name="Google Shape;327;p5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28" name="Google Shape;328;p5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329"/>
        <p:cNvGrpSpPr/>
        <p:nvPr/>
      </p:nvGrpSpPr>
      <p:grpSpPr>
        <a:xfrm>
          <a:off x="0" y="0"/>
          <a:ext cx="0" cy="0"/>
          <a:chOff x="0" y="0"/>
          <a:chExt cx="0" cy="0"/>
        </a:xfrm>
      </p:grpSpPr>
      <p:sp>
        <p:nvSpPr>
          <p:cNvPr id="330" name="Google Shape;330;p60"/>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1" name="Google Shape;331;p60"/>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32" name="Google Shape;332;p6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3" name="Google Shape;333;p6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4" name="Google Shape;334;p6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335"/>
        <p:cNvGrpSpPr/>
        <p:nvPr/>
      </p:nvGrpSpPr>
      <p:grpSpPr>
        <a:xfrm>
          <a:off x="0" y="0"/>
          <a:ext cx="0" cy="0"/>
          <a:chOff x="0" y="0"/>
          <a:chExt cx="0" cy="0"/>
        </a:xfrm>
      </p:grpSpPr>
      <p:sp>
        <p:nvSpPr>
          <p:cNvPr id="336" name="Google Shape;336;p6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37" name="Google Shape;337;p6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8" name="Google Shape;338;p6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9" name="Google Shape;339;p6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40" name="Google Shape;340;p6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41" name="Google Shape;341;p6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342"/>
        <p:cNvGrpSpPr/>
        <p:nvPr/>
      </p:nvGrpSpPr>
      <p:grpSpPr>
        <a:xfrm>
          <a:off x="0" y="0"/>
          <a:ext cx="0" cy="0"/>
          <a:chOff x="0" y="0"/>
          <a:chExt cx="0" cy="0"/>
        </a:xfrm>
      </p:grpSpPr>
      <p:sp>
        <p:nvSpPr>
          <p:cNvPr id="343" name="Google Shape;343;p62"/>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44" name="Google Shape;344;p62"/>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45" name="Google Shape;345;p62"/>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6" name="Google Shape;346;p62"/>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47" name="Google Shape;347;p62"/>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8" name="Google Shape;348;p6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49" name="Google Shape;349;p6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0" name="Google Shape;350;p6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351"/>
        <p:cNvGrpSpPr/>
        <p:nvPr/>
      </p:nvGrpSpPr>
      <p:grpSpPr>
        <a:xfrm>
          <a:off x="0" y="0"/>
          <a:ext cx="0" cy="0"/>
          <a:chOff x="0" y="0"/>
          <a:chExt cx="0" cy="0"/>
        </a:xfrm>
      </p:grpSpPr>
      <p:sp>
        <p:nvSpPr>
          <p:cNvPr id="352" name="Google Shape;352;p6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3" name="Google Shape;353;p6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4" name="Google Shape;354;p6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5" name="Google Shape;355;p6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6"/>
        <p:cNvGrpSpPr/>
        <p:nvPr/>
      </p:nvGrpSpPr>
      <p:grpSpPr>
        <a:xfrm>
          <a:off x="0" y="0"/>
          <a:ext cx="0" cy="0"/>
          <a:chOff x="0" y="0"/>
          <a:chExt cx="0" cy="0"/>
        </a:xfrm>
      </p:grpSpPr>
      <p:sp>
        <p:nvSpPr>
          <p:cNvPr id="357" name="Google Shape;357;p6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8" name="Google Shape;358;p6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59" name="Google Shape;359;p6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360"/>
        <p:cNvGrpSpPr/>
        <p:nvPr/>
      </p:nvGrpSpPr>
      <p:grpSpPr>
        <a:xfrm>
          <a:off x="0" y="0"/>
          <a:ext cx="0" cy="0"/>
          <a:chOff x="0" y="0"/>
          <a:chExt cx="0" cy="0"/>
        </a:xfrm>
      </p:grpSpPr>
      <p:sp>
        <p:nvSpPr>
          <p:cNvPr id="361" name="Google Shape;361;p6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62" name="Google Shape;362;p65"/>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63" name="Google Shape;363;p65"/>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64" name="Google Shape;364;p6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65" name="Google Shape;365;p6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66" name="Google Shape;366;p6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79"/>
        <p:cNvGrpSpPr/>
        <p:nvPr/>
      </p:nvGrpSpPr>
      <p:grpSpPr>
        <a:xfrm>
          <a:off x="0" y="0"/>
          <a:ext cx="0" cy="0"/>
          <a:chOff x="0" y="0"/>
          <a:chExt cx="0" cy="0"/>
        </a:xfrm>
      </p:grpSpPr>
      <p:sp>
        <p:nvSpPr>
          <p:cNvPr id="80" name="Google Shape;80;p18"/>
          <p:cNvSpPr txBox="1">
            <a:spLocks noGrp="1"/>
          </p:cNvSpPr>
          <p:nvPr>
            <p:ph type="ctrTitle"/>
          </p:nvPr>
        </p:nvSpPr>
        <p:spPr>
          <a:xfrm>
            <a:off x="655852" y="1107828"/>
            <a:ext cx="6498600" cy="1234800"/>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Clr>
                <a:srgbClr val="072B62"/>
              </a:buClr>
              <a:buSzPts val="1100"/>
              <a:buFont typeface="Georgia"/>
              <a:buNone/>
              <a:defRPr sz="41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81" name="Google Shape;81;p18"/>
          <p:cNvSpPr txBox="1">
            <a:spLocks noGrp="1"/>
          </p:cNvSpPr>
          <p:nvPr>
            <p:ph type="subTitle" idx="1"/>
          </p:nvPr>
        </p:nvSpPr>
        <p:spPr>
          <a:xfrm>
            <a:off x="963826" y="2509659"/>
            <a:ext cx="6223800" cy="822600"/>
          </a:xfrm>
          <a:prstGeom prst="rect">
            <a:avLst/>
          </a:prstGeom>
          <a:noFill/>
          <a:ln>
            <a:noFill/>
          </a:ln>
        </p:spPr>
        <p:txBody>
          <a:bodyPr spcFirstLastPara="1" wrap="square" lIns="68575" tIns="68575" rIns="68575" bIns="68575" anchor="t" anchorCtr="0">
            <a:noAutofit/>
          </a:bodyPr>
          <a:lstStyle>
            <a:lvl1pPr marR="0" lvl="0" algn="r" rtl="0">
              <a:lnSpc>
                <a:spcPct val="100000"/>
              </a:lnSpc>
              <a:spcBef>
                <a:spcPts val="800"/>
              </a:spcBef>
              <a:spcAft>
                <a:spcPts val="0"/>
              </a:spcAft>
              <a:buClr>
                <a:srgbClr val="D2BD24"/>
              </a:buClr>
              <a:buSzPts val="2700"/>
              <a:buFont typeface="Noto Sans Symbols"/>
              <a:buNone/>
              <a:defRPr sz="2100" b="0" i="0" u="none" strike="noStrike" cap="none">
                <a:solidFill>
                  <a:srgbClr val="7F7F7F"/>
                </a:solidFill>
                <a:latin typeface="Source Sans Pro"/>
                <a:ea typeface="Source Sans Pro"/>
                <a:cs typeface="Source Sans Pro"/>
                <a:sym typeface="Source Sans Pro"/>
              </a:defRPr>
            </a:lvl1pPr>
            <a:lvl2pPr marR="0" lvl="1" algn="ctr" rtl="0">
              <a:lnSpc>
                <a:spcPct val="100000"/>
              </a:lnSpc>
              <a:spcBef>
                <a:spcPts val="800"/>
              </a:spcBef>
              <a:spcAft>
                <a:spcPts val="0"/>
              </a:spcAft>
              <a:buClr>
                <a:srgbClr val="D2BD24"/>
              </a:buClr>
              <a:buSzPts val="1900"/>
              <a:buFont typeface="Source Sans Pro"/>
              <a:buNone/>
              <a:defRPr sz="2400" b="0" i="0" u="none" strike="noStrike" cap="none">
                <a:solidFill>
                  <a:srgbClr val="888888"/>
                </a:solidFill>
                <a:latin typeface="Source Sans Pro"/>
                <a:ea typeface="Source Sans Pro"/>
                <a:cs typeface="Source Sans Pro"/>
                <a:sym typeface="Source Sans Pro"/>
              </a:defRPr>
            </a:lvl2pPr>
            <a:lvl3pPr marR="0" lvl="2" algn="ctr" rtl="0">
              <a:lnSpc>
                <a:spcPct val="100000"/>
              </a:lnSpc>
              <a:spcBef>
                <a:spcPts val="800"/>
              </a:spcBef>
              <a:spcAft>
                <a:spcPts val="0"/>
              </a:spcAft>
              <a:buClr>
                <a:srgbClr val="D2BD24"/>
              </a:buClr>
              <a:buSzPts val="2100"/>
              <a:buFont typeface="Noto Sans Symbols"/>
              <a:buNone/>
              <a:defRPr sz="2100" b="0" i="0" u="none" strike="noStrike" cap="none">
                <a:solidFill>
                  <a:srgbClr val="888888"/>
                </a:solidFill>
                <a:latin typeface="Source Sans Pro"/>
                <a:ea typeface="Source Sans Pro"/>
                <a:cs typeface="Source Sans Pro"/>
                <a:sym typeface="Source Sans Pro"/>
              </a:defRPr>
            </a:lvl3pPr>
            <a:lvl4pPr marR="0" lvl="3" algn="ctr" rtl="0">
              <a:lnSpc>
                <a:spcPct val="100000"/>
              </a:lnSpc>
              <a:spcBef>
                <a:spcPts val="800"/>
              </a:spcBef>
              <a:spcAft>
                <a:spcPts val="0"/>
              </a:spcAft>
              <a:buClr>
                <a:srgbClr val="D2BD24"/>
              </a:buClr>
              <a:buSzPts val="1800"/>
              <a:buFont typeface="Noto Sans Symbols"/>
              <a:buNone/>
              <a:defRPr sz="1800" b="0" i="0" u="none" strike="noStrike" cap="none">
                <a:solidFill>
                  <a:srgbClr val="888888"/>
                </a:solidFill>
                <a:latin typeface="Source Sans Pro"/>
                <a:ea typeface="Source Sans Pro"/>
                <a:cs typeface="Source Sans Pro"/>
                <a:sym typeface="Source Sans Pro"/>
              </a:defRPr>
            </a:lvl4pPr>
            <a:lvl5pPr marR="0" lvl="4" algn="ctr" rtl="0">
              <a:lnSpc>
                <a:spcPct val="100000"/>
              </a:lnSpc>
              <a:spcBef>
                <a:spcPts val="800"/>
              </a:spcBef>
              <a:spcAft>
                <a:spcPts val="0"/>
              </a:spcAft>
              <a:buClr>
                <a:srgbClr val="D2BD24"/>
              </a:buClr>
              <a:buSzPts val="1800"/>
              <a:buFont typeface="Noto Sans Symbols"/>
              <a:buNone/>
              <a:defRPr sz="1800" b="0" i="0" u="none" strike="noStrike" cap="none">
                <a:solidFill>
                  <a:srgbClr val="888888"/>
                </a:solidFill>
                <a:latin typeface="Source Sans Pro"/>
                <a:ea typeface="Source Sans Pro"/>
                <a:cs typeface="Source Sans Pro"/>
                <a:sym typeface="Source Sans Pro"/>
              </a:defRPr>
            </a:lvl5pPr>
            <a:lvl6pPr marR="0" lvl="5" algn="ctr" rtl="0">
              <a:lnSpc>
                <a:spcPct val="100000"/>
              </a:lnSpc>
              <a:spcBef>
                <a:spcPts val="800"/>
              </a:spcBef>
              <a:spcAft>
                <a:spcPts val="0"/>
              </a:spcAft>
              <a:buClr>
                <a:schemeClr val="accent1"/>
              </a:buClr>
              <a:buSzPts val="700"/>
              <a:buFont typeface="Noto Sans Symbols"/>
              <a:buNone/>
              <a:defRPr sz="900" b="0" i="0" u="none" strike="noStrike" cap="none">
                <a:solidFill>
                  <a:srgbClr val="888888"/>
                </a:solidFill>
                <a:latin typeface="Source Sans Pro"/>
                <a:ea typeface="Source Sans Pro"/>
                <a:cs typeface="Source Sans Pro"/>
                <a:sym typeface="Source Sans Pro"/>
              </a:defRPr>
            </a:lvl6pPr>
            <a:lvl7pPr marR="0" lvl="6" algn="ctr" rtl="0">
              <a:lnSpc>
                <a:spcPct val="100000"/>
              </a:lnSpc>
              <a:spcBef>
                <a:spcPts val="800"/>
              </a:spcBef>
              <a:spcAft>
                <a:spcPts val="0"/>
              </a:spcAft>
              <a:buClr>
                <a:schemeClr val="accent1"/>
              </a:buClr>
              <a:buSzPts val="700"/>
              <a:buFont typeface="Noto Sans Symbols"/>
              <a:buNone/>
              <a:defRPr sz="900" b="0" i="0" u="none" strike="noStrike" cap="none">
                <a:solidFill>
                  <a:srgbClr val="888888"/>
                </a:solidFill>
                <a:latin typeface="Source Sans Pro"/>
                <a:ea typeface="Source Sans Pro"/>
                <a:cs typeface="Source Sans Pro"/>
                <a:sym typeface="Source Sans Pro"/>
              </a:defRPr>
            </a:lvl7pPr>
            <a:lvl8pPr marR="0" lvl="7" algn="ctr" rtl="0">
              <a:lnSpc>
                <a:spcPct val="100000"/>
              </a:lnSpc>
              <a:spcBef>
                <a:spcPts val="800"/>
              </a:spcBef>
              <a:spcAft>
                <a:spcPts val="0"/>
              </a:spcAft>
              <a:buClr>
                <a:schemeClr val="accent1"/>
              </a:buClr>
              <a:buSzPts val="700"/>
              <a:buFont typeface="Noto Sans Symbols"/>
              <a:buNone/>
              <a:defRPr sz="900" b="0" i="0" u="none" strike="noStrike" cap="none">
                <a:solidFill>
                  <a:srgbClr val="888888"/>
                </a:solidFill>
                <a:latin typeface="Source Sans Pro"/>
                <a:ea typeface="Source Sans Pro"/>
                <a:cs typeface="Source Sans Pro"/>
                <a:sym typeface="Source Sans Pro"/>
              </a:defRPr>
            </a:lvl8pPr>
            <a:lvl9pPr marR="0" lvl="8" algn="ctr" rtl="0">
              <a:lnSpc>
                <a:spcPct val="100000"/>
              </a:lnSpc>
              <a:spcBef>
                <a:spcPts val="800"/>
              </a:spcBef>
              <a:spcAft>
                <a:spcPts val="0"/>
              </a:spcAft>
              <a:buClr>
                <a:schemeClr val="accent1"/>
              </a:buClr>
              <a:buSzPts val="700"/>
              <a:buFont typeface="Noto Sans Symbols"/>
              <a:buNone/>
              <a:defRPr sz="900" b="0" i="0" u="none" strike="noStrike" cap="none">
                <a:solidFill>
                  <a:srgbClr val="888888"/>
                </a:solidFill>
                <a:latin typeface="Source Sans Pro"/>
                <a:ea typeface="Source Sans Pro"/>
                <a:cs typeface="Source Sans Pro"/>
                <a:sym typeface="Source Sans Pro"/>
              </a:defRPr>
            </a:lvl9pPr>
          </a:lstStyle>
          <a:p>
            <a:endParaRPr/>
          </a:p>
        </p:txBody>
      </p:sp>
      <p:grpSp>
        <p:nvGrpSpPr>
          <p:cNvPr id="82" name="Google Shape;82;p18"/>
          <p:cNvGrpSpPr/>
          <p:nvPr/>
        </p:nvGrpSpPr>
        <p:grpSpPr>
          <a:xfrm>
            <a:off x="0" y="0"/>
            <a:ext cx="9144107" cy="5149925"/>
            <a:chOff x="0" y="-8467"/>
            <a:chExt cx="12192142" cy="6866567"/>
          </a:xfrm>
        </p:grpSpPr>
        <p:cxnSp>
          <p:nvCxnSpPr>
            <p:cNvPr id="83" name="Google Shape;83;p18"/>
            <p:cNvCxnSpPr/>
            <p:nvPr/>
          </p:nvCxnSpPr>
          <p:spPr>
            <a:xfrm>
              <a:off x="9169166" y="-8467"/>
              <a:ext cx="1783200" cy="6856500"/>
            </a:xfrm>
            <a:prstGeom prst="straightConnector1">
              <a:avLst/>
            </a:prstGeom>
            <a:noFill/>
            <a:ln w="9525" cap="flat" cmpd="sng">
              <a:solidFill>
                <a:schemeClr val="accent1">
                  <a:alpha val="69410"/>
                </a:schemeClr>
              </a:solidFill>
              <a:prstDash val="solid"/>
              <a:round/>
              <a:headEnd type="none" w="sm" len="sm"/>
              <a:tailEnd type="none" w="sm" len="sm"/>
            </a:ln>
          </p:spPr>
        </p:cxnSp>
        <p:cxnSp>
          <p:nvCxnSpPr>
            <p:cNvPr id="84" name="Google Shape;84;p18"/>
            <p:cNvCxnSpPr/>
            <p:nvPr/>
          </p:nvCxnSpPr>
          <p:spPr>
            <a:xfrm flipH="1">
              <a:off x="8475125" y="3681413"/>
              <a:ext cx="3713700" cy="3166500"/>
            </a:xfrm>
            <a:prstGeom prst="straightConnector1">
              <a:avLst/>
            </a:prstGeom>
            <a:noFill/>
            <a:ln w="9525" cap="flat" cmpd="sng">
              <a:solidFill>
                <a:schemeClr val="accent1">
                  <a:alpha val="69410"/>
                </a:schemeClr>
              </a:solidFill>
              <a:prstDash val="solid"/>
              <a:round/>
              <a:headEnd type="none" w="sm" len="sm"/>
              <a:tailEnd type="none" w="sm" len="sm"/>
            </a:ln>
          </p:spPr>
        </p:cxnSp>
        <p:sp>
          <p:nvSpPr>
            <p:cNvPr id="85" name="Google Shape;85;p18"/>
            <p:cNvSpPr/>
            <p:nvPr/>
          </p:nvSpPr>
          <p:spPr>
            <a:xfrm>
              <a:off x="9181476" y="-8467"/>
              <a:ext cx="3007200" cy="6866400"/>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690"/>
              </a:schemeClr>
            </a:solidFill>
            <a:ln>
              <a:noFill/>
            </a:ln>
          </p:spPr>
        </p:sp>
        <p:sp>
          <p:nvSpPr>
            <p:cNvPr id="86" name="Google Shape;86;p18"/>
            <p:cNvSpPr/>
            <p:nvPr/>
          </p:nvSpPr>
          <p:spPr>
            <a:xfrm>
              <a:off x="9603442" y="-8467"/>
              <a:ext cx="2588700" cy="6866400"/>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87" name="Google Shape;87;p18"/>
            <p:cNvSpPr/>
            <p:nvPr/>
          </p:nvSpPr>
          <p:spPr>
            <a:xfrm>
              <a:off x="8932333" y="3048000"/>
              <a:ext cx="3259800" cy="3810000"/>
            </a:xfrm>
            <a:prstGeom prst="triangle">
              <a:avLst>
                <a:gd name="adj" fmla="val 100000"/>
              </a:avLst>
            </a:prstGeom>
            <a:solidFill>
              <a:srgbClr val="374C81">
                <a:alpha val="6549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8"/>
            <p:cNvSpPr/>
            <p:nvPr/>
          </p:nvSpPr>
          <p:spPr>
            <a:xfrm>
              <a:off x="9190612" y="-8467"/>
              <a:ext cx="2998200" cy="6866400"/>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410"/>
              </a:srgbClr>
            </a:solidFill>
            <a:ln>
              <a:noFill/>
            </a:ln>
          </p:spPr>
        </p:sp>
        <p:sp>
          <p:nvSpPr>
            <p:cNvPr id="89" name="Google Shape;89;p18"/>
            <p:cNvSpPr/>
            <p:nvPr/>
          </p:nvSpPr>
          <p:spPr>
            <a:xfrm>
              <a:off x="10898730" y="-8467"/>
              <a:ext cx="1290000" cy="6866400"/>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410"/>
              </a:srgbClr>
            </a:solidFill>
            <a:ln>
              <a:noFill/>
            </a:ln>
          </p:spPr>
        </p:sp>
        <p:sp>
          <p:nvSpPr>
            <p:cNvPr id="90" name="Google Shape;90;p18"/>
            <p:cNvSpPr/>
            <p:nvPr/>
          </p:nvSpPr>
          <p:spPr>
            <a:xfrm>
              <a:off x="10938999" y="-8467"/>
              <a:ext cx="1249800" cy="6866400"/>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91" name="Google Shape;91;p18"/>
            <p:cNvSpPr/>
            <p:nvPr/>
          </p:nvSpPr>
          <p:spPr>
            <a:xfrm>
              <a:off x="10371666" y="3589867"/>
              <a:ext cx="1817100" cy="3268200"/>
            </a:xfrm>
            <a:prstGeom prst="triangle">
              <a:avLst>
                <a:gd name="adj" fmla="val 100000"/>
              </a:avLst>
            </a:prstGeom>
            <a:solidFill>
              <a:srgbClr val="374C81">
                <a:alpha val="6549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8"/>
            <p:cNvSpPr/>
            <p:nvPr/>
          </p:nvSpPr>
          <p:spPr>
            <a:xfrm>
              <a:off x="0" y="4013200"/>
              <a:ext cx="448800" cy="2844900"/>
            </a:xfrm>
            <a:prstGeom prst="triangle">
              <a:avLst>
                <a:gd name="adj" fmla="val 0"/>
              </a:avLst>
            </a:prstGeom>
            <a:solidFill>
              <a:srgbClr val="072B62">
                <a:alpha val="6941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93" name="Google Shape;93;p18"/>
          <p:cNvPicPr preferRelativeResize="0"/>
          <p:nvPr/>
        </p:nvPicPr>
        <p:blipFill rotWithShape="1">
          <a:blip r:embed="rId2">
            <a:alphaModFix/>
          </a:blip>
          <a:srcRect/>
          <a:stretch/>
        </p:blipFill>
        <p:spPr>
          <a:xfrm>
            <a:off x="7310329" y="0"/>
            <a:ext cx="1783200" cy="1783200"/>
          </a:xfrm>
          <a:prstGeom prst="rect">
            <a:avLst/>
          </a:prstGeom>
          <a:noFill/>
          <a:ln>
            <a:noFill/>
          </a:ln>
        </p:spPr>
      </p:pic>
      <p:sp>
        <p:nvSpPr>
          <p:cNvPr id="94" name="Google Shape;94;p18"/>
          <p:cNvSpPr/>
          <p:nvPr/>
        </p:nvSpPr>
        <p:spPr>
          <a:xfrm rot="10800000" flipH="1">
            <a:off x="1" y="-95"/>
            <a:ext cx="883200" cy="4002300"/>
          </a:xfrm>
          <a:prstGeom prst="triangle">
            <a:avLst>
              <a:gd name="adj" fmla="val 0"/>
            </a:avLst>
          </a:prstGeom>
          <a:solidFill>
            <a:srgbClr val="6F81AC">
              <a:alpha val="800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8"/>
          <p:cNvSpPr txBox="1">
            <a:spLocks noGrp="1"/>
          </p:cNvSpPr>
          <p:nvPr>
            <p:ph type="dt" idx="10"/>
          </p:nvPr>
        </p:nvSpPr>
        <p:spPr>
          <a:xfrm>
            <a:off x="7988117" y="4717292"/>
            <a:ext cx="1062000" cy="291000"/>
          </a:xfrm>
          <a:prstGeom prst="rect">
            <a:avLst/>
          </a:prstGeom>
          <a:noFill/>
          <a:ln>
            <a:noFill/>
          </a:ln>
        </p:spPr>
        <p:txBody>
          <a:bodyPr spcFirstLastPara="1" wrap="square" lIns="68575" tIns="68575" rIns="68575" bIns="68575" anchor="t" anchorCtr="0">
            <a:noAutofit/>
          </a:bodyPr>
          <a:lstStyle>
            <a:lvl1pPr marR="0" lvl="0" algn="r" rtl="0">
              <a:lnSpc>
                <a:spcPct val="100000"/>
              </a:lnSpc>
              <a:spcBef>
                <a:spcPts val="0"/>
              </a:spcBef>
              <a:spcAft>
                <a:spcPts val="0"/>
              </a:spcAft>
              <a:buClr>
                <a:srgbClr val="000000"/>
              </a:buClr>
              <a:buSzPts val="1100"/>
              <a:buFont typeface="Arial"/>
              <a:buNone/>
              <a:defRPr sz="1200" b="0" i="0" u="none" strike="noStrike" cap="none">
                <a:solidFill>
                  <a:schemeClr val="l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367"/>
        <p:cNvGrpSpPr/>
        <p:nvPr/>
      </p:nvGrpSpPr>
      <p:grpSpPr>
        <a:xfrm>
          <a:off x="0" y="0"/>
          <a:ext cx="0" cy="0"/>
          <a:chOff x="0" y="0"/>
          <a:chExt cx="0" cy="0"/>
        </a:xfrm>
      </p:grpSpPr>
      <p:sp>
        <p:nvSpPr>
          <p:cNvPr id="368" name="Google Shape;368;p6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69" name="Google Shape;369;p66"/>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370" name="Google Shape;370;p66"/>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71" name="Google Shape;371;p6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72" name="Google Shape;372;p6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73" name="Google Shape;373;p6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374"/>
        <p:cNvGrpSpPr/>
        <p:nvPr/>
      </p:nvGrpSpPr>
      <p:grpSpPr>
        <a:xfrm>
          <a:off x="0" y="0"/>
          <a:ext cx="0" cy="0"/>
          <a:chOff x="0" y="0"/>
          <a:chExt cx="0" cy="0"/>
        </a:xfrm>
      </p:grpSpPr>
      <p:sp>
        <p:nvSpPr>
          <p:cNvPr id="375" name="Google Shape;375;p6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76" name="Google Shape;376;p67"/>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77" name="Google Shape;377;p6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78" name="Google Shape;378;p6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79" name="Google Shape;379;p6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380"/>
        <p:cNvGrpSpPr/>
        <p:nvPr/>
      </p:nvGrpSpPr>
      <p:grpSpPr>
        <a:xfrm>
          <a:off x="0" y="0"/>
          <a:ext cx="0" cy="0"/>
          <a:chOff x="0" y="0"/>
          <a:chExt cx="0" cy="0"/>
        </a:xfrm>
      </p:grpSpPr>
      <p:sp>
        <p:nvSpPr>
          <p:cNvPr id="381" name="Google Shape;381;p68"/>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82" name="Google Shape;382;p68"/>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3" name="Google Shape;383;p6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84" name="Google Shape;384;p6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85" name="Google Shape;385;p6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02"/>
        <p:cNvGrpSpPr/>
        <p:nvPr/>
      </p:nvGrpSpPr>
      <p:grpSpPr>
        <a:xfrm>
          <a:off x="0" y="0"/>
          <a:ext cx="0" cy="0"/>
          <a:chOff x="0" y="0"/>
          <a:chExt cx="0" cy="0"/>
        </a:xfrm>
      </p:grpSpPr>
      <p:sp>
        <p:nvSpPr>
          <p:cNvPr id="403" name="Google Shape;403;p70"/>
          <p:cNvSpPr txBox="1">
            <a:spLocks noGrp="1"/>
          </p:cNvSpPr>
          <p:nvPr>
            <p:ph type="title"/>
          </p:nvPr>
        </p:nvSpPr>
        <p:spPr>
          <a:xfrm>
            <a:off x="416839" y="192912"/>
            <a:ext cx="67443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404" name="Google Shape;404;p70"/>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405" name="Google Shape;405;p70"/>
          <p:cNvSpPr txBox="1">
            <a:spLocks noGrp="1"/>
          </p:cNvSpPr>
          <p:nvPr>
            <p:ph type="body" idx="1"/>
          </p:nvPr>
        </p:nvSpPr>
        <p:spPr>
          <a:xfrm>
            <a:off x="436225" y="1347290"/>
            <a:ext cx="6817500" cy="3658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800"/>
              </a:spcBef>
              <a:spcAft>
                <a:spcPts val="0"/>
              </a:spcAft>
              <a:buClr>
                <a:srgbClr val="D2BD24"/>
              </a:buClr>
              <a:buSzPts val="27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406"/>
        <p:cNvGrpSpPr/>
        <p:nvPr/>
      </p:nvGrpSpPr>
      <p:grpSpPr>
        <a:xfrm>
          <a:off x="0" y="0"/>
          <a:ext cx="0" cy="0"/>
          <a:chOff x="0" y="0"/>
          <a:chExt cx="0" cy="0"/>
        </a:xfrm>
      </p:grpSpPr>
      <p:sp>
        <p:nvSpPr>
          <p:cNvPr id="407" name="Google Shape;407;p71"/>
          <p:cNvSpPr txBox="1">
            <a:spLocks noGrp="1"/>
          </p:cNvSpPr>
          <p:nvPr>
            <p:ph type="ctrTitle"/>
          </p:nvPr>
        </p:nvSpPr>
        <p:spPr>
          <a:xfrm>
            <a:off x="655852" y="1107828"/>
            <a:ext cx="6498600" cy="1234800"/>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Clr>
                <a:srgbClr val="072B62"/>
              </a:buClr>
              <a:buSzPts val="1100"/>
              <a:buFont typeface="Georgia"/>
              <a:buNone/>
              <a:defRPr sz="41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408" name="Google Shape;408;p71"/>
          <p:cNvSpPr txBox="1">
            <a:spLocks noGrp="1"/>
          </p:cNvSpPr>
          <p:nvPr>
            <p:ph type="subTitle" idx="1"/>
          </p:nvPr>
        </p:nvSpPr>
        <p:spPr>
          <a:xfrm>
            <a:off x="963826" y="2509659"/>
            <a:ext cx="6223800" cy="822600"/>
          </a:xfrm>
          <a:prstGeom prst="rect">
            <a:avLst/>
          </a:prstGeom>
          <a:noFill/>
          <a:ln>
            <a:noFill/>
          </a:ln>
        </p:spPr>
        <p:txBody>
          <a:bodyPr spcFirstLastPara="1" wrap="square" lIns="68575" tIns="68575" rIns="68575" bIns="68575" anchor="t" anchorCtr="0">
            <a:noAutofit/>
          </a:bodyPr>
          <a:lstStyle>
            <a:lvl1pPr marR="0" lvl="0" algn="r" rtl="0">
              <a:lnSpc>
                <a:spcPct val="100000"/>
              </a:lnSpc>
              <a:spcBef>
                <a:spcPts val="800"/>
              </a:spcBef>
              <a:spcAft>
                <a:spcPts val="0"/>
              </a:spcAft>
              <a:buClr>
                <a:srgbClr val="D2BD24"/>
              </a:buClr>
              <a:buSzPts val="2700"/>
              <a:buFont typeface="Noto Sans Symbols"/>
              <a:buNone/>
              <a:defRPr sz="2100" b="0" i="0" u="none" strike="noStrike" cap="none">
                <a:solidFill>
                  <a:srgbClr val="7F7F7F"/>
                </a:solidFill>
                <a:latin typeface="Source Sans Pro"/>
                <a:ea typeface="Source Sans Pro"/>
                <a:cs typeface="Source Sans Pro"/>
                <a:sym typeface="Source Sans Pro"/>
              </a:defRPr>
            </a:lvl1pPr>
            <a:lvl2pPr marR="0" lvl="1" algn="ctr" rtl="0">
              <a:lnSpc>
                <a:spcPct val="100000"/>
              </a:lnSpc>
              <a:spcBef>
                <a:spcPts val="800"/>
              </a:spcBef>
              <a:spcAft>
                <a:spcPts val="0"/>
              </a:spcAft>
              <a:buClr>
                <a:srgbClr val="D2BD24"/>
              </a:buClr>
              <a:buSzPts val="1900"/>
              <a:buFont typeface="Source Sans Pro"/>
              <a:buNone/>
              <a:defRPr sz="2400" b="0" i="0" u="none" strike="noStrike" cap="none">
                <a:solidFill>
                  <a:srgbClr val="888888"/>
                </a:solidFill>
                <a:latin typeface="Source Sans Pro"/>
                <a:ea typeface="Source Sans Pro"/>
                <a:cs typeface="Source Sans Pro"/>
                <a:sym typeface="Source Sans Pro"/>
              </a:defRPr>
            </a:lvl2pPr>
            <a:lvl3pPr marR="0" lvl="2" algn="ctr" rtl="0">
              <a:lnSpc>
                <a:spcPct val="100000"/>
              </a:lnSpc>
              <a:spcBef>
                <a:spcPts val="800"/>
              </a:spcBef>
              <a:spcAft>
                <a:spcPts val="0"/>
              </a:spcAft>
              <a:buClr>
                <a:srgbClr val="D2BD24"/>
              </a:buClr>
              <a:buSzPts val="2100"/>
              <a:buFont typeface="Noto Sans Symbols"/>
              <a:buNone/>
              <a:defRPr sz="2100" b="0" i="0" u="none" strike="noStrike" cap="none">
                <a:solidFill>
                  <a:srgbClr val="888888"/>
                </a:solidFill>
                <a:latin typeface="Source Sans Pro"/>
                <a:ea typeface="Source Sans Pro"/>
                <a:cs typeface="Source Sans Pro"/>
                <a:sym typeface="Source Sans Pro"/>
              </a:defRPr>
            </a:lvl3pPr>
            <a:lvl4pPr marR="0" lvl="3" algn="ctr" rtl="0">
              <a:lnSpc>
                <a:spcPct val="100000"/>
              </a:lnSpc>
              <a:spcBef>
                <a:spcPts val="800"/>
              </a:spcBef>
              <a:spcAft>
                <a:spcPts val="0"/>
              </a:spcAft>
              <a:buClr>
                <a:srgbClr val="D2BD24"/>
              </a:buClr>
              <a:buSzPts val="1800"/>
              <a:buFont typeface="Noto Sans Symbols"/>
              <a:buNone/>
              <a:defRPr sz="1800" b="0" i="0" u="none" strike="noStrike" cap="none">
                <a:solidFill>
                  <a:srgbClr val="888888"/>
                </a:solidFill>
                <a:latin typeface="Source Sans Pro"/>
                <a:ea typeface="Source Sans Pro"/>
                <a:cs typeface="Source Sans Pro"/>
                <a:sym typeface="Source Sans Pro"/>
              </a:defRPr>
            </a:lvl4pPr>
            <a:lvl5pPr marR="0" lvl="4" algn="ctr" rtl="0">
              <a:lnSpc>
                <a:spcPct val="100000"/>
              </a:lnSpc>
              <a:spcBef>
                <a:spcPts val="800"/>
              </a:spcBef>
              <a:spcAft>
                <a:spcPts val="0"/>
              </a:spcAft>
              <a:buClr>
                <a:srgbClr val="D2BD24"/>
              </a:buClr>
              <a:buSzPts val="1800"/>
              <a:buFont typeface="Noto Sans Symbols"/>
              <a:buNone/>
              <a:defRPr sz="1800" b="0" i="0" u="none" strike="noStrike" cap="none">
                <a:solidFill>
                  <a:srgbClr val="888888"/>
                </a:solidFill>
                <a:latin typeface="Source Sans Pro"/>
                <a:ea typeface="Source Sans Pro"/>
                <a:cs typeface="Source Sans Pro"/>
                <a:sym typeface="Source Sans Pro"/>
              </a:defRPr>
            </a:lvl5pPr>
            <a:lvl6pPr marR="0" lvl="5" algn="ctr" rtl="0">
              <a:lnSpc>
                <a:spcPct val="100000"/>
              </a:lnSpc>
              <a:spcBef>
                <a:spcPts val="800"/>
              </a:spcBef>
              <a:spcAft>
                <a:spcPts val="0"/>
              </a:spcAft>
              <a:buClr>
                <a:schemeClr val="accent1"/>
              </a:buClr>
              <a:buSzPts val="700"/>
              <a:buFont typeface="Noto Sans Symbols"/>
              <a:buNone/>
              <a:defRPr sz="900" b="0" i="0" u="none" strike="noStrike" cap="none">
                <a:solidFill>
                  <a:srgbClr val="888888"/>
                </a:solidFill>
                <a:latin typeface="Source Sans Pro"/>
                <a:ea typeface="Source Sans Pro"/>
                <a:cs typeface="Source Sans Pro"/>
                <a:sym typeface="Source Sans Pro"/>
              </a:defRPr>
            </a:lvl6pPr>
            <a:lvl7pPr marR="0" lvl="6" algn="ctr" rtl="0">
              <a:lnSpc>
                <a:spcPct val="100000"/>
              </a:lnSpc>
              <a:spcBef>
                <a:spcPts val="800"/>
              </a:spcBef>
              <a:spcAft>
                <a:spcPts val="0"/>
              </a:spcAft>
              <a:buClr>
                <a:schemeClr val="accent1"/>
              </a:buClr>
              <a:buSzPts val="700"/>
              <a:buFont typeface="Noto Sans Symbols"/>
              <a:buNone/>
              <a:defRPr sz="900" b="0" i="0" u="none" strike="noStrike" cap="none">
                <a:solidFill>
                  <a:srgbClr val="888888"/>
                </a:solidFill>
                <a:latin typeface="Source Sans Pro"/>
                <a:ea typeface="Source Sans Pro"/>
                <a:cs typeface="Source Sans Pro"/>
                <a:sym typeface="Source Sans Pro"/>
              </a:defRPr>
            </a:lvl7pPr>
            <a:lvl8pPr marR="0" lvl="7" algn="ctr" rtl="0">
              <a:lnSpc>
                <a:spcPct val="100000"/>
              </a:lnSpc>
              <a:spcBef>
                <a:spcPts val="800"/>
              </a:spcBef>
              <a:spcAft>
                <a:spcPts val="0"/>
              </a:spcAft>
              <a:buClr>
                <a:schemeClr val="accent1"/>
              </a:buClr>
              <a:buSzPts val="700"/>
              <a:buFont typeface="Noto Sans Symbols"/>
              <a:buNone/>
              <a:defRPr sz="900" b="0" i="0" u="none" strike="noStrike" cap="none">
                <a:solidFill>
                  <a:srgbClr val="888888"/>
                </a:solidFill>
                <a:latin typeface="Source Sans Pro"/>
                <a:ea typeface="Source Sans Pro"/>
                <a:cs typeface="Source Sans Pro"/>
                <a:sym typeface="Source Sans Pro"/>
              </a:defRPr>
            </a:lvl8pPr>
            <a:lvl9pPr marR="0" lvl="8" algn="ctr" rtl="0">
              <a:lnSpc>
                <a:spcPct val="100000"/>
              </a:lnSpc>
              <a:spcBef>
                <a:spcPts val="800"/>
              </a:spcBef>
              <a:spcAft>
                <a:spcPts val="0"/>
              </a:spcAft>
              <a:buClr>
                <a:schemeClr val="accent1"/>
              </a:buClr>
              <a:buSzPts val="700"/>
              <a:buFont typeface="Noto Sans Symbols"/>
              <a:buNone/>
              <a:defRPr sz="900" b="0" i="0" u="none" strike="noStrike" cap="none">
                <a:solidFill>
                  <a:srgbClr val="888888"/>
                </a:solidFill>
                <a:latin typeface="Source Sans Pro"/>
                <a:ea typeface="Source Sans Pro"/>
                <a:cs typeface="Source Sans Pro"/>
                <a:sym typeface="Source Sans Pro"/>
              </a:defRPr>
            </a:lvl9pPr>
          </a:lstStyle>
          <a:p>
            <a:endParaRPr/>
          </a:p>
        </p:txBody>
      </p:sp>
      <p:grpSp>
        <p:nvGrpSpPr>
          <p:cNvPr id="409" name="Google Shape;409;p71"/>
          <p:cNvGrpSpPr/>
          <p:nvPr/>
        </p:nvGrpSpPr>
        <p:grpSpPr>
          <a:xfrm>
            <a:off x="0" y="0"/>
            <a:ext cx="9144107" cy="5149925"/>
            <a:chOff x="0" y="-8467"/>
            <a:chExt cx="12192142" cy="6866567"/>
          </a:xfrm>
        </p:grpSpPr>
        <p:cxnSp>
          <p:nvCxnSpPr>
            <p:cNvPr id="410" name="Google Shape;410;p71"/>
            <p:cNvCxnSpPr/>
            <p:nvPr/>
          </p:nvCxnSpPr>
          <p:spPr>
            <a:xfrm>
              <a:off x="9169166" y="-8467"/>
              <a:ext cx="1783200" cy="6856500"/>
            </a:xfrm>
            <a:prstGeom prst="straightConnector1">
              <a:avLst/>
            </a:prstGeom>
            <a:noFill/>
            <a:ln w="9525" cap="flat" cmpd="sng">
              <a:solidFill>
                <a:schemeClr val="accent1">
                  <a:alpha val="69020"/>
                </a:schemeClr>
              </a:solidFill>
              <a:prstDash val="solid"/>
              <a:round/>
              <a:headEnd type="none" w="sm" len="sm"/>
              <a:tailEnd type="none" w="sm" len="sm"/>
            </a:ln>
          </p:spPr>
        </p:cxnSp>
        <p:cxnSp>
          <p:nvCxnSpPr>
            <p:cNvPr id="411" name="Google Shape;411;p71"/>
            <p:cNvCxnSpPr/>
            <p:nvPr/>
          </p:nvCxnSpPr>
          <p:spPr>
            <a:xfrm flipH="1">
              <a:off x="8475125" y="3681413"/>
              <a:ext cx="3713700" cy="3166500"/>
            </a:xfrm>
            <a:prstGeom prst="straightConnector1">
              <a:avLst/>
            </a:prstGeom>
            <a:noFill/>
            <a:ln w="9525" cap="flat" cmpd="sng">
              <a:solidFill>
                <a:schemeClr val="accent1">
                  <a:alpha val="69020"/>
                </a:schemeClr>
              </a:solidFill>
              <a:prstDash val="solid"/>
              <a:round/>
              <a:headEnd type="none" w="sm" len="sm"/>
              <a:tailEnd type="none" w="sm" len="sm"/>
            </a:ln>
          </p:spPr>
        </p:cxnSp>
        <p:sp>
          <p:nvSpPr>
            <p:cNvPr id="412" name="Google Shape;412;p71"/>
            <p:cNvSpPr/>
            <p:nvPr/>
          </p:nvSpPr>
          <p:spPr>
            <a:xfrm>
              <a:off x="9181476" y="-8467"/>
              <a:ext cx="3007200" cy="6866400"/>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290"/>
              </a:schemeClr>
            </a:solidFill>
            <a:ln>
              <a:noFill/>
            </a:ln>
          </p:spPr>
        </p:sp>
        <p:sp>
          <p:nvSpPr>
            <p:cNvPr id="413" name="Google Shape;413;p71"/>
            <p:cNvSpPr/>
            <p:nvPr/>
          </p:nvSpPr>
          <p:spPr>
            <a:xfrm>
              <a:off x="9603442" y="-8467"/>
              <a:ext cx="2588700" cy="6866400"/>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414" name="Google Shape;414;p71"/>
            <p:cNvSpPr/>
            <p:nvPr/>
          </p:nvSpPr>
          <p:spPr>
            <a:xfrm>
              <a:off x="8932333" y="3048000"/>
              <a:ext cx="3259800" cy="3810000"/>
            </a:xfrm>
            <a:prstGeom prst="triangle">
              <a:avLst>
                <a:gd name="adj" fmla="val 100000"/>
              </a:avLst>
            </a:prstGeom>
            <a:solidFill>
              <a:srgbClr val="374C81">
                <a:alpha val="651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15" name="Google Shape;415;p71"/>
            <p:cNvSpPr/>
            <p:nvPr/>
          </p:nvSpPr>
          <p:spPr>
            <a:xfrm>
              <a:off x="9190612" y="-8467"/>
              <a:ext cx="2998200" cy="6866400"/>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020"/>
              </a:srgbClr>
            </a:solidFill>
            <a:ln>
              <a:noFill/>
            </a:ln>
          </p:spPr>
        </p:sp>
        <p:sp>
          <p:nvSpPr>
            <p:cNvPr id="416" name="Google Shape;416;p71"/>
            <p:cNvSpPr/>
            <p:nvPr/>
          </p:nvSpPr>
          <p:spPr>
            <a:xfrm>
              <a:off x="10898730" y="-8467"/>
              <a:ext cx="1290000" cy="6866400"/>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020"/>
              </a:srgbClr>
            </a:solidFill>
            <a:ln>
              <a:noFill/>
            </a:ln>
          </p:spPr>
        </p:sp>
        <p:sp>
          <p:nvSpPr>
            <p:cNvPr id="417" name="Google Shape;417;p71"/>
            <p:cNvSpPr/>
            <p:nvPr/>
          </p:nvSpPr>
          <p:spPr>
            <a:xfrm>
              <a:off x="10938999" y="-8467"/>
              <a:ext cx="1249800" cy="6866400"/>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418" name="Google Shape;418;p71"/>
            <p:cNvSpPr/>
            <p:nvPr/>
          </p:nvSpPr>
          <p:spPr>
            <a:xfrm>
              <a:off x="10371666" y="3589867"/>
              <a:ext cx="1817100" cy="3268200"/>
            </a:xfrm>
            <a:prstGeom prst="triangle">
              <a:avLst>
                <a:gd name="adj" fmla="val 100000"/>
              </a:avLst>
            </a:prstGeom>
            <a:solidFill>
              <a:srgbClr val="374C81">
                <a:alpha val="651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19" name="Google Shape;419;p71"/>
            <p:cNvSpPr/>
            <p:nvPr/>
          </p:nvSpPr>
          <p:spPr>
            <a:xfrm>
              <a:off x="0" y="4013200"/>
              <a:ext cx="448800" cy="2844900"/>
            </a:xfrm>
            <a:prstGeom prst="triangle">
              <a:avLst>
                <a:gd name="adj" fmla="val 0"/>
              </a:avLst>
            </a:prstGeom>
            <a:solidFill>
              <a:srgbClr val="072B62">
                <a:alpha val="6902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pic>
        <p:nvPicPr>
          <p:cNvPr id="420" name="Google Shape;420;p71"/>
          <p:cNvPicPr preferRelativeResize="0"/>
          <p:nvPr/>
        </p:nvPicPr>
        <p:blipFill rotWithShape="1">
          <a:blip r:embed="rId2">
            <a:alphaModFix/>
          </a:blip>
          <a:srcRect/>
          <a:stretch/>
        </p:blipFill>
        <p:spPr>
          <a:xfrm>
            <a:off x="7310329" y="0"/>
            <a:ext cx="1783124" cy="1783124"/>
          </a:xfrm>
          <a:prstGeom prst="rect">
            <a:avLst/>
          </a:prstGeom>
          <a:noFill/>
          <a:ln>
            <a:noFill/>
          </a:ln>
        </p:spPr>
      </p:pic>
      <p:sp>
        <p:nvSpPr>
          <p:cNvPr id="421" name="Google Shape;421;p71"/>
          <p:cNvSpPr/>
          <p:nvPr/>
        </p:nvSpPr>
        <p:spPr>
          <a:xfrm rot="10800000" flipH="1">
            <a:off x="1" y="-95"/>
            <a:ext cx="883200" cy="4002300"/>
          </a:xfrm>
          <a:prstGeom prst="triangle">
            <a:avLst>
              <a:gd name="adj" fmla="val 0"/>
            </a:avLst>
          </a:prstGeom>
          <a:solidFill>
            <a:srgbClr val="6F81AC">
              <a:alpha val="800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22" name="Google Shape;422;p71"/>
          <p:cNvSpPr txBox="1">
            <a:spLocks noGrp="1"/>
          </p:cNvSpPr>
          <p:nvPr>
            <p:ph type="dt" idx="10"/>
          </p:nvPr>
        </p:nvSpPr>
        <p:spPr>
          <a:xfrm>
            <a:off x="7988117" y="4717292"/>
            <a:ext cx="1062000" cy="291000"/>
          </a:xfrm>
          <a:prstGeom prst="rect">
            <a:avLst/>
          </a:prstGeom>
          <a:noFill/>
          <a:ln>
            <a:noFill/>
          </a:ln>
        </p:spPr>
        <p:txBody>
          <a:bodyPr spcFirstLastPara="1" wrap="square" lIns="68575" tIns="68575" rIns="68575" bIns="68575" anchor="t" anchorCtr="0">
            <a:noAutofit/>
          </a:bodyPr>
          <a:lstStyle>
            <a:lvl1pPr marR="0" lvl="0" algn="r" rtl="0">
              <a:lnSpc>
                <a:spcPct val="100000"/>
              </a:lnSpc>
              <a:spcBef>
                <a:spcPts val="0"/>
              </a:spcBef>
              <a:spcAft>
                <a:spcPts val="0"/>
              </a:spcAft>
              <a:buClr>
                <a:srgbClr val="000000"/>
              </a:buClr>
              <a:buSzPts val="1100"/>
              <a:buFont typeface="Arial"/>
              <a:buNone/>
              <a:defRPr sz="1200" b="0" i="0" u="none" strike="noStrike" cap="none">
                <a:solidFill>
                  <a:schemeClr val="l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3"/>
        <p:cNvGrpSpPr/>
        <p:nvPr/>
      </p:nvGrpSpPr>
      <p:grpSpPr>
        <a:xfrm>
          <a:off x="0" y="0"/>
          <a:ext cx="0" cy="0"/>
          <a:chOff x="0" y="0"/>
          <a:chExt cx="0" cy="0"/>
        </a:xfrm>
      </p:grpSpPr>
      <p:sp>
        <p:nvSpPr>
          <p:cNvPr id="424" name="Google Shape;424;p72"/>
          <p:cNvSpPr txBox="1">
            <a:spLocks noGrp="1"/>
          </p:cNvSpPr>
          <p:nvPr>
            <p:ph type="title"/>
          </p:nvPr>
        </p:nvSpPr>
        <p:spPr>
          <a:xfrm>
            <a:off x="416839" y="192769"/>
            <a:ext cx="64476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425" name="Google Shape;425;p72"/>
          <p:cNvSpPr txBox="1">
            <a:spLocks noGrp="1"/>
          </p:cNvSpPr>
          <p:nvPr>
            <p:ph type="body" idx="1"/>
          </p:nvPr>
        </p:nvSpPr>
        <p:spPr>
          <a:xfrm>
            <a:off x="416839" y="1330088"/>
            <a:ext cx="6891600" cy="36759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426" name="Google Shape;426;p72"/>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27"/>
        <p:cNvGrpSpPr/>
        <p:nvPr/>
      </p:nvGrpSpPr>
      <p:grpSpPr>
        <a:xfrm>
          <a:off x="0" y="0"/>
          <a:ext cx="0" cy="0"/>
          <a:chOff x="0" y="0"/>
          <a:chExt cx="0" cy="0"/>
        </a:xfrm>
      </p:grpSpPr>
      <p:sp>
        <p:nvSpPr>
          <p:cNvPr id="428" name="Google Shape;428;p73"/>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9"/>
        <p:cNvGrpSpPr/>
        <p:nvPr/>
      </p:nvGrpSpPr>
      <p:grpSpPr>
        <a:xfrm>
          <a:off x="0" y="0"/>
          <a:ext cx="0" cy="0"/>
          <a:chOff x="0" y="0"/>
          <a:chExt cx="0" cy="0"/>
        </a:xfrm>
      </p:grpSpPr>
      <p:sp>
        <p:nvSpPr>
          <p:cNvPr id="430" name="Google Shape;430;p74"/>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1"/>
        <p:cNvGrpSpPr/>
        <p:nvPr/>
      </p:nvGrpSpPr>
      <p:grpSpPr>
        <a:xfrm>
          <a:off x="0" y="0"/>
          <a:ext cx="0" cy="0"/>
          <a:chOff x="0" y="0"/>
          <a:chExt cx="0" cy="0"/>
        </a:xfrm>
      </p:grpSpPr>
      <p:sp>
        <p:nvSpPr>
          <p:cNvPr id="432" name="Google Shape;432;p75"/>
          <p:cNvSpPr txBox="1">
            <a:spLocks noGrp="1"/>
          </p:cNvSpPr>
          <p:nvPr>
            <p:ph type="title"/>
          </p:nvPr>
        </p:nvSpPr>
        <p:spPr>
          <a:xfrm>
            <a:off x="508001" y="1217021"/>
            <a:ext cx="6447600" cy="1370100"/>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433" name="Google Shape;433;p75"/>
          <p:cNvSpPr txBox="1">
            <a:spLocks noGrp="1"/>
          </p:cNvSpPr>
          <p:nvPr>
            <p:ph type="body" idx="1"/>
          </p:nvPr>
        </p:nvSpPr>
        <p:spPr>
          <a:xfrm>
            <a:off x="508001" y="2791673"/>
            <a:ext cx="6447600" cy="6453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800"/>
              </a:spcBef>
              <a:spcAft>
                <a:spcPts val="0"/>
              </a:spcAft>
              <a:buClr>
                <a:srgbClr val="D2BD24"/>
              </a:buClr>
              <a:buSzPts val="2700"/>
              <a:buFont typeface="Noto Sans Symbols"/>
              <a:buNone/>
              <a:defRPr sz="2100" b="0" i="0" u="none" strike="noStrike" cap="none">
                <a:solidFill>
                  <a:schemeClr val="dk1"/>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1900"/>
              <a:buFont typeface="Source Sans Pro"/>
              <a:buNone/>
              <a:defRPr sz="14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2100"/>
              <a:buFont typeface="Noto Sans Symbols"/>
              <a:buNone/>
              <a:defRPr sz="12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1800"/>
              <a:buFont typeface="Noto Sans Symbols"/>
              <a:buNone/>
              <a:defRPr sz="11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1800"/>
              <a:buFont typeface="Noto Sans Symbols"/>
              <a:buNone/>
              <a:defRPr sz="11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700"/>
              <a:buFont typeface="Noto Sans Symbols"/>
              <a:buNone/>
              <a:defRPr sz="11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700"/>
              <a:buFont typeface="Noto Sans Symbols"/>
              <a:buNone/>
              <a:defRPr sz="11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700"/>
              <a:buFont typeface="Noto Sans Symbols"/>
              <a:buNone/>
              <a:defRPr sz="11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700"/>
              <a:buFont typeface="Noto Sans Symbols"/>
              <a:buNone/>
              <a:defRPr sz="1100" b="0" i="0" u="none" strike="noStrike" cap="none">
                <a:solidFill>
                  <a:srgbClr val="888888"/>
                </a:solidFill>
                <a:latin typeface="Source Sans Pro"/>
                <a:ea typeface="Source Sans Pro"/>
                <a:cs typeface="Source Sans Pro"/>
                <a:sym typeface="Source Sans Pro"/>
              </a:defRPr>
            </a:lvl9pPr>
          </a:lstStyle>
          <a:p>
            <a:endParaRPr/>
          </a:p>
        </p:txBody>
      </p:sp>
      <p:sp>
        <p:nvSpPr>
          <p:cNvPr id="434" name="Google Shape;434;p75"/>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5"/>
        <p:cNvGrpSpPr/>
        <p:nvPr/>
      </p:nvGrpSpPr>
      <p:grpSpPr>
        <a:xfrm>
          <a:off x="0" y="0"/>
          <a:ext cx="0" cy="0"/>
          <a:chOff x="0" y="0"/>
          <a:chExt cx="0" cy="0"/>
        </a:xfrm>
      </p:grpSpPr>
      <p:sp>
        <p:nvSpPr>
          <p:cNvPr id="436" name="Google Shape;436;p76"/>
          <p:cNvSpPr txBox="1">
            <a:spLocks noGrp="1"/>
          </p:cNvSpPr>
          <p:nvPr>
            <p:ph type="title"/>
          </p:nvPr>
        </p:nvSpPr>
        <p:spPr>
          <a:xfrm>
            <a:off x="436225" y="233535"/>
            <a:ext cx="67083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437" name="Google Shape;437;p76"/>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438" name="Google Shape;438;p76"/>
          <p:cNvSpPr txBox="1">
            <a:spLocks noGrp="1"/>
          </p:cNvSpPr>
          <p:nvPr>
            <p:ph type="body" idx="1"/>
          </p:nvPr>
        </p:nvSpPr>
        <p:spPr>
          <a:xfrm>
            <a:off x="436225" y="1351219"/>
            <a:ext cx="3223500" cy="35211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439" name="Google Shape;439;p76"/>
          <p:cNvSpPr txBox="1">
            <a:spLocks noGrp="1"/>
          </p:cNvSpPr>
          <p:nvPr>
            <p:ph type="body" idx="2"/>
          </p:nvPr>
        </p:nvSpPr>
        <p:spPr>
          <a:xfrm>
            <a:off x="3921342" y="1351219"/>
            <a:ext cx="3223500" cy="35211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96"/>
        <p:cNvGrpSpPr/>
        <p:nvPr/>
      </p:nvGrpSpPr>
      <p:grpSpPr>
        <a:xfrm>
          <a:off x="0" y="0"/>
          <a:ext cx="0" cy="0"/>
          <a:chOff x="0" y="0"/>
          <a:chExt cx="0" cy="0"/>
        </a:xfrm>
      </p:grpSpPr>
      <p:sp>
        <p:nvSpPr>
          <p:cNvPr id="97" name="Google Shape;97;p19"/>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40"/>
        <p:cNvGrpSpPr/>
        <p:nvPr/>
      </p:nvGrpSpPr>
      <p:grpSpPr>
        <a:xfrm>
          <a:off x="0" y="0"/>
          <a:ext cx="0" cy="0"/>
          <a:chOff x="0" y="0"/>
          <a:chExt cx="0" cy="0"/>
        </a:xfrm>
      </p:grpSpPr>
      <p:sp>
        <p:nvSpPr>
          <p:cNvPr id="441" name="Google Shape;441;p77"/>
          <p:cNvSpPr txBox="1">
            <a:spLocks noGrp="1"/>
          </p:cNvSpPr>
          <p:nvPr>
            <p:ph type="title"/>
          </p:nvPr>
        </p:nvSpPr>
        <p:spPr>
          <a:xfrm>
            <a:off x="436225" y="233535"/>
            <a:ext cx="67083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442" name="Google Shape;442;p77"/>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443" name="Google Shape;443;p77"/>
          <p:cNvSpPr txBox="1">
            <a:spLocks noGrp="1"/>
          </p:cNvSpPr>
          <p:nvPr>
            <p:ph type="body" idx="1"/>
          </p:nvPr>
        </p:nvSpPr>
        <p:spPr>
          <a:xfrm>
            <a:off x="3921342" y="1351219"/>
            <a:ext cx="3223500" cy="35211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444" name="Google Shape;444;p77"/>
          <p:cNvSpPr>
            <a:spLocks noGrp="1"/>
          </p:cNvSpPr>
          <p:nvPr>
            <p:ph type="pic" idx="2"/>
          </p:nvPr>
        </p:nvSpPr>
        <p:spPr>
          <a:xfrm>
            <a:off x="435769" y="1351360"/>
            <a:ext cx="3360900" cy="35205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45"/>
        <p:cNvGrpSpPr/>
        <p:nvPr/>
      </p:nvGrpSpPr>
      <p:grpSpPr>
        <a:xfrm>
          <a:off x="0" y="0"/>
          <a:ext cx="0" cy="0"/>
          <a:chOff x="0" y="0"/>
          <a:chExt cx="0" cy="0"/>
        </a:xfrm>
      </p:grpSpPr>
      <p:sp>
        <p:nvSpPr>
          <p:cNvPr id="446" name="Google Shape;446;p78"/>
          <p:cNvSpPr txBox="1">
            <a:spLocks noGrp="1"/>
          </p:cNvSpPr>
          <p:nvPr>
            <p:ph type="title"/>
          </p:nvPr>
        </p:nvSpPr>
        <p:spPr>
          <a:xfrm>
            <a:off x="416839" y="192912"/>
            <a:ext cx="67443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447" name="Google Shape;447;p78"/>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448" name="Google Shape;448;p78"/>
          <p:cNvSpPr txBox="1">
            <a:spLocks noGrp="1"/>
          </p:cNvSpPr>
          <p:nvPr>
            <p:ph type="body" idx="1"/>
          </p:nvPr>
        </p:nvSpPr>
        <p:spPr>
          <a:xfrm>
            <a:off x="436225" y="1351219"/>
            <a:ext cx="3223500" cy="35211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800"/>
              </a:spcBef>
              <a:spcAft>
                <a:spcPts val="0"/>
              </a:spcAft>
              <a:buClr>
                <a:srgbClr val="D2BD24"/>
              </a:buClr>
              <a:buSzPts val="27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449" name="Google Shape;449;p78"/>
          <p:cNvSpPr txBox="1">
            <a:spLocks noGrp="1"/>
          </p:cNvSpPr>
          <p:nvPr>
            <p:ph type="body" idx="2"/>
          </p:nvPr>
        </p:nvSpPr>
        <p:spPr>
          <a:xfrm>
            <a:off x="3921342" y="1351219"/>
            <a:ext cx="3223500" cy="35211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800"/>
              </a:spcBef>
              <a:spcAft>
                <a:spcPts val="0"/>
              </a:spcAft>
              <a:buClr>
                <a:srgbClr val="D2BD24"/>
              </a:buClr>
              <a:buSzPts val="27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50"/>
        <p:cNvGrpSpPr/>
        <p:nvPr/>
      </p:nvGrpSpPr>
      <p:grpSpPr>
        <a:xfrm>
          <a:off x="0" y="0"/>
          <a:ext cx="0" cy="0"/>
          <a:chOff x="0" y="0"/>
          <a:chExt cx="0" cy="0"/>
        </a:xfrm>
      </p:grpSpPr>
      <p:sp>
        <p:nvSpPr>
          <p:cNvPr id="451" name="Google Shape;451;p79"/>
          <p:cNvSpPr txBox="1">
            <a:spLocks noGrp="1"/>
          </p:cNvSpPr>
          <p:nvPr>
            <p:ph type="title"/>
          </p:nvPr>
        </p:nvSpPr>
        <p:spPr>
          <a:xfrm>
            <a:off x="416839" y="192912"/>
            <a:ext cx="67443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452" name="Google Shape;452;p79"/>
          <p:cNvSpPr txBox="1">
            <a:spLocks noGrp="1"/>
          </p:cNvSpPr>
          <p:nvPr>
            <p:ph type="body" idx="1"/>
          </p:nvPr>
        </p:nvSpPr>
        <p:spPr>
          <a:xfrm>
            <a:off x="436225" y="1404639"/>
            <a:ext cx="3223500" cy="4323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100000"/>
              </a:lnSpc>
              <a:spcBef>
                <a:spcPts val="800"/>
              </a:spcBef>
              <a:spcAft>
                <a:spcPts val="0"/>
              </a:spcAft>
              <a:buClr>
                <a:srgbClr val="D2BD24"/>
              </a:buClr>
              <a:buSzPts val="2700"/>
              <a:buFont typeface="Noto Sans Symbols"/>
              <a:buNone/>
              <a:defRPr sz="18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1900"/>
              <a:buFont typeface="Source Sans Pro"/>
              <a:buNone/>
              <a:defRPr sz="1500" b="1"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2100"/>
              <a:buFont typeface="Noto Sans Symbols"/>
              <a:buNone/>
              <a:defRPr sz="1400" b="1"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1800"/>
              <a:buFont typeface="Noto Sans Symbols"/>
              <a:buNone/>
              <a:defRPr sz="1200" b="1"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1800"/>
              <a:buFont typeface="Noto Sans Symbols"/>
              <a:buNone/>
              <a:defRPr sz="1200" b="1" i="0" u="none" strike="noStrike" cap="none">
                <a:solidFill>
                  <a:srgbClr val="3F3F3F"/>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700"/>
              <a:buFont typeface="Noto Sans Symbols"/>
              <a:buNone/>
              <a:defRPr sz="1200" b="1" i="0" u="none" strike="noStrike" cap="none">
                <a:solidFill>
                  <a:srgbClr val="3F3F3F"/>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700"/>
              <a:buFont typeface="Noto Sans Symbols"/>
              <a:buNone/>
              <a:defRPr sz="1200" b="1" i="0" u="none" strike="noStrike" cap="none">
                <a:solidFill>
                  <a:srgbClr val="3F3F3F"/>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700"/>
              <a:buFont typeface="Noto Sans Symbols"/>
              <a:buNone/>
              <a:defRPr sz="1200" b="1" i="0" u="none" strike="noStrike" cap="none">
                <a:solidFill>
                  <a:srgbClr val="3F3F3F"/>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700"/>
              <a:buFont typeface="Noto Sans Symbols"/>
              <a:buNone/>
              <a:defRPr sz="1200" b="1" i="0" u="none" strike="noStrike" cap="none">
                <a:solidFill>
                  <a:srgbClr val="3F3F3F"/>
                </a:solidFill>
                <a:latin typeface="Source Sans Pro"/>
                <a:ea typeface="Source Sans Pro"/>
                <a:cs typeface="Source Sans Pro"/>
                <a:sym typeface="Source Sans Pro"/>
              </a:defRPr>
            </a:lvl9pPr>
          </a:lstStyle>
          <a:p>
            <a:endParaRPr/>
          </a:p>
        </p:txBody>
      </p:sp>
      <p:sp>
        <p:nvSpPr>
          <p:cNvPr id="453" name="Google Shape;453;p79"/>
          <p:cNvSpPr txBox="1">
            <a:spLocks noGrp="1"/>
          </p:cNvSpPr>
          <p:nvPr>
            <p:ph type="body" idx="2"/>
          </p:nvPr>
        </p:nvSpPr>
        <p:spPr>
          <a:xfrm>
            <a:off x="3921341" y="1404639"/>
            <a:ext cx="3223500" cy="4323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100000"/>
              </a:lnSpc>
              <a:spcBef>
                <a:spcPts val="800"/>
              </a:spcBef>
              <a:spcAft>
                <a:spcPts val="0"/>
              </a:spcAft>
              <a:buClr>
                <a:srgbClr val="D2BD24"/>
              </a:buClr>
              <a:buSzPts val="2700"/>
              <a:buFont typeface="Noto Sans Symbols"/>
              <a:buNone/>
              <a:defRPr sz="18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1900"/>
              <a:buFont typeface="Source Sans Pro"/>
              <a:buNone/>
              <a:defRPr sz="1500" b="1"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2100"/>
              <a:buFont typeface="Noto Sans Symbols"/>
              <a:buNone/>
              <a:defRPr sz="1400" b="1"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1800"/>
              <a:buFont typeface="Noto Sans Symbols"/>
              <a:buNone/>
              <a:defRPr sz="1200" b="1"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1800"/>
              <a:buFont typeface="Noto Sans Symbols"/>
              <a:buNone/>
              <a:defRPr sz="1200" b="1" i="0" u="none" strike="noStrike" cap="none">
                <a:solidFill>
                  <a:srgbClr val="3F3F3F"/>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700"/>
              <a:buFont typeface="Noto Sans Symbols"/>
              <a:buNone/>
              <a:defRPr sz="1200" b="1" i="0" u="none" strike="noStrike" cap="none">
                <a:solidFill>
                  <a:srgbClr val="3F3F3F"/>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700"/>
              <a:buFont typeface="Noto Sans Symbols"/>
              <a:buNone/>
              <a:defRPr sz="1200" b="1" i="0" u="none" strike="noStrike" cap="none">
                <a:solidFill>
                  <a:srgbClr val="3F3F3F"/>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700"/>
              <a:buFont typeface="Noto Sans Symbols"/>
              <a:buNone/>
              <a:defRPr sz="1200" b="1" i="0" u="none" strike="noStrike" cap="none">
                <a:solidFill>
                  <a:srgbClr val="3F3F3F"/>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700"/>
              <a:buFont typeface="Noto Sans Symbols"/>
              <a:buNone/>
              <a:defRPr sz="1200" b="1" i="0" u="none" strike="noStrike" cap="none">
                <a:solidFill>
                  <a:srgbClr val="3F3F3F"/>
                </a:solidFill>
                <a:latin typeface="Source Sans Pro"/>
                <a:ea typeface="Source Sans Pro"/>
                <a:cs typeface="Source Sans Pro"/>
                <a:sym typeface="Source Sans Pro"/>
              </a:defRPr>
            </a:lvl9pPr>
          </a:lstStyle>
          <a:p>
            <a:endParaRPr/>
          </a:p>
        </p:txBody>
      </p:sp>
      <p:sp>
        <p:nvSpPr>
          <p:cNvPr id="454" name="Google Shape;454;p79"/>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455" name="Google Shape;455;p79"/>
          <p:cNvSpPr txBox="1">
            <a:spLocks noGrp="1"/>
          </p:cNvSpPr>
          <p:nvPr>
            <p:ph type="body" idx="3"/>
          </p:nvPr>
        </p:nvSpPr>
        <p:spPr>
          <a:xfrm>
            <a:off x="436225" y="2017339"/>
            <a:ext cx="3223500" cy="28548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456" name="Google Shape;456;p79"/>
          <p:cNvSpPr txBox="1">
            <a:spLocks noGrp="1"/>
          </p:cNvSpPr>
          <p:nvPr>
            <p:ph type="body" idx="4"/>
          </p:nvPr>
        </p:nvSpPr>
        <p:spPr>
          <a:xfrm>
            <a:off x="3921342" y="2017340"/>
            <a:ext cx="3223500" cy="28548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7"/>
        <p:cNvGrpSpPr/>
        <p:nvPr/>
      </p:nvGrpSpPr>
      <p:grpSpPr>
        <a:xfrm>
          <a:off x="0" y="0"/>
          <a:ext cx="0" cy="0"/>
          <a:chOff x="0" y="0"/>
          <a:chExt cx="0" cy="0"/>
        </a:xfrm>
      </p:grpSpPr>
      <p:sp>
        <p:nvSpPr>
          <p:cNvPr id="458" name="Google Shape;458;p80"/>
          <p:cNvSpPr txBox="1">
            <a:spLocks noGrp="1"/>
          </p:cNvSpPr>
          <p:nvPr>
            <p:ph type="title"/>
          </p:nvPr>
        </p:nvSpPr>
        <p:spPr>
          <a:xfrm>
            <a:off x="508000" y="457200"/>
            <a:ext cx="64476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459" name="Google Shape;459;p80"/>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60"/>
        <p:cNvGrpSpPr/>
        <p:nvPr/>
      </p:nvGrpSpPr>
      <p:grpSpPr>
        <a:xfrm>
          <a:off x="0" y="0"/>
          <a:ext cx="0" cy="0"/>
          <a:chOff x="0" y="0"/>
          <a:chExt cx="0" cy="0"/>
        </a:xfrm>
      </p:grpSpPr>
      <p:sp>
        <p:nvSpPr>
          <p:cNvPr id="461" name="Google Shape;461;p81"/>
          <p:cNvSpPr txBox="1">
            <a:spLocks noGrp="1"/>
          </p:cNvSpPr>
          <p:nvPr>
            <p:ph type="body" idx="1"/>
          </p:nvPr>
        </p:nvSpPr>
        <p:spPr>
          <a:xfrm>
            <a:off x="2630606" y="386193"/>
            <a:ext cx="4324800" cy="45168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462" name="Google Shape;462;p81"/>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463" name="Google Shape;463;p81"/>
          <p:cNvSpPr>
            <a:spLocks noGrp="1"/>
          </p:cNvSpPr>
          <p:nvPr>
            <p:ph type="pic" idx="2"/>
          </p:nvPr>
        </p:nvSpPr>
        <p:spPr>
          <a:xfrm>
            <a:off x="429816" y="1972468"/>
            <a:ext cx="1894200" cy="13443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464" name="Google Shape;464;p81"/>
          <p:cNvSpPr>
            <a:spLocks noGrp="1"/>
          </p:cNvSpPr>
          <p:nvPr>
            <p:ph type="pic" idx="3"/>
          </p:nvPr>
        </p:nvSpPr>
        <p:spPr>
          <a:xfrm>
            <a:off x="429816" y="386193"/>
            <a:ext cx="1894200" cy="13443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465" name="Google Shape;465;p81"/>
          <p:cNvSpPr>
            <a:spLocks noGrp="1"/>
          </p:cNvSpPr>
          <p:nvPr>
            <p:ph type="pic" idx="4"/>
          </p:nvPr>
        </p:nvSpPr>
        <p:spPr>
          <a:xfrm>
            <a:off x="429816" y="3558742"/>
            <a:ext cx="1894200" cy="13443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66"/>
        <p:cNvGrpSpPr/>
        <p:nvPr/>
      </p:nvGrpSpPr>
      <p:grpSpPr>
        <a:xfrm>
          <a:off x="0" y="0"/>
          <a:ext cx="0" cy="0"/>
          <a:chOff x="0" y="0"/>
          <a:chExt cx="0" cy="0"/>
        </a:xfrm>
      </p:grpSpPr>
      <p:sp>
        <p:nvSpPr>
          <p:cNvPr id="467" name="Google Shape;467;p82"/>
          <p:cNvSpPr>
            <a:spLocks noGrp="1"/>
          </p:cNvSpPr>
          <p:nvPr>
            <p:ph type="pic" idx="2"/>
          </p:nvPr>
        </p:nvSpPr>
        <p:spPr>
          <a:xfrm>
            <a:off x="508000" y="296839"/>
            <a:ext cx="6447600" cy="45447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800"/>
              </a:spcBef>
              <a:spcAft>
                <a:spcPts val="0"/>
              </a:spcAft>
              <a:buClr>
                <a:srgbClr val="D2BD24"/>
              </a:buClr>
              <a:buSzPts val="1100"/>
              <a:buFont typeface="Noto Sans Symbols"/>
              <a:buNone/>
              <a:defRPr sz="12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100"/>
              <a:buFont typeface="Source Sans Pro"/>
              <a:buNone/>
              <a:defRPr sz="12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1100"/>
              <a:buFont typeface="Noto Sans Symbols"/>
              <a:buNone/>
              <a:defRPr sz="12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100"/>
              <a:buFont typeface="Noto Sans Symbols"/>
              <a:buNone/>
              <a:defRPr sz="12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100"/>
              <a:buFont typeface="Noto Sans Symbols"/>
              <a:buNone/>
              <a:defRPr sz="12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1100"/>
              <a:buFont typeface="Noto Sans Symbols"/>
              <a:buNone/>
              <a:defRPr sz="12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1100"/>
              <a:buFont typeface="Noto Sans Symbols"/>
              <a:buNone/>
              <a:defRPr sz="12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1100"/>
              <a:buFont typeface="Noto Sans Symbols"/>
              <a:buNone/>
              <a:defRPr sz="12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1100"/>
              <a:buFont typeface="Noto Sans Symbols"/>
              <a:buNone/>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468" name="Google Shape;468;p82"/>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469"/>
        <p:cNvGrpSpPr/>
        <p:nvPr/>
      </p:nvGrpSpPr>
      <p:grpSpPr>
        <a:xfrm>
          <a:off x="0" y="0"/>
          <a:ext cx="0" cy="0"/>
          <a:chOff x="0" y="0"/>
          <a:chExt cx="0" cy="0"/>
        </a:xfrm>
      </p:grpSpPr>
      <p:sp>
        <p:nvSpPr>
          <p:cNvPr id="470" name="Google Shape;470;p83"/>
          <p:cNvSpPr txBox="1">
            <a:spLocks noGrp="1"/>
          </p:cNvSpPr>
          <p:nvPr>
            <p:ph type="title"/>
          </p:nvPr>
        </p:nvSpPr>
        <p:spPr>
          <a:xfrm>
            <a:off x="698500" y="457200"/>
            <a:ext cx="6070500" cy="22668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471" name="Google Shape;471;p83"/>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472" name="Google Shape;472;p83"/>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473" name="Google Shape;473;p83"/>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474"/>
        <p:cNvGrpSpPr/>
        <p:nvPr/>
      </p:nvGrpSpPr>
      <p:grpSpPr>
        <a:xfrm>
          <a:off x="0" y="0"/>
          <a:ext cx="0" cy="0"/>
          <a:chOff x="0" y="0"/>
          <a:chExt cx="0" cy="0"/>
        </a:xfrm>
      </p:grpSpPr>
      <p:sp>
        <p:nvSpPr>
          <p:cNvPr id="475" name="Google Shape;475;p84"/>
          <p:cNvSpPr txBox="1">
            <a:spLocks noGrp="1"/>
          </p:cNvSpPr>
          <p:nvPr>
            <p:ph type="title"/>
          </p:nvPr>
        </p:nvSpPr>
        <p:spPr>
          <a:xfrm>
            <a:off x="508001" y="457200"/>
            <a:ext cx="6261000" cy="22668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72B62"/>
              </a:buClr>
              <a:buSzPts val="1100"/>
              <a:buFont typeface="Georgia"/>
              <a:buNone/>
              <a:defRPr sz="3300" b="0" i="1"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476" name="Google Shape;476;p84"/>
          <p:cNvSpPr txBox="1">
            <a:spLocks noGrp="1"/>
          </p:cNvSpPr>
          <p:nvPr>
            <p:ph type="body" idx="1"/>
          </p:nvPr>
        </p:nvSpPr>
        <p:spPr>
          <a:xfrm>
            <a:off x="450856" y="2927350"/>
            <a:ext cx="6447600" cy="385500"/>
          </a:xfrm>
          <a:prstGeom prst="rect">
            <a:avLst/>
          </a:prstGeom>
          <a:noFill/>
          <a:ln>
            <a:noFill/>
          </a:ln>
        </p:spPr>
        <p:txBody>
          <a:bodyPr spcFirstLastPara="1" wrap="square" lIns="68575" tIns="68575" rIns="68575" bIns="68575" anchor="b" anchorCtr="0">
            <a:noAutofit/>
          </a:bodyPr>
          <a:lstStyle>
            <a:lvl1pPr marL="457200" marR="0" lvl="0" indent="-228600" algn="r" rtl="0">
              <a:lnSpc>
                <a:spcPct val="100000"/>
              </a:lnSpc>
              <a:spcBef>
                <a:spcPts val="800"/>
              </a:spcBef>
              <a:spcAft>
                <a:spcPts val="0"/>
              </a:spcAft>
              <a:buClr>
                <a:srgbClr val="D2BD24"/>
              </a:buClr>
              <a:buSzPts val="27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1900"/>
              <a:buFont typeface="Source Sans Pro"/>
              <a:buNone/>
              <a:defRPr sz="2400" b="0"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2100"/>
              <a:buFont typeface="Noto Sans Symbols"/>
              <a:buNone/>
              <a:defRPr sz="2100" b="0"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1800"/>
              <a:buFont typeface="Noto Sans Symbols"/>
              <a:buNone/>
              <a:defRPr sz="1800" b="0"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1800"/>
              <a:buFont typeface="Noto Sans Symbols"/>
              <a:buNone/>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477" name="Google Shape;477;p84"/>
          <p:cNvSpPr txBox="1">
            <a:spLocks noGrp="1"/>
          </p:cNvSpPr>
          <p:nvPr>
            <p:ph type="body" idx="2"/>
          </p:nvPr>
        </p:nvSpPr>
        <p:spPr>
          <a:xfrm>
            <a:off x="508001" y="3395586"/>
            <a:ext cx="6390300" cy="1135500"/>
          </a:xfrm>
          <a:prstGeom prst="rect">
            <a:avLst/>
          </a:prstGeom>
          <a:noFill/>
          <a:ln>
            <a:noFill/>
          </a:ln>
        </p:spPr>
        <p:txBody>
          <a:bodyPr spcFirstLastPara="1" wrap="square" lIns="68575" tIns="68575" rIns="68575" bIns="68575" anchor="t" anchorCtr="0">
            <a:noAutofit/>
          </a:bodyPr>
          <a:lstStyle>
            <a:lvl1pPr marL="457200" marR="0" lvl="0" indent="-228600" algn="r" rtl="0">
              <a:lnSpc>
                <a:spcPct val="100000"/>
              </a:lnSpc>
              <a:spcBef>
                <a:spcPts val="800"/>
              </a:spcBef>
              <a:spcAft>
                <a:spcPts val="0"/>
              </a:spcAft>
              <a:buClr>
                <a:srgbClr val="D2BD24"/>
              </a:buClr>
              <a:buSzPts val="2700"/>
              <a:buFont typeface="Noto Sans Symbols"/>
              <a:buNone/>
              <a:defRPr sz="1800" b="0" i="0" u="none" strike="noStrike" cap="none">
                <a:solidFill>
                  <a:srgbClr val="7F7F7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1900"/>
              <a:buFont typeface="Source Sans Pro"/>
              <a:buNone/>
              <a:defRPr sz="14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2100"/>
              <a:buFont typeface="Noto Sans Symbols"/>
              <a:buNone/>
              <a:defRPr sz="12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1800"/>
              <a:buFont typeface="Noto Sans Symbols"/>
              <a:buNone/>
              <a:defRPr sz="11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1800"/>
              <a:buFont typeface="Noto Sans Symbols"/>
              <a:buNone/>
              <a:defRPr sz="11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700"/>
              <a:buFont typeface="Noto Sans Symbols"/>
              <a:buNone/>
              <a:defRPr sz="11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700"/>
              <a:buFont typeface="Noto Sans Symbols"/>
              <a:buNone/>
              <a:defRPr sz="11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700"/>
              <a:buFont typeface="Noto Sans Symbols"/>
              <a:buNone/>
              <a:defRPr sz="11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700"/>
              <a:buFont typeface="Noto Sans Symbols"/>
              <a:buNone/>
              <a:defRPr sz="1100" b="0" i="0" u="none" strike="noStrike" cap="none">
                <a:solidFill>
                  <a:srgbClr val="888888"/>
                </a:solidFill>
                <a:latin typeface="Source Sans Pro"/>
                <a:ea typeface="Source Sans Pro"/>
                <a:cs typeface="Source Sans Pro"/>
                <a:sym typeface="Source Sans Pro"/>
              </a:defRPr>
            </a:lvl9pPr>
          </a:lstStyle>
          <a:p>
            <a:endParaRPr/>
          </a:p>
        </p:txBody>
      </p:sp>
      <p:sp>
        <p:nvSpPr>
          <p:cNvPr id="478" name="Google Shape;478;p84"/>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479" name="Google Shape;479;p84"/>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480" name="Google Shape;480;p84"/>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481"/>
        <p:cNvGrpSpPr/>
        <p:nvPr/>
      </p:nvGrpSpPr>
      <p:grpSpPr>
        <a:xfrm>
          <a:off x="0" y="0"/>
          <a:ext cx="0" cy="0"/>
          <a:chOff x="0" y="0"/>
          <a:chExt cx="0" cy="0"/>
        </a:xfrm>
      </p:grpSpPr>
      <p:sp>
        <p:nvSpPr>
          <p:cNvPr id="482" name="Google Shape;482;p85"/>
          <p:cNvSpPr txBox="1">
            <a:spLocks noGrp="1"/>
          </p:cNvSpPr>
          <p:nvPr>
            <p:ph type="title"/>
          </p:nvPr>
        </p:nvSpPr>
        <p:spPr>
          <a:xfrm>
            <a:off x="508001" y="1448991"/>
            <a:ext cx="6447600" cy="1946700"/>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483" name="Google Shape;483;p85"/>
          <p:cNvSpPr txBox="1">
            <a:spLocks noGrp="1"/>
          </p:cNvSpPr>
          <p:nvPr>
            <p:ph type="body" idx="1"/>
          </p:nvPr>
        </p:nvSpPr>
        <p:spPr>
          <a:xfrm>
            <a:off x="508001" y="3395586"/>
            <a:ext cx="6447600" cy="11355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800"/>
              </a:spcBef>
              <a:spcAft>
                <a:spcPts val="0"/>
              </a:spcAft>
              <a:buClr>
                <a:srgbClr val="D2BD24"/>
              </a:buClr>
              <a:buSzPts val="2700"/>
              <a:buFont typeface="Noto Sans Symbols"/>
              <a:buNone/>
              <a:defRPr sz="21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1900"/>
              <a:buFont typeface="Source Sans Pro"/>
              <a:buNone/>
              <a:defRPr sz="14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2100"/>
              <a:buFont typeface="Noto Sans Symbols"/>
              <a:buNone/>
              <a:defRPr sz="12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1800"/>
              <a:buFont typeface="Noto Sans Symbols"/>
              <a:buNone/>
              <a:defRPr sz="11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1800"/>
              <a:buFont typeface="Noto Sans Symbols"/>
              <a:buNone/>
              <a:defRPr sz="11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700"/>
              <a:buFont typeface="Noto Sans Symbols"/>
              <a:buNone/>
              <a:defRPr sz="11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700"/>
              <a:buFont typeface="Noto Sans Symbols"/>
              <a:buNone/>
              <a:defRPr sz="11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700"/>
              <a:buFont typeface="Noto Sans Symbols"/>
              <a:buNone/>
              <a:defRPr sz="11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700"/>
              <a:buFont typeface="Noto Sans Symbols"/>
              <a:buNone/>
              <a:defRPr sz="1100" b="0" i="0" u="none" strike="noStrike" cap="none">
                <a:solidFill>
                  <a:srgbClr val="888888"/>
                </a:solidFill>
                <a:latin typeface="Source Sans Pro"/>
                <a:ea typeface="Source Sans Pro"/>
                <a:cs typeface="Source Sans Pro"/>
                <a:sym typeface="Source Sans Pro"/>
              </a:defRPr>
            </a:lvl9pPr>
          </a:lstStyle>
          <a:p>
            <a:endParaRPr/>
          </a:p>
        </p:txBody>
      </p:sp>
      <p:sp>
        <p:nvSpPr>
          <p:cNvPr id="484" name="Google Shape;484;p85"/>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85"/>
        <p:cNvGrpSpPr/>
        <p:nvPr/>
      </p:nvGrpSpPr>
      <p:grpSpPr>
        <a:xfrm>
          <a:off x="0" y="0"/>
          <a:ext cx="0" cy="0"/>
          <a:chOff x="0" y="0"/>
          <a:chExt cx="0" cy="0"/>
        </a:xfrm>
      </p:grpSpPr>
      <p:sp>
        <p:nvSpPr>
          <p:cNvPr id="486" name="Google Shape;486;p86"/>
          <p:cNvSpPr txBox="1">
            <a:spLocks noGrp="1"/>
          </p:cNvSpPr>
          <p:nvPr>
            <p:ph type="title"/>
          </p:nvPr>
        </p:nvSpPr>
        <p:spPr>
          <a:xfrm rot="5400000">
            <a:off x="4495662" y="1937249"/>
            <a:ext cx="3938700" cy="9786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487" name="Google Shape;487;p86"/>
          <p:cNvSpPr txBox="1">
            <a:spLocks noGrp="1"/>
          </p:cNvSpPr>
          <p:nvPr>
            <p:ph type="body" idx="1"/>
          </p:nvPr>
        </p:nvSpPr>
        <p:spPr>
          <a:xfrm rot="5400000">
            <a:off x="1186114" y="-221100"/>
            <a:ext cx="3938700" cy="52953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488" name="Google Shape;488;p86"/>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508001" y="1217021"/>
            <a:ext cx="6447600" cy="1370100"/>
          </a:xfrm>
          <a:prstGeom prst="rect">
            <a:avLst/>
          </a:prstGeom>
          <a:noFill/>
          <a:ln>
            <a:noFill/>
          </a:ln>
        </p:spPr>
        <p:txBody>
          <a:bodyPr spcFirstLastPara="1" wrap="square" lIns="68575" tIns="68575" rIns="68575" bIns="68575" anchor="b"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100" name="Google Shape;100;p20"/>
          <p:cNvSpPr txBox="1">
            <a:spLocks noGrp="1"/>
          </p:cNvSpPr>
          <p:nvPr>
            <p:ph type="body" idx="1"/>
          </p:nvPr>
        </p:nvSpPr>
        <p:spPr>
          <a:xfrm>
            <a:off x="508001" y="2791673"/>
            <a:ext cx="6447600" cy="6453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100000"/>
              </a:lnSpc>
              <a:spcBef>
                <a:spcPts val="800"/>
              </a:spcBef>
              <a:spcAft>
                <a:spcPts val="0"/>
              </a:spcAft>
              <a:buClr>
                <a:srgbClr val="D2BD24"/>
              </a:buClr>
              <a:buSzPts val="2700"/>
              <a:buFont typeface="Noto Sans Symbols"/>
              <a:buNone/>
              <a:defRPr sz="2100" b="0" i="0" u="none" strike="noStrike" cap="none">
                <a:solidFill>
                  <a:schemeClr val="dk1"/>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1900"/>
              <a:buFont typeface="Source Sans Pro"/>
              <a:buNone/>
              <a:defRPr sz="14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2100"/>
              <a:buFont typeface="Noto Sans Symbols"/>
              <a:buNone/>
              <a:defRPr sz="12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1800"/>
              <a:buFont typeface="Noto Sans Symbols"/>
              <a:buNone/>
              <a:defRPr sz="11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1800"/>
              <a:buFont typeface="Noto Sans Symbols"/>
              <a:buNone/>
              <a:defRPr sz="11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700"/>
              <a:buFont typeface="Noto Sans Symbols"/>
              <a:buNone/>
              <a:defRPr sz="11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700"/>
              <a:buFont typeface="Noto Sans Symbols"/>
              <a:buNone/>
              <a:defRPr sz="11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700"/>
              <a:buFont typeface="Noto Sans Symbols"/>
              <a:buNone/>
              <a:defRPr sz="11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700"/>
              <a:buFont typeface="Noto Sans Symbols"/>
              <a:buNone/>
              <a:defRPr sz="1100" b="0" i="0" u="none" strike="noStrike" cap="none">
                <a:solidFill>
                  <a:srgbClr val="888888"/>
                </a:solidFill>
                <a:latin typeface="Source Sans Pro"/>
                <a:ea typeface="Source Sans Pro"/>
                <a:cs typeface="Source Sans Pro"/>
                <a:sym typeface="Source Sans Pro"/>
              </a:defRPr>
            </a:lvl9pPr>
          </a:lstStyle>
          <a:p>
            <a:endParaRPr/>
          </a:p>
        </p:txBody>
      </p:sp>
      <p:sp>
        <p:nvSpPr>
          <p:cNvPr id="101" name="Google Shape;101;p20"/>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05"/>
        <p:cNvGrpSpPr/>
        <p:nvPr/>
      </p:nvGrpSpPr>
      <p:grpSpPr>
        <a:xfrm>
          <a:off x="0" y="0"/>
          <a:ext cx="0" cy="0"/>
          <a:chOff x="0" y="0"/>
          <a:chExt cx="0" cy="0"/>
        </a:xfrm>
      </p:grpSpPr>
      <p:sp>
        <p:nvSpPr>
          <p:cNvPr id="506" name="Google Shape;506;p88"/>
          <p:cNvSpPr txBox="1">
            <a:spLocks noGrp="1"/>
          </p:cNvSpPr>
          <p:nvPr>
            <p:ph type="title"/>
          </p:nvPr>
        </p:nvSpPr>
        <p:spPr>
          <a:xfrm>
            <a:off x="416839" y="192769"/>
            <a:ext cx="6447600" cy="990600"/>
          </a:xfrm>
          <a:prstGeom prst="rect">
            <a:avLst/>
          </a:prstGeom>
          <a:noFill/>
          <a:ln>
            <a:noFill/>
          </a:ln>
        </p:spPr>
        <p:txBody>
          <a:bodyPr spcFirstLastPara="1" wrap="square" lIns="51425" tIns="51425" rIns="51425" bIns="51425" anchor="t"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507" name="Google Shape;507;p88"/>
          <p:cNvSpPr txBox="1">
            <a:spLocks noGrp="1"/>
          </p:cNvSpPr>
          <p:nvPr>
            <p:ph type="body" idx="1"/>
          </p:nvPr>
        </p:nvSpPr>
        <p:spPr>
          <a:xfrm>
            <a:off x="416839" y="1330088"/>
            <a:ext cx="6891600" cy="3675900"/>
          </a:xfrm>
          <a:prstGeom prst="rect">
            <a:avLst/>
          </a:prstGeom>
          <a:noFill/>
          <a:ln>
            <a:noFill/>
          </a:ln>
        </p:spPr>
        <p:txBody>
          <a:bodyPr spcFirstLastPara="1" wrap="square" lIns="51425" tIns="51425" rIns="51425" bIns="51425" anchor="t" anchorCtr="0">
            <a:noAutofit/>
          </a:bodyPr>
          <a:lstStyle>
            <a:lvl1pPr marL="457200" marR="0" lvl="0" indent="-35560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508" name="Google Shape;508;p88"/>
          <p:cNvSpPr txBox="1">
            <a:spLocks noGrp="1"/>
          </p:cNvSpPr>
          <p:nvPr>
            <p:ph type="sldNum" idx="12"/>
          </p:nvPr>
        </p:nvSpPr>
        <p:spPr>
          <a:xfrm>
            <a:off x="8272810" y="4735525"/>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09"/>
        <p:cNvGrpSpPr/>
        <p:nvPr/>
      </p:nvGrpSpPr>
      <p:grpSpPr>
        <a:xfrm>
          <a:off x="0" y="0"/>
          <a:ext cx="0" cy="0"/>
          <a:chOff x="0" y="0"/>
          <a:chExt cx="0" cy="0"/>
        </a:xfrm>
      </p:grpSpPr>
      <p:sp>
        <p:nvSpPr>
          <p:cNvPr id="510" name="Google Shape;510;p89"/>
          <p:cNvSpPr txBox="1">
            <a:spLocks noGrp="1"/>
          </p:cNvSpPr>
          <p:nvPr>
            <p:ph type="title"/>
          </p:nvPr>
        </p:nvSpPr>
        <p:spPr>
          <a:xfrm>
            <a:off x="416839" y="192769"/>
            <a:ext cx="6447600" cy="990600"/>
          </a:xfrm>
          <a:prstGeom prst="rect">
            <a:avLst/>
          </a:prstGeom>
          <a:noFill/>
          <a:ln>
            <a:noFill/>
          </a:ln>
        </p:spPr>
        <p:txBody>
          <a:bodyPr spcFirstLastPara="1" wrap="square" lIns="51425" tIns="25700" rIns="51425" bIns="25700" anchor="t" anchorCtr="0">
            <a:noAutofit/>
          </a:bodyPr>
          <a:lstStyle>
            <a:lvl1pPr lvl="0" algn="l" rtl="0">
              <a:lnSpc>
                <a:spcPct val="100000"/>
              </a:lnSpc>
              <a:spcBef>
                <a:spcPts val="0"/>
              </a:spcBef>
              <a:spcAft>
                <a:spcPts val="0"/>
              </a:spcAft>
              <a:buSzPts val="2500"/>
              <a:buNone/>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511" name="Google Shape;511;p89"/>
          <p:cNvSpPr txBox="1">
            <a:spLocks noGrp="1"/>
          </p:cNvSpPr>
          <p:nvPr>
            <p:ph type="body" idx="1"/>
          </p:nvPr>
        </p:nvSpPr>
        <p:spPr>
          <a:xfrm>
            <a:off x="416839" y="1330088"/>
            <a:ext cx="6891600" cy="3675900"/>
          </a:xfrm>
          <a:prstGeom prst="rect">
            <a:avLst/>
          </a:prstGeom>
          <a:noFill/>
          <a:ln>
            <a:noFill/>
          </a:ln>
        </p:spPr>
        <p:txBody>
          <a:bodyPr spcFirstLastPara="1" wrap="square" lIns="51425" tIns="25700" rIns="51425" bIns="25700" anchor="t" anchorCtr="0">
            <a:noAutofit/>
          </a:bodyPr>
          <a:lstStyle>
            <a:lvl1pPr marL="457200" lvl="0" indent="-355600" algn="l" rtl="0">
              <a:lnSpc>
                <a:spcPct val="100000"/>
              </a:lnSpc>
              <a:spcBef>
                <a:spcPts val="800"/>
              </a:spcBef>
              <a:spcAft>
                <a:spcPts val="0"/>
              </a:spcAft>
              <a:buSzPts val="2000"/>
              <a:buChar char="▶"/>
              <a:defRPr/>
            </a:lvl1pPr>
            <a:lvl2pPr marL="914400" lvl="1" indent="-317500" algn="l" rtl="0">
              <a:lnSpc>
                <a:spcPct val="100000"/>
              </a:lnSpc>
              <a:spcBef>
                <a:spcPts val="800"/>
              </a:spcBef>
              <a:spcAft>
                <a:spcPts val="0"/>
              </a:spcAft>
              <a:buSzPts val="1400"/>
              <a:buChar char="●"/>
              <a:defRPr/>
            </a:lvl2pPr>
            <a:lvl3pPr marL="1371600" lvl="2" indent="-330200" algn="l" rtl="0">
              <a:lnSpc>
                <a:spcPct val="100000"/>
              </a:lnSpc>
              <a:spcBef>
                <a:spcPts val="800"/>
              </a:spcBef>
              <a:spcAft>
                <a:spcPts val="0"/>
              </a:spcAft>
              <a:buSzPts val="1600"/>
              <a:buChar char="✓"/>
              <a:defRPr/>
            </a:lvl3pPr>
            <a:lvl4pPr marL="1828800" lvl="3" indent="-317500" algn="l" rtl="0">
              <a:lnSpc>
                <a:spcPct val="100000"/>
              </a:lnSpc>
              <a:spcBef>
                <a:spcPts val="800"/>
              </a:spcBef>
              <a:spcAft>
                <a:spcPts val="0"/>
              </a:spcAft>
              <a:buSzPts val="1400"/>
              <a:buChar char="▶"/>
              <a:defRPr/>
            </a:lvl4pPr>
            <a:lvl5pPr marL="2286000" lvl="4" indent="-317500" algn="l" rtl="0">
              <a:lnSpc>
                <a:spcPct val="100000"/>
              </a:lnSpc>
              <a:spcBef>
                <a:spcPts val="800"/>
              </a:spcBef>
              <a:spcAft>
                <a:spcPts val="0"/>
              </a:spcAft>
              <a:buSzPts val="1400"/>
              <a:buFont typeface="Source Sans Pro"/>
              <a:buChar char="●"/>
              <a:defRPr/>
            </a:lvl5pPr>
            <a:lvl6pPr marL="2743200" lvl="5" indent="-260350" algn="l" rtl="0">
              <a:lnSpc>
                <a:spcPct val="100000"/>
              </a:lnSpc>
              <a:spcBef>
                <a:spcPts val="800"/>
              </a:spcBef>
              <a:spcAft>
                <a:spcPts val="0"/>
              </a:spcAft>
              <a:buSzPts val="500"/>
              <a:buChar char="▶"/>
              <a:defRPr/>
            </a:lvl6pPr>
            <a:lvl7pPr marL="3200400" lvl="6" indent="-260350" algn="l" rtl="0">
              <a:lnSpc>
                <a:spcPct val="100000"/>
              </a:lnSpc>
              <a:spcBef>
                <a:spcPts val="800"/>
              </a:spcBef>
              <a:spcAft>
                <a:spcPts val="0"/>
              </a:spcAft>
              <a:buSzPts val="500"/>
              <a:buChar char="▶"/>
              <a:defRPr/>
            </a:lvl7pPr>
            <a:lvl8pPr marL="3657600" lvl="7" indent="-260350" algn="l" rtl="0">
              <a:lnSpc>
                <a:spcPct val="100000"/>
              </a:lnSpc>
              <a:spcBef>
                <a:spcPts val="800"/>
              </a:spcBef>
              <a:spcAft>
                <a:spcPts val="0"/>
              </a:spcAft>
              <a:buSzPts val="500"/>
              <a:buChar char="▶"/>
              <a:defRPr/>
            </a:lvl8pPr>
            <a:lvl9pPr marL="4114800" lvl="8" indent="-260350" algn="l" rtl="0">
              <a:lnSpc>
                <a:spcPct val="100000"/>
              </a:lnSpc>
              <a:spcBef>
                <a:spcPts val="800"/>
              </a:spcBef>
              <a:spcAft>
                <a:spcPts val="0"/>
              </a:spcAft>
              <a:buSzPts val="500"/>
              <a:buChar char="▶"/>
              <a:defRPr/>
            </a:lvl9pPr>
          </a:lstStyle>
          <a:p>
            <a:endParaRPr/>
          </a:p>
        </p:txBody>
      </p:sp>
      <p:sp>
        <p:nvSpPr>
          <p:cNvPr id="512" name="Google Shape;512;p89"/>
          <p:cNvSpPr txBox="1">
            <a:spLocks noGrp="1"/>
          </p:cNvSpPr>
          <p:nvPr>
            <p:ph type="sldNum" idx="12"/>
          </p:nvPr>
        </p:nvSpPr>
        <p:spPr>
          <a:xfrm>
            <a:off x="8272810" y="4735525"/>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513"/>
        <p:cNvGrpSpPr/>
        <p:nvPr/>
      </p:nvGrpSpPr>
      <p:grpSpPr>
        <a:xfrm>
          <a:off x="0" y="0"/>
          <a:ext cx="0" cy="0"/>
          <a:chOff x="0" y="0"/>
          <a:chExt cx="0" cy="0"/>
        </a:xfrm>
      </p:grpSpPr>
      <p:sp>
        <p:nvSpPr>
          <p:cNvPr id="514" name="Google Shape;514;p90"/>
          <p:cNvSpPr txBox="1">
            <a:spLocks noGrp="1"/>
          </p:cNvSpPr>
          <p:nvPr>
            <p:ph type="title"/>
          </p:nvPr>
        </p:nvSpPr>
        <p:spPr>
          <a:xfrm>
            <a:off x="416839" y="192769"/>
            <a:ext cx="6447600" cy="990600"/>
          </a:xfrm>
          <a:prstGeom prst="rect">
            <a:avLst/>
          </a:prstGeom>
          <a:noFill/>
          <a:ln>
            <a:noFill/>
          </a:ln>
        </p:spPr>
        <p:txBody>
          <a:bodyPr spcFirstLastPara="1" wrap="square" lIns="51425" tIns="25700" rIns="51425" bIns="25700" anchor="t" anchorCtr="0">
            <a:noAutofit/>
          </a:bodyPr>
          <a:lstStyle>
            <a:lvl1pPr lvl="0" algn="l" rtl="0">
              <a:lnSpc>
                <a:spcPct val="100000"/>
              </a:lnSpc>
              <a:spcBef>
                <a:spcPts val="0"/>
              </a:spcBef>
              <a:spcAft>
                <a:spcPts val="0"/>
              </a:spcAft>
              <a:buSzPts val="2500"/>
              <a:buNone/>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515" name="Google Shape;515;p90"/>
          <p:cNvSpPr txBox="1">
            <a:spLocks noGrp="1"/>
          </p:cNvSpPr>
          <p:nvPr>
            <p:ph type="body" idx="1"/>
          </p:nvPr>
        </p:nvSpPr>
        <p:spPr>
          <a:xfrm>
            <a:off x="416839" y="1330088"/>
            <a:ext cx="6891600" cy="3675900"/>
          </a:xfrm>
          <a:prstGeom prst="rect">
            <a:avLst/>
          </a:prstGeom>
          <a:noFill/>
          <a:ln>
            <a:noFill/>
          </a:ln>
        </p:spPr>
        <p:txBody>
          <a:bodyPr spcFirstLastPara="1" wrap="square" lIns="51425" tIns="25700" rIns="51425" bIns="25700" anchor="t" anchorCtr="0">
            <a:noAutofit/>
          </a:bodyPr>
          <a:lstStyle>
            <a:lvl1pPr marL="457200" lvl="0" indent="-355600" algn="l" rtl="0">
              <a:lnSpc>
                <a:spcPct val="100000"/>
              </a:lnSpc>
              <a:spcBef>
                <a:spcPts val="800"/>
              </a:spcBef>
              <a:spcAft>
                <a:spcPts val="0"/>
              </a:spcAft>
              <a:buSzPts val="2000"/>
              <a:buChar char="▶"/>
              <a:defRPr/>
            </a:lvl1pPr>
            <a:lvl2pPr marL="914400" lvl="1" indent="-317500" algn="l" rtl="0">
              <a:lnSpc>
                <a:spcPct val="100000"/>
              </a:lnSpc>
              <a:spcBef>
                <a:spcPts val="800"/>
              </a:spcBef>
              <a:spcAft>
                <a:spcPts val="0"/>
              </a:spcAft>
              <a:buSzPts val="1400"/>
              <a:buChar char="●"/>
              <a:defRPr/>
            </a:lvl2pPr>
            <a:lvl3pPr marL="1371600" lvl="2" indent="-330200" algn="l" rtl="0">
              <a:lnSpc>
                <a:spcPct val="100000"/>
              </a:lnSpc>
              <a:spcBef>
                <a:spcPts val="800"/>
              </a:spcBef>
              <a:spcAft>
                <a:spcPts val="0"/>
              </a:spcAft>
              <a:buSzPts val="1600"/>
              <a:buChar char="✓"/>
              <a:defRPr/>
            </a:lvl3pPr>
            <a:lvl4pPr marL="1828800" lvl="3" indent="-317500" algn="l" rtl="0">
              <a:lnSpc>
                <a:spcPct val="100000"/>
              </a:lnSpc>
              <a:spcBef>
                <a:spcPts val="800"/>
              </a:spcBef>
              <a:spcAft>
                <a:spcPts val="0"/>
              </a:spcAft>
              <a:buSzPts val="1400"/>
              <a:buChar char="▶"/>
              <a:defRPr/>
            </a:lvl4pPr>
            <a:lvl5pPr marL="2286000" lvl="4" indent="-317500" algn="l" rtl="0">
              <a:lnSpc>
                <a:spcPct val="100000"/>
              </a:lnSpc>
              <a:spcBef>
                <a:spcPts val="800"/>
              </a:spcBef>
              <a:spcAft>
                <a:spcPts val="0"/>
              </a:spcAft>
              <a:buSzPts val="1400"/>
              <a:buFont typeface="Source Sans Pro"/>
              <a:buChar char="●"/>
              <a:defRPr/>
            </a:lvl5pPr>
            <a:lvl6pPr marL="2743200" lvl="5" indent="-260350" algn="l" rtl="0">
              <a:lnSpc>
                <a:spcPct val="100000"/>
              </a:lnSpc>
              <a:spcBef>
                <a:spcPts val="800"/>
              </a:spcBef>
              <a:spcAft>
                <a:spcPts val="0"/>
              </a:spcAft>
              <a:buSzPts val="500"/>
              <a:buChar char="▶"/>
              <a:defRPr/>
            </a:lvl6pPr>
            <a:lvl7pPr marL="3200400" lvl="6" indent="-260350" algn="l" rtl="0">
              <a:lnSpc>
                <a:spcPct val="100000"/>
              </a:lnSpc>
              <a:spcBef>
                <a:spcPts val="800"/>
              </a:spcBef>
              <a:spcAft>
                <a:spcPts val="0"/>
              </a:spcAft>
              <a:buSzPts val="500"/>
              <a:buChar char="▶"/>
              <a:defRPr/>
            </a:lvl7pPr>
            <a:lvl8pPr marL="3657600" lvl="7" indent="-260350" algn="l" rtl="0">
              <a:lnSpc>
                <a:spcPct val="100000"/>
              </a:lnSpc>
              <a:spcBef>
                <a:spcPts val="800"/>
              </a:spcBef>
              <a:spcAft>
                <a:spcPts val="0"/>
              </a:spcAft>
              <a:buSzPts val="500"/>
              <a:buChar char="▶"/>
              <a:defRPr/>
            </a:lvl8pPr>
            <a:lvl9pPr marL="4114800" lvl="8" indent="-260350" algn="l" rtl="0">
              <a:lnSpc>
                <a:spcPct val="100000"/>
              </a:lnSpc>
              <a:spcBef>
                <a:spcPts val="800"/>
              </a:spcBef>
              <a:spcAft>
                <a:spcPts val="0"/>
              </a:spcAft>
              <a:buSzPts val="500"/>
              <a:buChar char="▶"/>
              <a:defRPr/>
            </a:lvl9pPr>
          </a:lstStyle>
          <a:p>
            <a:endParaRPr/>
          </a:p>
        </p:txBody>
      </p:sp>
      <p:sp>
        <p:nvSpPr>
          <p:cNvPr id="516" name="Google Shape;516;p90"/>
          <p:cNvSpPr txBox="1">
            <a:spLocks noGrp="1"/>
          </p:cNvSpPr>
          <p:nvPr>
            <p:ph type="sldNum" idx="12"/>
          </p:nvPr>
        </p:nvSpPr>
        <p:spPr>
          <a:xfrm>
            <a:off x="8272810" y="4735525"/>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517" name="Google Shape;517;p90"/>
          <p:cNvSpPr txBox="1">
            <a:spLocks noGrp="1"/>
          </p:cNvSpPr>
          <p:nvPr>
            <p:ph type="ftr" idx="11"/>
          </p:nvPr>
        </p:nvSpPr>
        <p:spPr>
          <a:xfrm>
            <a:off x="367092" y="4846098"/>
            <a:ext cx="3086100" cy="273900"/>
          </a:xfrm>
          <a:prstGeom prst="rect">
            <a:avLst/>
          </a:prstGeom>
          <a:noFill/>
          <a:ln>
            <a:noFill/>
          </a:ln>
        </p:spPr>
        <p:txBody>
          <a:bodyPr spcFirstLastPara="1" wrap="square" lIns="51425" tIns="25700" rIns="51425" bIns="25700" anchor="ctr" anchorCtr="0">
            <a:noAutofit/>
          </a:bodyPr>
          <a:lstStyle>
            <a:lvl1pPr marR="0" lvl="0" algn="l" rtl="0">
              <a:lnSpc>
                <a:spcPct val="100000"/>
              </a:lnSpc>
              <a:spcBef>
                <a:spcPts val="0"/>
              </a:spcBef>
              <a:spcAft>
                <a:spcPts val="0"/>
              </a:spcAft>
              <a:buClr>
                <a:srgbClr val="000000"/>
              </a:buClr>
              <a:buSzPts val="800"/>
              <a:buFont typeface="Arial"/>
              <a:buNone/>
              <a:defRPr sz="1100" b="0" i="0" u="none" strike="noStrike" cap="none">
                <a:solidFill>
                  <a:srgbClr val="224F76"/>
                </a:solidFill>
                <a:latin typeface="Arial"/>
                <a:ea typeface="Arial"/>
                <a:cs typeface="Arial"/>
                <a:sym typeface="Arial"/>
              </a:defRPr>
            </a:lvl1pPr>
            <a:lvl2pPr marR="0" lvl="1"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3_Custom Layout">
  <p:cSld name="3_Custom Layout">
    <p:spTree>
      <p:nvGrpSpPr>
        <p:cNvPr id="1" name="Shape 518"/>
        <p:cNvGrpSpPr/>
        <p:nvPr/>
      </p:nvGrpSpPr>
      <p:grpSpPr>
        <a:xfrm>
          <a:off x="0" y="0"/>
          <a:ext cx="0" cy="0"/>
          <a:chOff x="0" y="0"/>
          <a:chExt cx="0" cy="0"/>
        </a:xfrm>
      </p:grpSpPr>
      <p:sp>
        <p:nvSpPr>
          <p:cNvPr id="519" name="Google Shape;519;p91"/>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520"/>
        <p:cNvGrpSpPr/>
        <p:nvPr/>
      </p:nvGrpSpPr>
      <p:grpSpPr>
        <a:xfrm>
          <a:off x="0" y="0"/>
          <a:ext cx="0" cy="0"/>
          <a:chOff x="0" y="0"/>
          <a:chExt cx="0" cy="0"/>
        </a:xfrm>
      </p:grpSpPr>
      <p:sp>
        <p:nvSpPr>
          <p:cNvPr id="521" name="Google Shape;521;p92"/>
          <p:cNvSpPr txBox="1">
            <a:spLocks noGrp="1"/>
          </p:cNvSpPr>
          <p:nvPr>
            <p:ph type="title"/>
          </p:nvPr>
        </p:nvSpPr>
        <p:spPr>
          <a:xfrm>
            <a:off x="416839" y="192769"/>
            <a:ext cx="6447600" cy="990600"/>
          </a:xfrm>
          <a:prstGeom prst="rect">
            <a:avLst/>
          </a:prstGeom>
          <a:noFill/>
          <a:ln>
            <a:noFill/>
          </a:ln>
        </p:spPr>
        <p:txBody>
          <a:bodyPr spcFirstLastPara="1" wrap="square" lIns="51425" tIns="25700" rIns="51425" bIns="25700" anchor="t" anchorCtr="0">
            <a:noAutofit/>
          </a:bodyPr>
          <a:lstStyle>
            <a:lvl1pPr lvl="0" algn="l" rtl="0">
              <a:lnSpc>
                <a:spcPct val="100000"/>
              </a:lnSpc>
              <a:spcBef>
                <a:spcPts val="0"/>
              </a:spcBef>
              <a:spcAft>
                <a:spcPts val="0"/>
              </a:spcAft>
              <a:buSzPts val="2500"/>
              <a:buNone/>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522" name="Google Shape;522;p92"/>
          <p:cNvSpPr txBox="1">
            <a:spLocks noGrp="1"/>
          </p:cNvSpPr>
          <p:nvPr>
            <p:ph type="body" idx="1"/>
          </p:nvPr>
        </p:nvSpPr>
        <p:spPr>
          <a:xfrm>
            <a:off x="416839" y="1330088"/>
            <a:ext cx="6891600" cy="3675900"/>
          </a:xfrm>
          <a:prstGeom prst="rect">
            <a:avLst/>
          </a:prstGeom>
          <a:noFill/>
          <a:ln>
            <a:noFill/>
          </a:ln>
        </p:spPr>
        <p:txBody>
          <a:bodyPr spcFirstLastPara="1" wrap="square" lIns="51425" tIns="25700" rIns="51425" bIns="25700" anchor="t" anchorCtr="0">
            <a:noAutofit/>
          </a:bodyPr>
          <a:lstStyle>
            <a:lvl1pPr marL="457200" lvl="0" indent="-355600" algn="l" rtl="0">
              <a:lnSpc>
                <a:spcPct val="100000"/>
              </a:lnSpc>
              <a:spcBef>
                <a:spcPts val="800"/>
              </a:spcBef>
              <a:spcAft>
                <a:spcPts val="0"/>
              </a:spcAft>
              <a:buSzPts val="2000"/>
              <a:buChar char="▶"/>
              <a:defRPr/>
            </a:lvl1pPr>
            <a:lvl2pPr marL="914400" lvl="1" indent="-317500" algn="l" rtl="0">
              <a:lnSpc>
                <a:spcPct val="100000"/>
              </a:lnSpc>
              <a:spcBef>
                <a:spcPts val="800"/>
              </a:spcBef>
              <a:spcAft>
                <a:spcPts val="0"/>
              </a:spcAft>
              <a:buSzPts val="1400"/>
              <a:buChar char="●"/>
              <a:defRPr/>
            </a:lvl2pPr>
            <a:lvl3pPr marL="1371600" lvl="2" indent="-330200" algn="l" rtl="0">
              <a:lnSpc>
                <a:spcPct val="100000"/>
              </a:lnSpc>
              <a:spcBef>
                <a:spcPts val="800"/>
              </a:spcBef>
              <a:spcAft>
                <a:spcPts val="0"/>
              </a:spcAft>
              <a:buSzPts val="1600"/>
              <a:buChar char="✓"/>
              <a:defRPr/>
            </a:lvl3pPr>
            <a:lvl4pPr marL="1828800" lvl="3" indent="-317500" algn="l" rtl="0">
              <a:lnSpc>
                <a:spcPct val="100000"/>
              </a:lnSpc>
              <a:spcBef>
                <a:spcPts val="800"/>
              </a:spcBef>
              <a:spcAft>
                <a:spcPts val="0"/>
              </a:spcAft>
              <a:buSzPts val="1400"/>
              <a:buChar char="▶"/>
              <a:defRPr/>
            </a:lvl4pPr>
            <a:lvl5pPr marL="2286000" lvl="4" indent="-317500" algn="l" rtl="0">
              <a:lnSpc>
                <a:spcPct val="100000"/>
              </a:lnSpc>
              <a:spcBef>
                <a:spcPts val="800"/>
              </a:spcBef>
              <a:spcAft>
                <a:spcPts val="0"/>
              </a:spcAft>
              <a:buSzPts val="1400"/>
              <a:buFont typeface="Source Sans Pro"/>
              <a:buChar char="●"/>
              <a:defRPr/>
            </a:lvl5pPr>
            <a:lvl6pPr marL="2743200" lvl="5" indent="-260350" algn="l" rtl="0">
              <a:lnSpc>
                <a:spcPct val="100000"/>
              </a:lnSpc>
              <a:spcBef>
                <a:spcPts val="800"/>
              </a:spcBef>
              <a:spcAft>
                <a:spcPts val="0"/>
              </a:spcAft>
              <a:buSzPts val="500"/>
              <a:buChar char="▶"/>
              <a:defRPr/>
            </a:lvl6pPr>
            <a:lvl7pPr marL="3200400" lvl="6" indent="-260350" algn="l" rtl="0">
              <a:lnSpc>
                <a:spcPct val="100000"/>
              </a:lnSpc>
              <a:spcBef>
                <a:spcPts val="800"/>
              </a:spcBef>
              <a:spcAft>
                <a:spcPts val="0"/>
              </a:spcAft>
              <a:buSzPts val="500"/>
              <a:buChar char="▶"/>
              <a:defRPr/>
            </a:lvl7pPr>
            <a:lvl8pPr marL="3657600" lvl="7" indent="-260350" algn="l" rtl="0">
              <a:lnSpc>
                <a:spcPct val="100000"/>
              </a:lnSpc>
              <a:spcBef>
                <a:spcPts val="800"/>
              </a:spcBef>
              <a:spcAft>
                <a:spcPts val="0"/>
              </a:spcAft>
              <a:buSzPts val="500"/>
              <a:buChar char="▶"/>
              <a:defRPr/>
            </a:lvl8pPr>
            <a:lvl9pPr marL="4114800" lvl="8" indent="-260350" algn="l" rtl="0">
              <a:lnSpc>
                <a:spcPct val="100000"/>
              </a:lnSpc>
              <a:spcBef>
                <a:spcPts val="800"/>
              </a:spcBef>
              <a:spcAft>
                <a:spcPts val="0"/>
              </a:spcAft>
              <a:buSzPts val="500"/>
              <a:buChar char="▶"/>
              <a:defRPr/>
            </a:lvl9pPr>
          </a:lstStyle>
          <a:p>
            <a:endParaRPr/>
          </a:p>
        </p:txBody>
      </p:sp>
      <p:sp>
        <p:nvSpPr>
          <p:cNvPr id="523" name="Google Shape;523;p92"/>
          <p:cNvSpPr txBox="1">
            <a:spLocks noGrp="1"/>
          </p:cNvSpPr>
          <p:nvPr>
            <p:ph type="sldNum" idx="12"/>
          </p:nvPr>
        </p:nvSpPr>
        <p:spPr>
          <a:xfrm>
            <a:off x="8272810" y="4735525"/>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524" name="Google Shape;524;p92"/>
          <p:cNvSpPr txBox="1">
            <a:spLocks noGrp="1"/>
          </p:cNvSpPr>
          <p:nvPr>
            <p:ph type="ftr" idx="11"/>
          </p:nvPr>
        </p:nvSpPr>
        <p:spPr>
          <a:xfrm>
            <a:off x="367092" y="4846098"/>
            <a:ext cx="3086100" cy="273900"/>
          </a:xfrm>
          <a:prstGeom prst="rect">
            <a:avLst/>
          </a:prstGeom>
          <a:noFill/>
          <a:ln>
            <a:noFill/>
          </a:ln>
        </p:spPr>
        <p:txBody>
          <a:bodyPr spcFirstLastPara="1" wrap="square" lIns="51425" tIns="25700" rIns="51425" bIns="25700" anchor="ctr" anchorCtr="0">
            <a:noAutofit/>
          </a:bodyPr>
          <a:lstStyle>
            <a:lvl1pPr marR="0" lvl="0" algn="l" rtl="0">
              <a:lnSpc>
                <a:spcPct val="100000"/>
              </a:lnSpc>
              <a:spcBef>
                <a:spcPts val="0"/>
              </a:spcBef>
              <a:spcAft>
                <a:spcPts val="0"/>
              </a:spcAft>
              <a:buClr>
                <a:srgbClr val="000000"/>
              </a:buClr>
              <a:buSzPts val="800"/>
              <a:buFont typeface="Arial"/>
              <a:buNone/>
              <a:defRPr sz="1100" b="0" i="0" u="none" strike="noStrike" cap="none">
                <a:solidFill>
                  <a:srgbClr val="224F76"/>
                </a:solidFill>
                <a:latin typeface="Arial"/>
                <a:ea typeface="Arial"/>
                <a:cs typeface="Arial"/>
                <a:sym typeface="Arial"/>
              </a:defRPr>
            </a:lvl1pPr>
            <a:lvl2pPr marR="0" lvl="1"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25"/>
        <p:cNvGrpSpPr/>
        <p:nvPr/>
      </p:nvGrpSpPr>
      <p:grpSpPr>
        <a:xfrm>
          <a:off x="0" y="0"/>
          <a:ext cx="0" cy="0"/>
          <a:chOff x="0" y="0"/>
          <a:chExt cx="0" cy="0"/>
        </a:xfrm>
      </p:grpSpPr>
      <p:sp>
        <p:nvSpPr>
          <p:cNvPr id="526" name="Google Shape;526;p93"/>
          <p:cNvSpPr txBox="1">
            <a:spLocks noGrp="1"/>
          </p:cNvSpPr>
          <p:nvPr>
            <p:ph type="title"/>
          </p:nvPr>
        </p:nvSpPr>
        <p:spPr>
          <a:xfrm>
            <a:off x="416839" y="192769"/>
            <a:ext cx="6447600" cy="990600"/>
          </a:xfrm>
          <a:prstGeom prst="rect">
            <a:avLst/>
          </a:prstGeom>
          <a:noFill/>
          <a:ln>
            <a:noFill/>
          </a:ln>
        </p:spPr>
        <p:txBody>
          <a:bodyPr spcFirstLastPara="1" wrap="square" lIns="51425" tIns="51425" rIns="51425" bIns="51425" anchor="t"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800"/>
              <a:buNone/>
              <a:defRPr sz="1400" b="0" i="0" u="none" strike="noStrike" cap="none">
                <a:solidFill>
                  <a:schemeClr val="dk2"/>
                </a:solidFill>
              </a:defRPr>
            </a:lvl2pPr>
            <a:lvl3pPr marR="0" lvl="2" algn="l" rtl="0">
              <a:lnSpc>
                <a:spcPct val="100000"/>
              </a:lnSpc>
              <a:spcBef>
                <a:spcPts val="0"/>
              </a:spcBef>
              <a:spcAft>
                <a:spcPts val="0"/>
              </a:spcAft>
              <a:buSzPts val="800"/>
              <a:buNone/>
              <a:defRPr sz="1400" b="0" i="0" u="none" strike="noStrike" cap="none">
                <a:solidFill>
                  <a:schemeClr val="dk2"/>
                </a:solidFill>
              </a:defRPr>
            </a:lvl3pPr>
            <a:lvl4pPr marR="0" lvl="3" algn="l" rtl="0">
              <a:lnSpc>
                <a:spcPct val="100000"/>
              </a:lnSpc>
              <a:spcBef>
                <a:spcPts val="0"/>
              </a:spcBef>
              <a:spcAft>
                <a:spcPts val="0"/>
              </a:spcAft>
              <a:buSzPts val="800"/>
              <a:buNone/>
              <a:defRPr sz="1400" b="0" i="0" u="none" strike="noStrike" cap="none">
                <a:solidFill>
                  <a:schemeClr val="dk2"/>
                </a:solidFill>
              </a:defRPr>
            </a:lvl4pPr>
            <a:lvl5pPr marR="0" lvl="4" algn="l" rtl="0">
              <a:lnSpc>
                <a:spcPct val="100000"/>
              </a:lnSpc>
              <a:spcBef>
                <a:spcPts val="0"/>
              </a:spcBef>
              <a:spcAft>
                <a:spcPts val="0"/>
              </a:spcAft>
              <a:buSzPts val="800"/>
              <a:buNone/>
              <a:defRPr sz="1400" b="0" i="0" u="none" strike="noStrike" cap="none">
                <a:solidFill>
                  <a:schemeClr val="dk2"/>
                </a:solidFill>
              </a:defRPr>
            </a:lvl5pPr>
            <a:lvl6pPr marR="0" lvl="5" algn="l" rtl="0">
              <a:lnSpc>
                <a:spcPct val="100000"/>
              </a:lnSpc>
              <a:spcBef>
                <a:spcPts val="0"/>
              </a:spcBef>
              <a:spcAft>
                <a:spcPts val="0"/>
              </a:spcAft>
              <a:buSzPts val="800"/>
              <a:buNone/>
              <a:defRPr sz="1400" b="0" i="0" u="none" strike="noStrike" cap="none">
                <a:solidFill>
                  <a:schemeClr val="dk2"/>
                </a:solidFill>
              </a:defRPr>
            </a:lvl6pPr>
            <a:lvl7pPr marR="0" lvl="6" algn="l" rtl="0">
              <a:lnSpc>
                <a:spcPct val="100000"/>
              </a:lnSpc>
              <a:spcBef>
                <a:spcPts val="0"/>
              </a:spcBef>
              <a:spcAft>
                <a:spcPts val="0"/>
              </a:spcAft>
              <a:buSzPts val="800"/>
              <a:buNone/>
              <a:defRPr sz="1400" b="0" i="0" u="none" strike="noStrike" cap="none">
                <a:solidFill>
                  <a:schemeClr val="dk2"/>
                </a:solidFill>
              </a:defRPr>
            </a:lvl7pPr>
            <a:lvl8pPr marR="0" lvl="7" algn="l" rtl="0">
              <a:lnSpc>
                <a:spcPct val="100000"/>
              </a:lnSpc>
              <a:spcBef>
                <a:spcPts val="0"/>
              </a:spcBef>
              <a:spcAft>
                <a:spcPts val="0"/>
              </a:spcAft>
              <a:buSzPts val="800"/>
              <a:buNone/>
              <a:defRPr sz="1400" b="0" i="0" u="none" strike="noStrike" cap="none">
                <a:solidFill>
                  <a:schemeClr val="dk2"/>
                </a:solidFill>
              </a:defRPr>
            </a:lvl8pPr>
            <a:lvl9pPr marR="0" lvl="8" algn="l" rtl="0">
              <a:lnSpc>
                <a:spcPct val="100000"/>
              </a:lnSpc>
              <a:spcBef>
                <a:spcPts val="0"/>
              </a:spcBef>
              <a:spcAft>
                <a:spcPts val="0"/>
              </a:spcAft>
              <a:buSzPts val="800"/>
              <a:buNone/>
              <a:defRPr sz="1400" b="0" i="0" u="none" strike="noStrike" cap="none">
                <a:solidFill>
                  <a:schemeClr val="dk2"/>
                </a:solidFill>
              </a:defRPr>
            </a:lvl9pPr>
          </a:lstStyle>
          <a:p>
            <a:endParaRPr/>
          </a:p>
        </p:txBody>
      </p:sp>
      <p:sp>
        <p:nvSpPr>
          <p:cNvPr id="527" name="Google Shape;527;p93"/>
          <p:cNvSpPr txBox="1">
            <a:spLocks noGrp="1"/>
          </p:cNvSpPr>
          <p:nvPr>
            <p:ph type="body" idx="1"/>
          </p:nvPr>
        </p:nvSpPr>
        <p:spPr>
          <a:xfrm>
            <a:off x="416839" y="1330088"/>
            <a:ext cx="6891600" cy="3675900"/>
          </a:xfrm>
          <a:prstGeom prst="rect">
            <a:avLst/>
          </a:prstGeom>
          <a:noFill/>
          <a:ln>
            <a:noFill/>
          </a:ln>
        </p:spPr>
        <p:txBody>
          <a:bodyPr spcFirstLastPara="1" wrap="square" lIns="51425" tIns="51425" rIns="51425" bIns="51425" anchor="t" anchorCtr="0">
            <a:noAutofit/>
          </a:bodyPr>
          <a:lstStyle>
            <a:lvl1pPr marL="457200" marR="0" lvl="0" indent="-35560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528" name="Google Shape;528;p93"/>
          <p:cNvSpPr txBox="1">
            <a:spLocks noGrp="1"/>
          </p:cNvSpPr>
          <p:nvPr>
            <p:ph type="sldNum" idx="12"/>
          </p:nvPr>
        </p:nvSpPr>
        <p:spPr>
          <a:xfrm>
            <a:off x="8272810" y="4735525"/>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529"/>
        <p:cNvGrpSpPr/>
        <p:nvPr/>
      </p:nvGrpSpPr>
      <p:grpSpPr>
        <a:xfrm>
          <a:off x="0" y="0"/>
          <a:ext cx="0" cy="0"/>
          <a:chOff x="0" y="0"/>
          <a:chExt cx="0" cy="0"/>
        </a:xfrm>
      </p:grpSpPr>
      <p:sp>
        <p:nvSpPr>
          <p:cNvPr id="530" name="Google Shape;530;p94"/>
          <p:cNvSpPr txBox="1">
            <a:spLocks noGrp="1"/>
          </p:cNvSpPr>
          <p:nvPr>
            <p:ph type="title"/>
          </p:nvPr>
        </p:nvSpPr>
        <p:spPr>
          <a:xfrm>
            <a:off x="508001" y="1217021"/>
            <a:ext cx="6447600" cy="1370100"/>
          </a:xfrm>
          <a:prstGeom prst="rect">
            <a:avLst/>
          </a:prstGeom>
          <a:noFill/>
          <a:ln>
            <a:noFill/>
          </a:ln>
        </p:spPr>
        <p:txBody>
          <a:bodyPr spcFirstLastPara="1" wrap="square" lIns="51425" tIns="25700" rIns="51425" bIns="25700" anchor="b"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531" name="Google Shape;531;p94"/>
          <p:cNvSpPr txBox="1">
            <a:spLocks noGrp="1"/>
          </p:cNvSpPr>
          <p:nvPr>
            <p:ph type="body" idx="1"/>
          </p:nvPr>
        </p:nvSpPr>
        <p:spPr>
          <a:xfrm>
            <a:off x="508001" y="2791673"/>
            <a:ext cx="6447600" cy="645300"/>
          </a:xfrm>
          <a:prstGeom prst="rect">
            <a:avLst/>
          </a:prstGeom>
          <a:noFill/>
          <a:ln>
            <a:noFill/>
          </a:ln>
        </p:spPr>
        <p:txBody>
          <a:bodyPr spcFirstLastPara="1" wrap="square" lIns="51425" tIns="25700" rIns="51425" bIns="25700" anchor="t" anchorCtr="0">
            <a:noAutofit/>
          </a:bodyPr>
          <a:lstStyle>
            <a:lvl1pPr marL="457200" marR="0" lvl="0" indent="-228600" algn="l" rtl="0">
              <a:lnSpc>
                <a:spcPct val="100000"/>
              </a:lnSpc>
              <a:spcBef>
                <a:spcPts val="800"/>
              </a:spcBef>
              <a:spcAft>
                <a:spcPts val="0"/>
              </a:spcAft>
              <a:buClr>
                <a:srgbClr val="D2BD24"/>
              </a:buClr>
              <a:buSzPts val="1600"/>
              <a:buFont typeface="Noto Sans Symbols"/>
              <a:buNone/>
              <a:defRPr sz="2100" b="0" i="0" u="none" strike="noStrike" cap="none">
                <a:solidFill>
                  <a:schemeClr val="dk1"/>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800"/>
              <a:buFont typeface="Source Sans Pro"/>
              <a:buNone/>
              <a:defRPr sz="14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900"/>
              <a:buFont typeface="Noto Sans Symbols"/>
              <a:buNone/>
              <a:defRPr sz="12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9pPr>
          </a:lstStyle>
          <a:p>
            <a:endParaRPr/>
          </a:p>
        </p:txBody>
      </p:sp>
      <p:sp>
        <p:nvSpPr>
          <p:cNvPr id="532" name="Google Shape;532;p94"/>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33"/>
        <p:cNvGrpSpPr/>
        <p:nvPr/>
      </p:nvGrpSpPr>
      <p:grpSpPr>
        <a:xfrm>
          <a:off x="0" y="0"/>
          <a:ext cx="0" cy="0"/>
          <a:chOff x="0" y="0"/>
          <a:chExt cx="0" cy="0"/>
        </a:xfrm>
      </p:grpSpPr>
      <p:sp>
        <p:nvSpPr>
          <p:cNvPr id="534" name="Google Shape;534;p95"/>
          <p:cNvSpPr txBox="1">
            <a:spLocks noGrp="1"/>
          </p:cNvSpPr>
          <p:nvPr>
            <p:ph type="title"/>
          </p:nvPr>
        </p:nvSpPr>
        <p:spPr>
          <a:xfrm>
            <a:off x="416839" y="192912"/>
            <a:ext cx="6744300" cy="9906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535" name="Google Shape;535;p95"/>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536" name="Google Shape;536;p95"/>
          <p:cNvSpPr txBox="1">
            <a:spLocks noGrp="1"/>
          </p:cNvSpPr>
          <p:nvPr>
            <p:ph type="body" idx="1"/>
          </p:nvPr>
        </p:nvSpPr>
        <p:spPr>
          <a:xfrm>
            <a:off x="436225" y="1347290"/>
            <a:ext cx="6817500" cy="3658800"/>
          </a:xfrm>
          <a:prstGeom prst="rect">
            <a:avLst/>
          </a:prstGeom>
          <a:noFill/>
          <a:ln>
            <a:noFill/>
          </a:ln>
        </p:spPr>
        <p:txBody>
          <a:bodyPr spcFirstLastPara="1" wrap="square" lIns="51425" tIns="25700" rIns="51425" bIns="25700" anchor="t" anchorCtr="0">
            <a:noAutofit/>
          </a:bodyPr>
          <a:lstStyle>
            <a:lvl1pPr marL="457200" marR="0" lvl="0" indent="-228600" algn="l" rtl="0">
              <a:lnSpc>
                <a:spcPct val="100000"/>
              </a:lnSpc>
              <a:spcBef>
                <a:spcPts val="800"/>
              </a:spcBef>
              <a:spcAft>
                <a:spcPts val="0"/>
              </a:spcAft>
              <a:buClr>
                <a:srgbClr val="D2BD24"/>
              </a:buClr>
              <a:buSzPts val="20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37"/>
        <p:cNvGrpSpPr/>
        <p:nvPr/>
      </p:nvGrpSpPr>
      <p:grpSpPr>
        <a:xfrm>
          <a:off x="0" y="0"/>
          <a:ext cx="0" cy="0"/>
          <a:chOff x="0" y="0"/>
          <a:chExt cx="0" cy="0"/>
        </a:xfrm>
      </p:grpSpPr>
      <p:sp>
        <p:nvSpPr>
          <p:cNvPr id="538" name="Google Shape;538;p96"/>
          <p:cNvSpPr txBox="1">
            <a:spLocks noGrp="1"/>
          </p:cNvSpPr>
          <p:nvPr>
            <p:ph type="title"/>
          </p:nvPr>
        </p:nvSpPr>
        <p:spPr>
          <a:xfrm>
            <a:off x="436225" y="233535"/>
            <a:ext cx="6708300" cy="9906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539" name="Google Shape;539;p96"/>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540" name="Google Shape;540;p96"/>
          <p:cNvSpPr txBox="1">
            <a:spLocks noGrp="1"/>
          </p:cNvSpPr>
          <p:nvPr>
            <p:ph type="body" idx="1"/>
          </p:nvPr>
        </p:nvSpPr>
        <p:spPr>
          <a:xfrm>
            <a:off x="436225" y="1351219"/>
            <a:ext cx="3223500" cy="3521100"/>
          </a:xfrm>
          <a:prstGeom prst="rect">
            <a:avLst/>
          </a:prstGeom>
          <a:noFill/>
          <a:ln>
            <a:noFill/>
          </a:ln>
        </p:spPr>
        <p:txBody>
          <a:bodyPr spcFirstLastPara="1" wrap="square" lIns="51425" tIns="25700" rIns="51425" bIns="25700" anchor="t" anchorCtr="0">
            <a:noAutofit/>
          </a:bodyPr>
          <a:lstStyle>
            <a:lvl1pPr marL="457200" marR="0" lvl="0" indent="-35560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541" name="Google Shape;541;p96"/>
          <p:cNvSpPr txBox="1">
            <a:spLocks noGrp="1"/>
          </p:cNvSpPr>
          <p:nvPr>
            <p:ph type="body" idx="2"/>
          </p:nvPr>
        </p:nvSpPr>
        <p:spPr>
          <a:xfrm>
            <a:off x="3921342" y="1351219"/>
            <a:ext cx="3223500" cy="3521100"/>
          </a:xfrm>
          <a:prstGeom prst="rect">
            <a:avLst/>
          </a:prstGeom>
          <a:noFill/>
          <a:ln>
            <a:noFill/>
          </a:ln>
        </p:spPr>
        <p:txBody>
          <a:bodyPr spcFirstLastPara="1" wrap="square" lIns="51425" tIns="25700" rIns="51425" bIns="25700" anchor="t" anchorCtr="0">
            <a:noAutofit/>
          </a:bodyPr>
          <a:lstStyle>
            <a:lvl1pPr marL="457200" marR="0" lvl="0" indent="-35560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42"/>
        <p:cNvGrpSpPr/>
        <p:nvPr/>
      </p:nvGrpSpPr>
      <p:grpSpPr>
        <a:xfrm>
          <a:off x="0" y="0"/>
          <a:ext cx="0" cy="0"/>
          <a:chOff x="0" y="0"/>
          <a:chExt cx="0" cy="0"/>
        </a:xfrm>
      </p:grpSpPr>
      <p:sp>
        <p:nvSpPr>
          <p:cNvPr id="543" name="Google Shape;543;p97"/>
          <p:cNvSpPr txBox="1">
            <a:spLocks noGrp="1"/>
          </p:cNvSpPr>
          <p:nvPr>
            <p:ph type="title"/>
          </p:nvPr>
        </p:nvSpPr>
        <p:spPr>
          <a:xfrm>
            <a:off x="436225" y="233535"/>
            <a:ext cx="6708300" cy="9906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544" name="Google Shape;544;p97"/>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545" name="Google Shape;545;p97"/>
          <p:cNvSpPr txBox="1">
            <a:spLocks noGrp="1"/>
          </p:cNvSpPr>
          <p:nvPr>
            <p:ph type="body" idx="1"/>
          </p:nvPr>
        </p:nvSpPr>
        <p:spPr>
          <a:xfrm>
            <a:off x="3921342" y="1351219"/>
            <a:ext cx="3223500" cy="3521100"/>
          </a:xfrm>
          <a:prstGeom prst="rect">
            <a:avLst/>
          </a:prstGeom>
          <a:noFill/>
          <a:ln>
            <a:noFill/>
          </a:ln>
        </p:spPr>
        <p:txBody>
          <a:bodyPr spcFirstLastPara="1" wrap="square" lIns="51425" tIns="25700" rIns="51425" bIns="25700" anchor="t" anchorCtr="0">
            <a:noAutofit/>
          </a:bodyPr>
          <a:lstStyle>
            <a:lvl1pPr marL="457200" marR="0" lvl="0" indent="-35560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546" name="Google Shape;546;p97"/>
          <p:cNvSpPr>
            <a:spLocks noGrp="1"/>
          </p:cNvSpPr>
          <p:nvPr>
            <p:ph type="pic" idx="2"/>
          </p:nvPr>
        </p:nvSpPr>
        <p:spPr>
          <a:xfrm>
            <a:off x="435769" y="1351360"/>
            <a:ext cx="3360900" cy="35205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436225" y="233535"/>
            <a:ext cx="67083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104" name="Google Shape;104;p21"/>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05" name="Google Shape;105;p21"/>
          <p:cNvSpPr txBox="1">
            <a:spLocks noGrp="1"/>
          </p:cNvSpPr>
          <p:nvPr>
            <p:ph type="body" idx="1"/>
          </p:nvPr>
        </p:nvSpPr>
        <p:spPr>
          <a:xfrm>
            <a:off x="436225" y="1351219"/>
            <a:ext cx="3223500" cy="35211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106" name="Google Shape;106;p21"/>
          <p:cNvSpPr txBox="1">
            <a:spLocks noGrp="1"/>
          </p:cNvSpPr>
          <p:nvPr>
            <p:ph type="body" idx="2"/>
          </p:nvPr>
        </p:nvSpPr>
        <p:spPr>
          <a:xfrm>
            <a:off x="3921342" y="1351219"/>
            <a:ext cx="3223500" cy="35211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47"/>
        <p:cNvGrpSpPr/>
        <p:nvPr/>
      </p:nvGrpSpPr>
      <p:grpSpPr>
        <a:xfrm>
          <a:off x="0" y="0"/>
          <a:ext cx="0" cy="0"/>
          <a:chOff x="0" y="0"/>
          <a:chExt cx="0" cy="0"/>
        </a:xfrm>
      </p:grpSpPr>
      <p:sp>
        <p:nvSpPr>
          <p:cNvPr id="548" name="Google Shape;548;p98"/>
          <p:cNvSpPr txBox="1">
            <a:spLocks noGrp="1"/>
          </p:cNvSpPr>
          <p:nvPr>
            <p:ph type="title"/>
          </p:nvPr>
        </p:nvSpPr>
        <p:spPr>
          <a:xfrm>
            <a:off x="416839" y="192912"/>
            <a:ext cx="6744300" cy="9906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549" name="Google Shape;549;p98"/>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550" name="Google Shape;550;p98"/>
          <p:cNvSpPr txBox="1">
            <a:spLocks noGrp="1"/>
          </p:cNvSpPr>
          <p:nvPr>
            <p:ph type="body" idx="1"/>
          </p:nvPr>
        </p:nvSpPr>
        <p:spPr>
          <a:xfrm>
            <a:off x="436225" y="1351219"/>
            <a:ext cx="3223500" cy="3521100"/>
          </a:xfrm>
          <a:prstGeom prst="rect">
            <a:avLst/>
          </a:prstGeom>
          <a:noFill/>
          <a:ln>
            <a:noFill/>
          </a:ln>
        </p:spPr>
        <p:txBody>
          <a:bodyPr spcFirstLastPara="1" wrap="square" lIns="51425" tIns="25700" rIns="51425" bIns="25700" anchor="t" anchorCtr="0">
            <a:noAutofit/>
          </a:bodyPr>
          <a:lstStyle>
            <a:lvl1pPr marL="457200" marR="0" lvl="0" indent="-228600" algn="l" rtl="0">
              <a:lnSpc>
                <a:spcPct val="100000"/>
              </a:lnSpc>
              <a:spcBef>
                <a:spcPts val="800"/>
              </a:spcBef>
              <a:spcAft>
                <a:spcPts val="0"/>
              </a:spcAft>
              <a:buClr>
                <a:srgbClr val="D2BD24"/>
              </a:buClr>
              <a:buSzPts val="20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551" name="Google Shape;551;p98"/>
          <p:cNvSpPr txBox="1">
            <a:spLocks noGrp="1"/>
          </p:cNvSpPr>
          <p:nvPr>
            <p:ph type="body" idx="2"/>
          </p:nvPr>
        </p:nvSpPr>
        <p:spPr>
          <a:xfrm>
            <a:off x="3921342" y="1351219"/>
            <a:ext cx="3223500" cy="3521100"/>
          </a:xfrm>
          <a:prstGeom prst="rect">
            <a:avLst/>
          </a:prstGeom>
          <a:noFill/>
          <a:ln>
            <a:noFill/>
          </a:ln>
        </p:spPr>
        <p:txBody>
          <a:bodyPr spcFirstLastPara="1" wrap="square" lIns="51425" tIns="25700" rIns="51425" bIns="25700" anchor="t" anchorCtr="0">
            <a:noAutofit/>
          </a:bodyPr>
          <a:lstStyle>
            <a:lvl1pPr marL="457200" marR="0" lvl="0" indent="-228600" algn="l" rtl="0">
              <a:lnSpc>
                <a:spcPct val="100000"/>
              </a:lnSpc>
              <a:spcBef>
                <a:spcPts val="800"/>
              </a:spcBef>
              <a:spcAft>
                <a:spcPts val="0"/>
              </a:spcAft>
              <a:buClr>
                <a:srgbClr val="D2BD24"/>
              </a:buClr>
              <a:buSzPts val="20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52"/>
        <p:cNvGrpSpPr/>
        <p:nvPr/>
      </p:nvGrpSpPr>
      <p:grpSpPr>
        <a:xfrm>
          <a:off x="0" y="0"/>
          <a:ext cx="0" cy="0"/>
          <a:chOff x="0" y="0"/>
          <a:chExt cx="0" cy="0"/>
        </a:xfrm>
      </p:grpSpPr>
      <p:sp>
        <p:nvSpPr>
          <p:cNvPr id="553" name="Google Shape;553;p99"/>
          <p:cNvSpPr txBox="1">
            <a:spLocks noGrp="1"/>
          </p:cNvSpPr>
          <p:nvPr>
            <p:ph type="title"/>
          </p:nvPr>
        </p:nvSpPr>
        <p:spPr>
          <a:xfrm>
            <a:off x="416839" y="192912"/>
            <a:ext cx="6744300" cy="9906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554" name="Google Shape;554;p99"/>
          <p:cNvSpPr txBox="1">
            <a:spLocks noGrp="1"/>
          </p:cNvSpPr>
          <p:nvPr>
            <p:ph type="body" idx="1"/>
          </p:nvPr>
        </p:nvSpPr>
        <p:spPr>
          <a:xfrm>
            <a:off x="436225" y="1404639"/>
            <a:ext cx="3223500" cy="432300"/>
          </a:xfrm>
          <a:prstGeom prst="rect">
            <a:avLst/>
          </a:prstGeom>
          <a:noFill/>
          <a:ln>
            <a:noFill/>
          </a:ln>
        </p:spPr>
        <p:txBody>
          <a:bodyPr spcFirstLastPara="1" wrap="square" lIns="51425" tIns="25700" rIns="51425" bIns="25700" anchor="b" anchorCtr="0">
            <a:noAutofit/>
          </a:bodyPr>
          <a:lstStyle>
            <a:lvl1pPr marL="457200" marR="0" lvl="0" indent="-228600" algn="l" rtl="0">
              <a:lnSpc>
                <a:spcPct val="100000"/>
              </a:lnSpc>
              <a:spcBef>
                <a:spcPts val="800"/>
              </a:spcBef>
              <a:spcAft>
                <a:spcPts val="0"/>
              </a:spcAft>
              <a:buClr>
                <a:srgbClr val="D2BD24"/>
              </a:buClr>
              <a:buSzPts val="1400"/>
              <a:buFont typeface="Noto Sans Symbols"/>
              <a:buNone/>
              <a:defRPr sz="18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900"/>
              <a:buFont typeface="Source Sans Pro"/>
              <a:buNone/>
              <a:defRPr sz="1500" b="1"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1100"/>
              <a:buFont typeface="Noto Sans Symbols"/>
              <a:buNone/>
              <a:defRPr sz="1400" b="1"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900"/>
              <a:buFont typeface="Noto Sans Symbols"/>
              <a:buNone/>
              <a:defRPr sz="1200" b="1"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900"/>
              <a:buFont typeface="Noto Sans Symbols"/>
              <a:buNone/>
              <a:defRPr sz="1200" b="1" i="0" u="none" strike="noStrike" cap="none">
                <a:solidFill>
                  <a:srgbClr val="3F3F3F"/>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9pPr>
          </a:lstStyle>
          <a:p>
            <a:endParaRPr/>
          </a:p>
        </p:txBody>
      </p:sp>
      <p:sp>
        <p:nvSpPr>
          <p:cNvPr id="555" name="Google Shape;555;p99"/>
          <p:cNvSpPr txBox="1">
            <a:spLocks noGrp="1"/>
          </p:cNvSpPr>
          <p:nvPr>
            <p:ph type="body" idx="2"/>
          </p:nvPr>
        </p:nvSpPr>
        <p:spPr>
          <a:xfrm>
            <a:off x="3921341" y="1404639"/>
            <a:ext cx="3223500" cy="432300"/>
          </a:xfrm>
          <a:prstGeom prst="rect">
            <a:avLst/>
          </a:prstGeom>
          <a:noFill/>
          <a:ln>
            <a:noFill/>
          </a:ln>
        </p:spPr>
        <p:txBody>
          <a:bodyPr spcFirstLastPara="1" wrap="square" lIns="51425" tIns="25700" rIns="51425" bIns="25700" anchor="b" anchorCtr="0">
            <a:noAutofit/>
          </a:bodyPr>
          <a:lstStyle>
            <a:lvl1pPr marL="457200" marR="0" lvl="0" indent="-228600" algn="l" rtl="0">
              <a:lnSpc>
                <a:spcPct val="100000"/>
              </a:lnSpc>
              <a:spcBef>
                <a:spcPts val="800"/>
              </a:spcBef>
              <a:spcAft>
                <a:spcPts val="0"/>
              </a:spcAft>
              <a:buClr>
                <a:srgbClr val="D2BD24"/>
              </a:buClr>
              <a:buSzPts val="1400"/>
              <a:buFont typeface="Noto Sans Symbols"/>
              <a:buNone/>
              <a:defRPr sz="18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900"/>
              <a:buFont typeface="Source Sans Pro"/>
              <a:buNone/>
              <a:defRPr sz="1500" b="1"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1100"/>
              <a:buFont typeface="Noto Sans Symbols"/>
              <a:buNone/>
              <a:defRPr sz="1400" b="1"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900"/>
              <a:buFont typeface="Noto Sans Symbols"/>
              <a:buNone/>
              <a:defRPr sz="1200" b="1"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900"/>
              <a:buFont typeface="Noto Sans Symbols"/>
              <a:buNone/>
              <a:defRPr sz="1200" b="1" i="0" u="none" strike="noStrike" cap="none">
                <a:solidFill>
                  <a:srgbClr val="3F3F3F"/>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800"/>
              <a:buFont typeface="Noto Sans Symbols"/>
              <a:buNone/>
              <a:defRPr sz="1200" b="1" i="0" u="none" strike="noStrike" cap="none">
                <a:solidFill>
                  <a:srgbClr val="3F3F3F"/>
                </a:solidFill>
                <a:latin typeface="Source Sans Pro"/>
                <a:ea typeface="Source Sans Pro"/>
                <a:cs typeface="Source Sans Pro"/>
                <a:sym typeface="Source Sans Pro"/>
              </a:defRPr>
            </a:lvl9pPr>
          </a:lstStyle>
          <a:p>
            <a:endParaRPr/>
          </a:p>
        </p:txBody>
      </p:sp>
      <p:sp>
        <p:nvSpPr>
          <p:cNvPr id="556" name="Google Shape;556;p99"/>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557" name="Google Shape;557;p99"/>
          <p:cNvSpPr txBox="1">
            <a:spLocks noGrp="1"/>
          </p:cNvSpPr>
          <p:nvPr>
            <p:ph type="body" idx="3"/>
          </p:nvPr>
        </p:nvSpPr>
        <p:spPr>
          <a:xfrm>
            <a:off x="436225" y="2017339"/>
            <a:ext cx="3223500" cy="2854800"/>
          </a:xfrm>
          <a:prstGeom prst="rect">
            <a:avLst/>
          </a:prstGeom>
          <a:noFill/>
          <a:ln>
            <a:noFill/>
          </a:ln>
        </p:spPr>
        <p:txBody>
          <a:bodyPr spcFirstLastPara="1" wrap="square" lIns="51425" tIns="25700" rIns="51425" bIns="25700" anchor="t" anchorCtr="0">
            <a:noAutofit/>
          </a:bodyPr>
          <a:lstStyle>
            <a:lvl1pPr marL="457200" marR="0" lvl="0" indent="-35560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558" name="Google Shape;558;p99"/>
          <p:cNvSpPr txBox="1">
            <a:spLocks noGrp="1"/>
          </p:cNvSpPr>
          <p:nvPr>
            <p:ph type="body" idx="4"/>
          </p:nvPr>
        </p:nvSpPr>
        <p:spPr>
          <a:xfrm>
            <a:off x="3921342" y="2017340"/>
            <a:ext cx="3223500" cy="2854800"/>
          </a:xfrm>
          <a:prstGeom prst="rect">
            <a:avLst/>
          </a:prstGeom>
          <a:noFill/>
          <a:ln>
            <a:noFill/>
          </a:ln>
        </p:spPr>
        <p:txBody>
          <a:bodyPr spcFirstLastPara="1" wrap="square" lIns="51425" tIns="25700" rIns="51425" bIns="25700" anchor="t" anchorCtr="0">
            <a:noAutofit/>
          </a:bodyPr>
          <a:lstStyle>
            <a:lvl1pPr marL="457200" marR="0" lvl="0" indent="-35560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559"/>
        <p:cNvGrpSpPr/>
        <p:nvPr/>
      </p:nvGrpSpPr>
      <p:grpSpPr>
        <a:xfrm>
          <a:off x="0" y="0"/>
          <a:ext cx="0" cy="0"/>
          <a:chOff x="0" y="0"/>
          <a:chExt cx="0" cy="0"/>
        </a:xfrm>
      </p:grpSpPr>
      <p:sp>
        <p:nvSpPr>
          <p:cNvPr id="560" name="Google Shape;560;p100"/>
          <p:cNvSpPr txBox="1">
            <a:spLocks noGrp="1"/>
          </p:cNvSpPr>
          <p:nvPr>
            <p:ph type="title"/>
          </p:nvPr>
        </p:nvSpPr>
        <p:spPr>
          <a:xfrm>
            <a:off x="508000" y="457200"/>
            <a:ext cx="6447600" cy="9906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561" name="Google Shape;561;p100"/>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62"/>
        <p:cNvGrpSpPr/>
        <p:nvPr/>
      </p:nvGrpSpPr>
      <p:grpSpPr>
        <a:xfrm>
          <a:off x="0" y="0"/>
          <a:ext cx="0" cy="0"/>
          <a:chOff x="0" y="0"/>
          <a:chExt cx="0" cy="0"/>
        </a:xfrm>
      </p:grpSpPr>
      <p:sp>
        <p:nvSpPr>
          <p:cNvPr id="563" name="Google Shape;563;p101"/>
          <p:cNvSpPr txBox="1">
            <a:spLocks noGrp="1"/>
          </p:cNvSpPr>
          <p:nvPr>
            <p:ph type="body" idx="1"/>
          </p:nvPr>
        </p:nvSpPr>
        <p:spPr>
          <a:xfrm>
            <a:off x="2630606" y="386193"/>
            <a:ext cx="4324800" cy="4516800"/>
          </a:xfrm>
          <a:prstGeom prst="rect">
            <a:avLst/>
          </a:prstGeom>
          <a:noFill/>
          <a:ln>
            <a:noFill/>
          </a:ln>
        </p:spPr>
        <p:txBody>
          <a:bodyPr spcFirstLastPara="1" wrap="square" lIns="51425" tIns="25700" rIns="51425" bIns="25700" anchor="t" anchorCtr="0">
            <a:noAutofit/>
          </a:bodyPr>
          <a:lstStyle>
            <a:lvl1pPr marL="457200" marR="0" lvl="0" indent="-35560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564" name="Google Shape;564;p101"/>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565" name="Google Shape;565;p101"/>
          <p:cNvSpPr>
            <a:spLocks noGrp="1"/>
          </p:cNvSpPr>
          <p:nvPr>
            <p:ph type="pic" idx="2"/>
          </p:nvPr>
        </p:nvSpPr>
        <p:spPr>
          <a:xfrm>
            <a:off x="429816" y="1972468"/>
            <a:ext cx="1894200" cy="13443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566" name="Google Shape;566;p101"/>
          <p:cNvSpPr>
            <a:spLocks noGrp="1"/>
          </p:cNvSpPr>
          <p:nvPr>
            <p:ph type="pic" idx="3"/>
          </p:nvPr>
        </p:nvSpPr>
        <p:spPr>
          <a:xfrm>
            <a:off x="429816" y="386193"/>
            <a:ext cx="1894200" cy="13443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567" name="Google Shape;567;p101"/>
          <p:cNvSpPr>
            <a:spLocks noGrp="1"/>
          </p:cNvSpPr>
          <p:nvPr>
            <p:ph type="pic" idx="4"/>
          </p:nvPr>
        </p:nvSpPr>
        <p:spPr>
          <a:xfrm>
            <a:off x="429816" y="3558742"/>
            <a:ext cx="1894200" cy="13443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568"/>
        <p:cNvGrpSpPr/>
        <p:nvPr/>
      </p:nvGrpSpPr>
      <p:grpSpPr>
        <a:xfrm>
          <a:off x="0" y="0"/>
          <a:ext cx="0" cy="0"/>
          <a:chOff x="0" y="0"/>
          <a:chExt cx="0" cy="0"/>
        </a:xfrm>
      </p:grpSpPr>
      <p:sp>
        <p:nvSpPr>
          <p:cNvPr id="569" name="Google Shape;569;p102"/>
          <p:cNvSpPr txBox="1">
            <a:spLocks noGrp="1"/>
          </p:cNvSpPr>
          <p:nvPr>
            <p:ph type="title"/>
          </p:nvPr>
        </p:nvSpPr>
        <p:spPr>
          <a:xfrm>
            <a:off x="698500" y="457200"/>
            <a:ext cx="6070500" cy="2266800"/>
          </a:xfrm>
          <a:prstGeom prst="rect">
            <a:avLst/>
          </a:prstGeom>
          <a:noFill/>
          <a:ln>
            <a:noFill/>
          </a:ln>
        </p:spPr>
        <p:txBody>
          <a:bodyPr spcFirstLastPara="1" wrap="square" lIns="51425" tIns="25700" rIns="51425" bIns="25700" anchor="ctr"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570" name="Google Shape;570;p102"/>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571" name="Google Shape;571;p102"/>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45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572" name="Google Shape;572;p102"/>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45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573"/>
        <p:cNvGrpSpPr/>
        <p:nvPr/>
      </p:nvGrpSpPr>
      <p:grpSpPr>
        <a:xfrm>
          <a:off x="0" y="0"/>
          <a:ext cx="0" cy="0"/>
          <a:chOff x="0" y="0"/>
          <a:chExt cx="0" cy="0"/>
        </a:xfrm>
      </p:grpSpPr>
      <p:sp>
        <p:nvSpPr>
          <p:cNvPr id="574" name="Google Shape;574;p103"/>
          <p:cNvSpPr txBox="1">
            <a:spLocks noGrp="1"/>
          </p:cNvSpPr>
          <p:nvPr>
            <p:ph type="title"/>
          </p:nvPr>
        </p:nvSpPr>
        <p:spPr>
          <a:xfrm>
            <a:off x="508001" y="457200"/>
            <a:ext cx="6261000" cy="2266800"/>
          </a:xfrm>
          <a:prstGeom prst="rect">
            <a:avLst/>
          </a:prstGeom>
          <a:noFill/>
          <a:ln>
            <a:noFill/>
          </a:ln>
        </p:spPr>
        <p:txBody>
          <a:bodyPr spcFirstLastPara="1" wrap="square" lIns="51425" tIns="25700" rIns="51425" bIns="25700" anchor="ctr" anchorCtr="0">
            <a:noAutofit/>
          </a:bodyPr>
          <a:lstStyle>
            <a:lvl1pPr marR="0" lvl="0" algn="l" rtl="0">
              <a:lnSpc>
                <a:spcPct val="100000"/>
              </a:lnSpc>
              <a:spcBef>
                <a:spcPts val="0"/>
              </a:spcBef>
              <a:spcAft>
                <a:spcPts val="0"/>
              </a:spcAft>
              <a:buClr>
                <a:srgbClr val="072B62"/>
              </a:buClr>
              <a:buSzPts val="2500"/>
              <a:buFont typeface="Georgia"/>
              <a:buNone/>
              <a:defRPr sz="3300" b="0" i="1"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575" name="Google Shape;575;p103"/>
          <p:cNvSpPr txBox="1">
            <a:spLocks noGrp="1"/>
          </p:cNvSpPr>
          <p:nvPr>
            <p:ph type="body" idx="1"/>
          </p:nvPr>
        </p:nvSpPr>
        <p:spPr>
          <a:xfrm>
            <a:off x="450856" y="2927350"/>
            <a:ext cx="6447600" cy="385500"/>
          </a:xfrm>
          <a:prstGeom prst="rect">
            <a:avLst/>
          </a:prstGeom>
          <a:noFill/>
          <a:ln>
            <a:noFill/>
          </a:ln>
        </p:spPr>
        <p:txBody>
          <a:bodyPr spcFirstLastPara="1" wrap="square" lIns="51425" tIns="25700" rIns="51425" bIns="25700" anchor="b" anchorCtr="0">
            <a:noAutofit/>
          </a:bodyPr>
          <a:lstStyle>
            <a:lvl1pPr marL="457200" marR="0" lvl="0" indent="-228600" algn="r" rtl="0">
              <a:lnSpc>
                <a:spcPct val="100000"/>
              </a:lnSpc>
              <a:spcBef>
                <a:spcPts val="800"/>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1400"/>
              <a:buFont typeface="Source Sans Pro"/>
              <a:buNone/>
              <a:defRPr sz="2400" b="0"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1600"/>
              <a:buFont typeface="Noto Sans Symbols"/>
              <a:buNone/>
              <a:defRPr sz="2100" b="0"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1400"/>
              <a:buFont typeface="Noto Sans Symbols"/>
              <a:buNone/>
              <a:defRPr sz="1800" b="0"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1400"/>
              <a:buFont typeface="Noto Sans Symbols"/>
              <a:buNone/>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576" name="Google Shape;576;p103"/>
          <p:cNvSpPr txBox="1">
            <a:spLocks noGrp="1"/>
          </p:cNvSpPr>
          <p:nvPr>
            <p:ph type="body" idx="2"/>
          </p:nvPr>
        </p:nvSpPr>
        <p:spPr>
          <a:xfrm>
            <a:off x="508001" y="3395586"/>
            <a:ext cx="6390300" cy="1135500"/>
          </a:xfrm>
          <a:prstGeom prst="rect">
            <a:avLst/>
          </a:prstGeom>
          <a:noFill/>
          <a:ln>
            <a:noFill/>
          </a:ln>
        </p:spPr>
        <p:txBody>
          <a:bodyPr spcFirstLastPara="1" wrap="square" lIns="51425" tIns="25700" rIns="51425" bIns="25700" anchor="t" anchorCtr="0">
            <a:noAutofit/>
          </a:bodyPr>
          <a:lstStyle>
            <a:lvl1pPr marL="457200" marR="0" lvl="0" indent="-228600" algn="r" rtl="0">
              <a:lnSpc>
                <a:spcPct val="100000"/>
              </a:lnSpc>
              <a:spcBef>
                <a:spcPts val="800"/>
              </a:spcBef>
              <a:spcAft>
                <a:spcPts val="0"/>
              </a:spcAft>
              <a:buClr>
                <a:srgbClr val="D2BD24"/>
              </a:buClr>
              <a:buSzPts val="1400"/>
              <a:buFont typeface="Noto Sans Symbols"/>
              <a:buNone/>
              <a:defRPr sz="1800" b="0" i="0" u="none" strike="noStrike" cap="none">
                <a:solidFill>
                  <a:srgbClr val="7F7F7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800"/>
              <a:buFont typeface="Source Sans Pro"/>
              <a:buNone/>
              <a:defRPr sz="14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900"/>
              <a:buFont typeface="Noto Sans Symbols"/>
              <a:buNone/>
              <a:defRPr sz="12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9pPr>
          </a:lstStyle>
          <a:p>
            <a:endParaRPr/>
          </a:p>
        </p:txBody>
      </p:sp>
      <p:sp>
        <p:nvSpPr>
          <p:cNvPr id="577" name="Google Shape;577;p103"/>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45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578" name="Google Shape;578;p103"/>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4500"/>
              <a:buFont typeface="Arial"/>
              <a:buNone/>
            </a:pPr>
            <a:r>
              <a:rPr lang="en" sz="6000" b="0" i="0" u="none" strike="noStrike" cap="none">
                <a:solidFill>
                  <a:srgbClr val="8FA1CF"/>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579" name="Google Shape;579;p103"/>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580"/>
        <p:cNvGrpSpPr/>
        <p:nvPr/>
      </p:nvGrpSpPr>
      <p:grpSpPr>
        <a:xfrm>
          <a:off x="0" y="0"/>
          <a:ext cx="0" cy="0"/>
          <a:chOff x="0" y="0"/>
          <a:chExt cx="0" cy="0"/>
        </a:xfrm>
      </p:grpSpPr>
      <p:sp>
        <p:nvSpPr>
          <p:cNvPr id="581" name="Google Shape;581;p104"/>
          <p:cNvSpPr txBox="1">
            <a:spLocks noGrp="1"/>
          </p:cNvSpPr>
          <p:nvPr>
            <p:ph type="title"/>
          </p:nvPr>
        </p:nvSpPr>
        <p:spPr>
          <a:xfrm>
            <a:off x="508001" y="1448991"/>
            <a:ext cx="6447600" cy="1946700"/>
          </a:xfrm>
          <a:prstGeom prst="rect">
            <a:avLst/>
          </a:prstGeom>
          <a:noFill/>
          <a:ln>
            <a:noFill/>
          </a:ln>
        </p:spPr>
        <p:txBody>
          <a:bodyPr spcFirstLastPara="1" wrap="square" lIns="51425" tIns="25700" rIns="51425" bIns="25700" anchor="b"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582" name="Google Shape;582;p104"/>
          <p:cNvSpPr txBox="1">
            <a:spLocks noGrp="1"/>
          </p:cNvSpPr>
          <p:nvPr>
            <p:ph type="body" idx="1"/>
          </p:nvPr>
        </p:nvSpPr>
        <p:spPr>
          <a:xfrm>
            <a:off x="508001" y="3395586"/>
            <a:ext cx="6447600" cy="1135500"/>
          </a:xfrm>
          <a:prstGeom prst="rect">
            <a:avLst/>
          </a:prstGeom>
          <a:noFill/>
          <a:ln>
            <a:noFill/>
          </a:ln>
        </p:spPr>
        <p:txBody>
          <a:bodyPr spcFirstLastPara="1" wrap="square" lIns="51425" tIns="25700" rIns="51425" bIns="25700" anchor="t" anchorCtr="0">
            <a:noAutofit/>
          </a:bodyPr>
          <a:lstStyle>
            <a:lvl1pPr marL="457200" marR="0" lvl="0" indent="-228600" algn="l" rtl="0">
              <a:lnSpc>
                <a:spcPct val="100000"/>
              </a:lnSpc>
              <a:spcBef>
                <a:spcPts val="800"/>
              </a:spcBef>
              <a:spcAft>
                <a:spcPts val="0"/>
              </a:spcAft>
              <a:buClr>
                <a:srgbClr val="D2BD24"/>
              </a:buClr>
              <a:buSzPts val="1600"/>
              <a:buFont typeface="Noto Sans Symbols"/>
              <a:buNone/>
              <a:defRPr sz="21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800"/>
              <a:buFont typeface="Source Sans Pro"/>
              <a:buNone/>
              <a:defRPr sz="14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900"/>
              <a:buFont typeface="Noto Sans Symbols"/>
              <a:buNone/>
              <a:defRPr sz="12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9pPr>
          </a:lstStyle>
          <a:p>
            <a:endParaRPr/>
          </a:p>
        </p:txBody>
      </p:sp>
      <p:sp>
        <p:nvSpPr>
          <p:cNvPr id="583" name="Google Shape;583;p104"/>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584"/>
        <p:cNvGrpSpPr/>
        <p:nvPr/>
      </p:nvGrpSpPr>
      <p:grpSpPr>
        <a:xfrm>
          <a:off x="0" y="0"/>
          <a:ext cx="0" cy="0"/>
          <a:chOff x="0" y="0"/>
          <a:chExt cx="0" cy="0"/>
        </a:xfrm>
      </p:grpSpPr>
      <p:sp>
        <p:nvSpPr>
          <p:cNvPr id="585" name="Google Shape;585;p105"/>
          <p:cNvSpPr txBox="1">
            <a:spLocks noGrp="1"/>
          </p:cNvSpPr>
          <p:nvPr>
            <p:ph type="title"/>
          </p:nvPr>
        </p:nvSpPr>
        <p:spPr>
          <a:xfrm rot="5400000">
            <a:off x="4495662" y="1937249"/>
            <a:ext cx="3938700" cy="978600"/>
          </a:xfrm>
          <a:prstGeom prst="rect">
            <a:avLst/>
          </a:prstGeom>
          <a:noFill/>
          <a:ln>
            <a:noFill/>
          </a:ln>
        </p:spPr>
        <p:txBody>
          <a:bodyPr spcFirstLastPara="1" wrap="square" lIns="51425" tIns="25700" rIns="51425" bIns="25700" anchor="ctr"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586" name="Google Shape;586;p105"/>
          <p:cNvSpPr txBox="1">
            <a:spLocks noGrp="1"/>
          </p:cNvSpPr>
          <p:nvPr>
            <p:ph type="body" idx="1"/>
          </p:nvPr>
        </p:nvSpPr>
        <p:spPr>
          <a:xfrm rot="5400000">
            <a:off x="1186114" y="-221100"/>
            <a:ext cx="3938700" cy="5295300"/>
          </a:xfrm>
          <a:prstGeom prst="rect">
            <a:avLst/>
          </a:prstGeom>
          <a:noFill/>
          <a:ln>
            <a:noFill/>
          </a:ln>
        </p:spPr>
        <p:txBody>
          <a:bodyPr spcFirstLastPara="1" wrap="square" lIns="51425" tIns="25700" rIns="51425" bIns="25700" anchor="t" anchorCtr="0">
            <a:noAutofit/>
          </a:bodyPr>
          <a:lstStyle>
            <a:lvl1pPr marL="457200" marR="0" lvl="0" indent="-35560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587" name="Google Shape;587;p105"/>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588"/>
        <p:cNvGrpSpPr/>
        <p:nvPr/>
      </p:nvGrpSpPr>
      <p:grpSpPr>
        <a:xfrm>
          <a:off x="0" y="0"/>
          <a:ext cx="0" cy="0"/>
          <a:chOff x="0" y="0"/>
          <a:chExt cx="0" cy="0"/>
        </a:xfrm>
      </p:grpSpPr>
      <p:pic>
        <p:nvPicPr>
          <p:cNvPr id="589" name="Google Shape;589;p106"/>
          <p:cNvPicPr preferRelativeResize="0"/>
          <p:nvPr/>
        </p:nvPicPr>
        <p:blipFill rotWithShape="1">
          <a:blip r:embed="rId2">
            <a:alphaModFix/>
          </a:blip>
          <a:srcRect/>
          <a:stretch/>
        </p:blipFill>
        <p:spPr>
          <a:xfrm>
            <a:off x="1383257" y="-413147"/>
            <a:ext cx="5424491" cy="5968606"/>
          </a:xfrm>
          <a:prstGeom prst="rect">
            <a:avLst/>
          </a:prstGeom>
          <a:noFill/>
          <a:ln>
            <a:noFill/>
          </a:ln>
        </p:spPr>
      </p:pic>
      <p:sp>
        <p:nvSpPr>
          <p:cNvPr id="590" name="Google Shape;590;p106"/>
          <p:cNvSpPr txBox="1">
            <a:spLocks noGrp="1"/>
          </p:cNvSpPr>
          <p:nvPr>
            <p:ph type="sldNum" idx="12"/>
          </p:nvPr>
        </p:nvSpPr>
        <p:spPr>
          <a:xfrm>
            <a:off x="8556784" y="4749851"/>
            <a:ext cx="548700" cy="393600"/>
          </a:xfrm>
          <a:prstGeom prst="rect">
            <a:avLst/>
          </a:prstGeom>
          <a:noFill/>
          <a:ln>
            <a:noFill/>
          </a:ln>
        </p:spPr>
        <p:txBody>
          <a:bodyPr spcFirstLastPara="1" wrap="square" lIns="51425" tIns="25700" rIns="51425" bIns="25700" anchor="t" anchorCtr="0">
            <a:noAutofit/>
          </a:bodyPr>
          <a:lstStyle>
            <a:lvl1pPr marL="0" marR="0" lvl="0"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300" b="0" i="0" u="none" strike="noStrike" cap="none">
                <a:solidFill>
                  <a:srgbClr val="3F3F3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07"/>
        <p:cNvGrpSpPr/>
        <p:nvPr/>
      </p:nvGrpSpPr>
      <p:grpSpPr>
        <a:xfrm>
          <a:off x="0" y="0"/>
          <a:ext cx="0" cy="0"/>
          <a:chOff x="0" y="0"/>
          <a:chExt cx="0" cy="0"/>
        </a:xfrm>
      </p:grpSpPr>
      <p:sp>
        <p:nvSpPr>
          <p:cNvPr id="608" name="Google Shape;608;p108"/>
          <p:cNvSpPr txBox="1">
            <a:spLocks noGrp="1"/>
          </p:cNvSpPr>
          <p:nvPr>
            <p:ph type="title"/>
          </p:nvPr>
        </p:nvSpPr>
        <p:spPr>
          <a:xfrm>
            <a:off x="416839" y="192769"/>
            <a:ext cx="6447600" cy="990600"/>
          </a:xfrm>
          <a:prstGeom prst="rect">
            <a:avLst/>
          </a:prstGeom>
          <a:noFill/>
          <a:ln>
            <a:noFill/>
          </a:ln>
        </p:spPr>
        <p:txBody>
          <a:bodyPr spcFirstLastPara="1" wrap="square" lIns="51425" tIns="51425" rIns="51425" bIns="51425" anchor="t"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609" name="Google Shape;609;p108"/>
          <p:cNvSpPr txBox="1">
            <a:spLocks noGrp="1"/>
          </p:cNvSpPr>
          <p:nvPr>
            <p:ph type="body" idx="1"/>
          </p:nvPr>
        </p:nvSpPr>
        <p:spPr>
          <a:xfrm>
            <a:off x="416839" y="1330088"/>
            <a:ext cx="6891600" cy="3675900"/>
          </a:xfrm>
          <a:prstGeom prst="rect">
            <a:avLst/>
          </a:prstGeom>
          <a:noFill/>
          <a:ln>
            <a:noFill/>
          </a:ln>
        </p:spPr>
        <p:txBody>
          <a:bodyPr spcFirstLastPara="1" wrap="square" lIns="51425" tIns="51425" rIns="51425" bIns="51425" anchor="t" anchorCtr="0">
            <a:noAutofit/>
          </a:bodyPr>
          <a:lstStyle>
            <a:lvl1pPr marL="457200" marR="0" lvl="0" indent="-35560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610" name="Google Shape;610;p108"/>
          <p:cNvSpPr txBox="1">
            <a:spLocks noGrp="1"/>
          </p:cNvSpPr>
          <p:nvPr>
            <p:ph type="sldNum" idx="12"/>
          </p:nvPr>
        </p:nvSpPr>
        <p:spPr>
          <a:xfrm>
            <a:off x="8272810" y="4735525"/>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436225" y="233535"/>
            <a:ext cx="67083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109" name="Google Shape;109;p22"/>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10" name="Google Shape;110;p22"/>
          <p:cNvSpPr txBox="1">
            <a:spLocks noGrp="1"/>
          </p:cNvSpPr>
          <p:nvPr>
            <p:ph type="body" idx="1"/>
          </p:nvPr>
        </p:nvSpPr>
        <p:spPr>
          <a:xfrm>
            <a:off x="3921342" y="1351219"/>
            <a:ext cx="3223500" cy="35211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111" name="Google Shape;111;p22"/>
          <p:cNvSpPr>
            <a:spLocks noGrp="1"/>
          </p:cNvSpPr>
          <p:nvPr>
            <p:ph type="pic" idx="2"/>
          </p:nvPr>
        </p:nvSpPr>
        <p:spPr>
          <a:xfrm>
            <a:off x="435769" y="1351360"/>
            <a:ext cx="3360900" cy="35205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11"/>
        <p:cNvGrpSpPr/>
        <p:nvPr/>
      </p:nvGrpSpPr>
      <p:grpSpPr>
        <a:xfrm>
          <a:off x="0" y="0"/>
          <a:ext cx="0" cy="0"/>
          <a:chOff x="0" y="0"/>
          <a:chExt cx="0" cy="0"/>
        </a:xfrm>
      </p:grpSpPr>
      <p:sp>
        <p:nvSpPr>
          <p:cNvPr id="612" name="Google Shape;612;p109"/>
          <p:cNvSpPr txBox="1">
            <a:spLocks noGrp="1"/>
          </p:cNvSpPr>
          <p:nvPr>
            <p:ph type="title"/>
          </p:nvPr>
        </p:nvSpPr>
        <p:spPr>
          <a:xfrm>
            <a:off x="416839" y="192769"/>
            <a:ext cx="6447600" cy="990600"/>
          </a:xfrm>
          <a:prstGeom prst="rect">
            <a:avLst/>
          </a:prstGeom>
          <a:noFill/>
          <a:ln>
            <a:noFill/>
          </a:ln>
        </p:spPr>
        <p:txBody>
          <a:bodyPr spcFirstLastPara="1" wrap="square" lIns="51425" tIns="25700" rIns="51425" bIns="25700" anchor="t" anchorCtr="0">
            <a:noAutofit/>
          </a:bodyPr>
          <a:lstStyle>
            <a:lvl1pPr lvl="0" algn="l" rtl="0">
              <a:lnSpc>
                <a:spcPct val="100000"/>
              </a:lnSpc>
              <a:spcBef>
                <a:spcPts val="0"/>
              </a:spcBef>
              <a:spcAft>
                <a:spcPts val="0"/>
              </a:spcAft>
              <a:buSzPts val="2500"/>
              <a:buNone/>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613" name="Google Shape;613;p109"/>
          <p:cNvSpPr txBox="1">
            <a:spLocks noGrp="1"/>
          </p:cNvSpPr>
          <p:nvPr>
            <p:ph type="body" idx="1"/>
          </p:nvPr>
        </p:nvSpPr>
        <p:spPr>
          <a:xfrm>
            <a:off x="416839" y="1330088"/>
            <a:ext cx="6891600" cy="3675900"/>
          </a:xfrm>
          <a:prstGeom prst="rect">
            <a:avLst/>
          </a:prstGeom>
          <a:noFill/>
          <a:ln>
            <a:noFill/>
          </a:ln>
        </p:spPr>
        <p:txBody>
          <a:bodyPr spcFirstLastPara="1" wrap="square" lIns="51425" tIns="25700" rIns="51425" bIns="25700" anchor="t" anchorCtr="0">
            <a:noAutofit/>
          </a:bodyPr>
          <a:lstStyle>
            <a:lvl1pPr marL="457200" lvl="0" indent="-355600" algn="l" rtl="0">
              <a:lnSpc>
                <a:spcPct val="100000"/>
              </a:lnSpc>
              <a:spcBef>
                <a:spcPts val="800"/>
              </a:spcBef>
              <a:spcAft>
                <a:spcPts val="0"/>
              </a:spcAft>
              <a:buSzPts val="2000"/>
              <a:buChar char="▶"/>
              <a:defRPr/>
            </a:lvl1pPr>
            <a:lvl2pPr marL="914400" lvl="1" indent="-317500" algn="l" rtl="0">
              <a:lnSpc>
                <a:spcPct val="100000"/>
              </a:lnSpc>
              <a:spcBef>
                <a:spcPts val="800"/>
              </a:spcBef>
              <a:spcAft>
                <a:spcPts val="0"/>
              </a:spcAft>
              <a:buSzPts val="1400"/>
              <a:buChar char="●"/>
              <a:defRPr/>
            </a:lvl2pPr>
            <a:lvl3pPr marL="1371600" lvl="2" indent="-330200" algn="l" rtl="0">
              <a:lnSpc>
                <a:spcPct val="100000"/>
              </a:lnSpc>
              <a:spcBef>
                <a:spcPts val="800"/>
              </a:spcBef>
              <a:spcAft>
                <a:spcPts val="0"/>
              </a:spcAft>
              <a:buSzPts val="1600"/>
              <a:buChar char="✓"/>
              <a:defRPr/>
            </a:lvl3pPr>
            <a:lvl4pPr marL="1828800" lvl="3" indent="-317500" algn="l" rtl="0">
              <a:lnSpc>
                <a:spcPct val="100000"/>
              </a:lnSpc>
              <a:spcBef>
                <a:spcPts val="800"/>
              </a:spcBef>
              <a:spcAft>
                <a:spcPts val="0"/>
              </a:spcAft>
              <a:buSzPts val="1400"/>
              <a:buChar char="▶"/>
              <a:defRPr/>
            </a:lvl4pPr>
            <a:lvl5pPr marL="2286000" lvl="4" indent="-317500" algn="l" rtl="0">
              <a:lnSpc>
                <a:spcPct val="100000"/>
              </a:lnSpc>
              <a:spcBef>
                <a:spcPts val="800"/>
              </a:spcBef>
              <a:spcAft>
                <a:spcPts val="0"/>
              </a:spcAft>
              <a:buSzPts val="1400"/>
              <a:buFont typeface="Source Sans Pro"/>
              <a:buChar char="●"/>
              <a:defRPr/>
            </a:lvl5pPr>
            <a:lvl6pPr marL="2743200" lvl="5" indent="-260350" algn="l" rtl="0">
              <a:lnSpc>
                <a:spcPct val="100000"/>
              </a:lnSpc>
              <a:spcBef>
                <a:spcPts val="800"/>
              </a:spcBef>
              <a:spcAft>
                <a:spcPts val="0"/>
              </a:spcAft>
              <a:buSzPts val="500"/>
              <a:buChar char="▶"/>
              <a:defRPr/>
            </a:lvl6pPr>
            <a:lvl7pPr marL="3200400" lvl="6" indent="-260350" algn="l" rtl="0">
              <a:lnSpc>
                <a:spcPct val="100000"/>
              </a:lnSpc>
              <a:spcBef>
                <a:spcPts val="800"/>
              </a:spcBef>
              <a:spcAft>
                <a:spcPts val="0"/>
              </a:spcAft>
              <a:buSzPts val="500"/>
              <a:buChar char="▶"/>
              <a:defRPr/>
            </a:lvl7pPr>
            <a:lvl8pPr marL="3657600" lvl="7" indent="-260350" algn="l" rtl="0">
              <a:lnSpc>
                <a:spcPct val="100000"/>
              </a:lnSpc>
              <a:spcBef>
                <a:spcPts val="800"/>
              </a:spcBef>
              <a:spcAft>
                <a:spcPts val="0"/>
              </a:spcAft>
              <a:buSzPts val="500"/>
              <a:buChar char="▶"/>
              <a:defRPr/>
            </a:lvl8pPr>
            <a:lvl9pPr marL="4114800" lvl="8" indent="-260350" algn="l" rtl="0">
              <a:lnSpc>
                <a:spcPct val="100000"/>
              </a:lnSpc>
              <a:spcBef>
                <a:spcPts val="800"/>
              </a:spcBef>
              <a:spcAft>
                <a:spcPts val="0"/>
              </a:spcAft>
              <a:buSzPts val="500"/>
              <a:buChar char="▶"/>
              <a:defRPr/>
            </a:lvl9pPr>
          </a:lstStyle>
          <a:p>
            <a:endParaRPr/>
          </a:p>
        </p:txBody>
      </p:sp>
      <p:sp>
        <p:nvSpPr>
          <p:cNvPr id="614" name="Google Shape;614;p109"/>
          <p:cNvSpPr txBox="1">
            <a:spLocks noGrp="1"/>
          </p:cNvSpPr>
          <p:nvPr>
            <p:ph type="sldNum" idx="12"/>
          </p:nvPr>
        </p:nvSpPr>
        <p:spPr>
          <a:xfrm>
            <a:off x="8272810" y="4735525"/>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615"/>
        <p:cNvGrpSpPr/>
        <p:nvPr/>
      </p:nvGrpSpPr>
      <p:grpSpPr>
        <a:xfrm>
          <a:off x="0" y="0"/>
          <a:ext cx="0" cy="0"/>
          <a:chOff x="0" y="0"/>
          <a:chExt cx="0" cy="0"/>
        </a:xfrm>
      </p:grpSpPr>
      <p:sp>
        <p:nvSpPr>
          <p:cNvPr id="616" name="Google Shape;616;p110"/>
          <p:cNvSpPr txBox="1">
            <a:spLocks noGrp="1"/>
          </p:cNvSpPr>
          <p:nvPr>
            <p:ph type="title"/>
          </p:nvPr>
        </p:nvSpPr>
        <p:spPr>
          <a:xfrm>
            <a:off x="416839" y="192769"/>
            <a:ext cx="6447600" cy="990600"/>
          </a:xfrm>
          <a:prstGeom prst="rect">
            <a:avLst/>
          </a:prstGeom>
          <a:noFill/>
          <a:ln>
            <a:noFill/>
          </a:ln>
        </p:spPr>
        <p:txBody>
          <a:bodyPr spcFirstLastPara="1" wrap="square" lIns="51425" tIns="25700" rIns="51425" bIns="25700" anchor="t" anchorCtr="0">
            <a:noAutofit/>
          </a:bodyPr>
          <a:lstStyle>
            <a:lvl1pPr lvl="0" algn="l" rtl="0">
              <a:lnSpc>
                <a:spcPct val="100000"/>
              </a:lnSpc>
              <a:spcBef>
                <a:spcPts val="0"/>
              </a:spcBef>
              <a:spcAft>
                <a:spcPts val="0"/>
              </a:spcAft>
              <a:buSzPts val="2500"/>
              <a:buNone/>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617" name="Google Shape;617;p110"/>
          <p:cNvSpPr txBox="1">
            <a:spLocks noGrp="1"/>
          </p:cNvSpPr>
          <p:nvPr>
            <p:ph type="body" idx="1"/>
          </p:nvPr>
        </p:nvSpPr>
        <p:spPr>
          <a:xfrm>
            <a:off x="416839" y="1330088"/>
            <a:ext cx="6891600" cy="3675900"/>
          </a:xfrm>
          <a:prstGeom prst="rect">
            <a:avLst/>
          </a:prstGeom>
          <a:noFill/>
          <a:ln>
            <a:noFill/>
          </a:ln>
        </p:spPr>
        <p:txBody>
          <a:bodyPr spcFirstLastPara="1" wrap="square" lIns="51425" tIns="25700" rIns="51425" bIns="25700" anchor="t" anchorCtr="0">
            <a:noAutofit/>
          </a:bodyPr>
          <a:lstStyle>
            <a:lvl1pPr marL="457200" lvl="0" indent="-355600" algn="l" rtl="0">
              <a:lnSpc>
                <a:spcPct val="100000"/>
              </a:lnSpc>
              <a:spcBef>
                <a:spcPts val="800"/>
              </a:spcBef>
              <a:spcAft>
                <a:spcPts val="0"/>
              </a:spcAft>
              <a:buSzPts val="2000"/>
              <a:buChar char="▶"/>
              <a:defRPr/>
            </a:lvl1pPr>
            <a:lvl2pPr marL="914400" lvl="1" indent="-317500" algn="l" rtl="0">
              <a:lnSpc>
                <a:spcPct val="100000"/>
              </a:lnSpc>
              <a:spcBef>
                <a:spcPts val="800"/>
              </a:spcBef>
              <a:spcAft>
                <a:spcPts val="0"/>
              </a:spcAft>
              <a:buSzPts val="1400"/>
              <a:buChar char="●"/>
              <a:defRPr/>
            </a:lvl2pPr>
            <a:lvl3pPr marL="1371600" lvl="2" indent="-330200" algn="l" rtl="0">
              <a:lnSpc>
                <a:spcPct val="100000"/>
              </a:lnSpc>
              <a:spcBef>
                <a:spcPts val="800"/>
              </a:spcBef>
              <a:spcAft>
                <a:spcPts val="0"/>
              </a:spcAft>
              <a:buSzPts val="1600"/>
              <a:buChar char="✓"/>
              <a:defRPr/>
            </a:lvl3pPr>
            <a:lvl4pPr marL="1828800" lvl="3" indent="-317500" algn="l" rtl="0">
              <a:lnSpc>
                <a:spcPct val="100000"/>
              </a:lnSpc>
              <a:spcBef>
                <a:spcPts val="800"/>
              </a:spcBef>
              <a:spcAft>
                <a:spcPts val="0"/>
              </a:spcAft>
              <a:buSzPts val="1400"/>
              <a:buChar char="▶"/>
              <a:defRPr/>
            </a:lvl4pPr>
            <a:lvl5pPr marL="2286000" lvl="4" indent="-317500" algn="l" rtl="0">
              <a:lnSpc>
                <a:spcPct val="100000"/>
              </a:lnSpc>
              <a:spcBef>
                <a:spcPts val="800"/>
              </a:spcBef>
              <a:spcAft>
                <a:spcPts val="0"/>
              </a:spcAft>
              <a:buSzPts val="1400"/>
              <a:buFont typeface="Source Sans Pro"/>
              <a:buChar char="●"/>
              <a:defRPr/>
            </a:lvl5pPr>
            <a:lvl6pPr marL="2743200" lvl="5" indent="-260350" algn="l" rtl="0">
              <a:lnSpc>
                <a:spcPct val="100000"/>
              </a:lnSpc>
              <a:spcBef>
                <a:spcPts val="800"/>
              </a:spcBef>
              <a:spcAft>
                <a:spcPts val="0"/>
              </a:spcAft>
              <a:buSzPts val="500"/>
              <a:buChar char="▶"/>
              <a:defRPr/>
            </a:lvl6pPr>
            <a:lvl7pPr marL="3200400" lvl="6" indent="-260350" algn="l" rtl="0">
              <a:lnSpc>
                <a:spcPct val="100000"/>
              </a:lnSpc>
              <a:spcBef>
                <a:spcPts val="800"/>
              </a:spcBef>
              <a:spcAft>
                <a:spcPts val="0"/>
              </a:spcAft>
              <a:buSzPts val="500"/>
              <a:buChar char="▶"/>
              <a:defRPr/>
            </a:lvl7pPr>
            <a:lvl8pPr marL="3657600" lvl="7" indent="-260350" algn="l" rtl="0">
              <a:lnSpc>
                <a:spcPct val="100000"/>
              </a:lnSpc>
              <a:spcBef>
                <a:spcPts val="800"/>
              </a:spcBef>
              <a:spcAft>
                <a:spcPts val="0"/>
              </a:spcAft>
              <a:buSzPts val="500"/>
              <a:buChar char="▶"/>
              <a:defRPr/>
            </a:lvl8pPr>
            <a:lvl9pPr marL="4114800" lvl="8" indent="-260350" algn="l" rtl="0">
              <a:lnSpc>
                <a:spcPct val="100000"/>
              </a:lnSpc>
              <a:spcBef>
                <a:spcPts val="800"/>
              </a:spcBef>
              <a:spcAft>
                <a:spcPts val="0"/>
              </a:spcAft>
              <a:buSzPts val="500"/>
              <a:buChar char="▶"/>
              <a:defRPr/>
            </a:lvl9pPr>
          </a:lstStyle>
          <a:p>
            <a:endParaRPr/>
          </a:p>
        </p:txBody>
      </p:sp>
      <p:sp>
        <p:nvSpPr>
          <p:cNvPr id="618" name="Google Shape;618;p110"/>
          <p:cNvSpPr txBox="1">
            <a:spLocks noGrp="1"/>
          </p:cNvSpPr>
          <p:nvPr>
            <p:ph type="sldNum" idx="12"/>
          </p:nvPr>
        </p:nvSpPr>
        <p:spPr>
          <a:xfrm>
            <a:off x="8272810" y="4735525"/>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619" name="Google Shape;619;p110"/>
          <p:cNvSpPr txBox="1">
            <a:spLocks noGrp="1"/>
          </p:cNvSpPr>
          <p:nvPr>
            <p:ph type="ftr" idx="11"/>
          </p:nvPr>
        </p:nvSpPr>
        <p:spPr>
          <a:xfrm>
            <a:off x="367092" y="4846098"/>
            <a:ext cx="3086100" cy="273900"/>
          </a:xfrm>
          <a:prstGeom prst="rect">
            <a:avLst/>
          </a:prstGeom>
          <a:noFill/>
          <a:ln>
            <a:noFill/>
          </a:ln>
        </p:spPr>
        <p:txBody>
          <a:bodyPr spcFirstLastPara="1" wrap="square" lIns="51425" tIns="25700" rIns="51425" bIns="25700" anchor="ctr" anchorCtr="0">
            <a:noAutofit/>
          </a:bodyPr>
          <a:lstStyle>
            <a:lvl1pPr marR="0" lvl="0" algn="l" rtl="0">
              <a:lnSpc>
                <a:spcPct val="100000"/>
              </a:lnSpc>
              <a:spcBef>
                <a:spcPts val="0"/>
              </a:spcBef>
              <a:spcAft>
                <a:spcPts val="0"/>
              </a:spcAft>
              <a:buClr>
                <a:srgbClr val="000000"/>
              </a:buClr>
              <a:buSzPts val="800"/>
              <a:buFont typeface="Arial"/>
              <a:buNone/>
              <a:defRPr sz="1100" b="0" i="0" u="none" strike="noStrike" cap="none">
                <a:solidFill>
                  <a:srgbClr val="224F76"/>
                </a:solidFill>
                <a:latin typeface="Arial"/>
                <a:ea typeface="Arial"/>
                <a:cs typeface="Arial"/>
                <a:sym typeface="Arial"/>
              </a:defRPr>
            </a:lvl1pPr>
            <a:lvl2pPr marR="0" lvl="1"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3_Custom Layout">
  <p:cSld name="3_Custom Layout">
    <p:spTree>
      <p:nvGrpSpPr>
        <p:cNvPr id="1" name="Shape 620"/>
        <p:cNvGrpSpPr/>
        <p:nvPr/>
      </p:nvGrpSpPr>
      <p:grpSpPr>
        <a:xfrm>
          <a:off x="0" y="0"/>
          <a:ext cx="0" cy="0"/>
          <a:chOff x="0" y="0"/>
          <a:chExt cx="0" cy="0"/>
        </a:xfrm>
      </p:grpSpPr>
      <p:sp>
        <p:nvSpPr>
          <p:cNvPr id="621" name="Google Shape;621;p111"/>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622"/>
        <p:cNvGrpSpPr/>
        <p:nvPr/>
      </p:nvGrpSpPr>
      <p:grpSpPr>
        <a:xfrm>
          <a:off x="0" y="0"/>
          <a:ext cx="0" cy="0"/>
          <a:chOff x="0" y="0"/>
          <a:chExt cx="0" cy="0"/>
        </a:xfrm>
      </p:grpSpPr>
      <p:sp>
        <p:nvSpPr>
          <p:cNvPr id="623" name="Google Shape;623;p112"/>
          <p:cNvSpPr txBox="1">
            <a:spLocks noGrp="1"/>
          </p:cNvSpPr>
          <p:nvPr>
            <p:ph type="title"/>
          </p:nvPr>
        </p:nvSpPr>
        <p:spPr>
          <a:xfrm>
            <a:off x="416839" y="192769"/>
            <a:ext cx="6447600" cy="990600"/>
          </a:xfrm>
          <a:prstGeom prst="rect">
            <a:avLst/>
          </a:prstGeom>
          <a:noFill/>
          <a:ln>
            <a:noFill/>
          </a:ln>
        </p:spPr>
        <p:txBody>
          <a:bodyPr spcFirstLastPara="1" wrap="square" lIns="51425" tIns="25700" rIns="51425" bIns="25700" anchor="t" anchorCtr="0">
            <a:noAutofit/>
          </a:bodyPr>
          <a:lstStyle>
            <a:lvl1pPr lvl="0" algn="l" rtl="0">
              <a:lnSpc>
                <a:spcPct val="100000"/>
              </a:lnSpc>
              <a:spcBef>
                <a:spcPts val="0"/>
              </a:spcBef>
              <a:spcAft>
                <a:spcPts val="0"/>
              </a:spcAft>
              <a:buSzPts val="2500"/>
              <a:buNone/>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624" name="Google Shape;624;p112"/>
          <p:cNvSpPr txBox="1">
            <a:spLocks noGrp="1"/>
          </p:cNvSpPr>
          <p:nvPr>
            <p:ph type="body" idx="1"/>
          </p:nvPr>
        </p:nvSpPr>
        <p:spPr>
          <a:xfrm>
            <a:off x="416839" y="1330088"/>
            <a:ext cx="6891600" cy="3675900"/>
          </a:xfrm>
          <a:prstGeom prst="rect">
            <a:avLst/>
          </a:prstGeom>
          <a:noFill/>
          <a:ln>
            <a:noFill/>
          </a:ln>
        </p:spPr>
        <p:txBody>
          <a:bodyPr spcFirstLastPara="1" wrap="square" lIns="51425" tIns="25700" rIns="51425" bIns="25700" anchor="t" anchorCtr="0">
            <a:noAutofit/>
          </a:bodyPr>
          <a:lstStyle>
            <a:lvl1pPr marL="457200" lvl="0" indent="-355600" algn="l" rtl="0">
              <a:lnSpc>
                <a:spcPct val="100000"/>
              </a:lnSpc>
              <a:spcBef>
                <a:spcPts val="800"/>
              </a:spcBef>
              <a:spcAft>
                <a:spcPts val="0"/>
              </a:spcAft>
              <a:buSzPts val="2000"/>
              <a:buChar char="▶"/>
              <a:defRPr/>
            </a:lvl1pPr>
            <a:lvl2pPr marL="914400" lvl="1" indent="-317500" algn="l" rtl="0">
              <a:lnSpc>
                <a:spcPct val="100000"/>
              </a:lnSpc>
              <a:spcBef>
                <a:spcPts val="800"/>
              </a:spcBef>
              <a:spcAft>
                <a:spcPts val="0"/>
              </a:spcAft>
              <a:buSzPts val="1400"/>
              <a:buChar char="●"/>
              <a:defRPr/>
            </a:lvl2pPr>
            <a:lvl3pPr marL="1371600" lvl="2" indent="-330200" algn="l" rtl="0">
              <a:lnSpc>
                <a:spcPct val="100000"/>
              </a:lnSpc>
              <a:spcBef>
                <a:spcPts val="800"/>
              </a:spcBef>
              <a:spcAft>
                <a:spcPts val="0"/>
              </a:spcAft>
              <a:buSzPts val="1600"/>
              <a:buChar char="✓"/>
              <a:defRPr/>
            </a:lvl3pPr>
            <a:lvl4pPr marL="1828800" lvl="3" indent="-317500" algn="l" rtl="0">
              <a:lnSpc>
                <a:spcPct val="100000"/>
              </a:lnSpc>
              <a:spcBef>
                <a:spcPts val="800"/>
              </a:spcBef>
              <a:spcAft>
                <a:spcPts val="0"/>
              </a:spcAft>
              <a:buSzPts val="1400"/>
              <a:buChar char="▶"/>
              <a:defRPr/>
            </a:lvl4pPr>
            <a:lvl5pPr marL="2286000" lvl="4" indent="-317500" algn="l" rtl="0">
              <a:lnSpc>
                <a:spcPct val="100000"/>
              </a:lnSpc>
              <a:spcBef>
                <a:spcPts val="800"/>
              </a:spcBef>
              <a:spcAft>
                <a:spcPts val="0"/>
              </a:spcAft>
              <a:buSzPts val="1400"/>
              <a:buFont typeface="Source Sans Pro"/>
              <a:buChar char="●"/>
              <a:defRPr/>
            </a:lvl5pPr>
            <a:lvl6pPr marL="2743200" lvl="5" indent="-260350" algn="l" rtl="0">
              <a:lnSpc>
                <a:spcPct val="100000"/>
              </a:lnSpc>
              <a:spcBef>
                <a:spcPts val="800"/>
              </a:spcBef>
              <a:spcAft>
                <a:spcPts val="0"/>
              </a:spcAft>
              <a:buSzPts val="500"/>
              <a:buChar char="▶"/>
              <a:defRPr/>
            </a:lvl6pPr>
            <a:lvl7pPr marL="3200400" lvl="6" indent="-260350" algn="l" rtl="0">
              <a:lnSpc>
                <a:spcPct val="100000"/>
              </a:lnSpc>
              <a:spcBef>
                <a:spcPts val="800"/>
              </a:spcBef>
              <a:spcAft>
                <a:spcPts val="0"/>
              </a:spcAft>
              <a:buSzPts val="500"/>
              <a:buChar char="▶"/>
              <a:defRPr/>
            </a:lvl7pPr>
            <a:lvl8pPr marL="3657600" lvl="7" indent="-260350" algn="l" rtl="0">
              <a:lnSpc>
                <a:spcPct val="100000"/>
              </a:lnSpc>
              <a:spcBef>
                <a:spcPts val="800"/>
              </a:spcBef>
              <a:spcAft>
                <a:spcPts val="0"/>
              </a:spcAft>
              <a:buSzPts val="500"/>
              <a:buChar char="▶"/>
              <a:defRPr/>
            </a:lvl8pPr>
            <a:lvl9pPr marL="4114800" lvl="8" indent="-260350" algn="l" rtl="0">
              <a:lnSpc>
                <a:spcPct val="100000"/>
              </a:lnSpc>
              <a:spcBef>
                <a:spcPts val="800"/>
              </a:spcBef>
              <a:spcAft>
                <a:spcPts val="0"/>
              </a:spcAft>
              <a:buSzPts val="500"/>
              <a:buChar char="▶"/>
              <a:defRPr/>
            </a:lvl9pPr>
          </a:lstStyle>
          <a:p>
            <a:endParaRPr/>
          </a:p>
        </p:txBody>
      </p:sp>
      <p:sp>
        <p:nvSpPr>
          <p:cNvPr id="625" name="Google Shape;625;p112"/>
          <p:cNvSpPr txBox="1">
            <a:spLocks noGrp="1"/>
          </p:cNvSpPr>
          <p:nvPr>
            <p:ph type="sldNum" idx="12"/>
          </p:nvPr>
        </p:nvSpPr>
        <p:spPr>
          <a:xfrm>
            <a:off x="8272810" y="4735525"/>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626" name="Google Shape;626;p112"/>
          <p:cNvSpPr txBox="1">
            <a:spLocks noGrp="1"/>
          </p:cNvSpPr>
          <p:nvPr>
            <p:ph type="ftr" idx="11"/>
          </p:nvPr>
        </p:nvSpPr>
        <p:spPr>
          <a:xfrm>
            <a:off x="367092" y="4846098"/>
            <a:ext cx="3086100" cy="273900"/>
          </a:xfrm>
          <a:prstGeom prst="rect">
            <a:avLst/>
          </a:prstGeom>
          <a:noFill/>
          <a:ln>
            <a:noFill/>
          </a:ln>
        </p:spPr>
        <p:txBody>
          <a:bodyPr spcFirstLastPara="1" wrap="square" lIns="51425" tIns="25700" rIns="51425" bIns="25700" anchor="ctr" anchorCtr="0">
            <a:noAutofit/>
          </a:bodyPr>
          <a:lstStyle>
            <a:lvl1pPr marR="0" lvl="0" algn="l" rtl="0">
              <a:lnSpc>
                <a:spcPct val="100000"/>
              </a:lnSpc>
              <a:spcBef>
                <a:spcPts val="0"/>
              </a:spcBef>
              <a:spcAft>
                <a:spcPts val="0"/>
              </a:spcAft>
              <a:buClr>
                <a:srgbClr val="000000"/>
              </a:buClr>
              <a:buSzPts val="800"/>
              <a:buFont typeface="Arial"/>
              <a:buNone/>
              <a:defRPr sz="1100" b="0" i="0" u="none" strike="noStrike" cap="none">
                <a:solidFill>
                  <a:srgbClr val="224F76"/>
                </a:solidFill>
                <a:latin typeface="Arial"/>
                <a:ea typeface="Arial"/>
                <a:cs typeface="Arial"/>
                <a:sym typeface="Arial"/>
              </a:defRPr>
            </a:lvl1pPr>
            <a:lvl2pPr marR="0" lvl="1"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1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27"/>
        <p:cNvGrpSpPr/>
        <p:nvPr/>
      </p:nvGrpSpPr>
      <p:grpSpPr>
        <a:xfrm>
          <a:off x="0" y="0"/>
          <a:ext cx="0" cy="0"/>
          <a:chOff x="0" y="0"/>
          <a:chExt cx="0" cy="0"/>
        </a:xfrm>
      </p:grpSpPr>
      <p:sp>
        <p:nvSpPr>
          <p:cNvPr id="628" name="Google Shape;628;p113"/>
          <p:cNvSpPr txBox="1">
            <a:spLocks noGrp="1"/>
          </p:cNvSpPr>
          <p:nvPr>
            <p:ph type="title"/>
          </p:nvPr>
        </p:nvSpPr>
        <p:spPr>
          <a:xfrm>
            <a:off x="416839" y="192769"/>
            <a:ext cx="6447600" cy="990600"/>
          </a:xfrm>
          <a:prstGeom prst="rect">
            <a:avLst/>
          </a:prstGeom>
          <a:noFill/>
          <a:ln>
            <a:noFill/>
          </a:ln>
        </p:spPr>
        <p:txBody>
          <a:bodyPr spcFirstLastPara="1" wrap="square" lIns="51425" tIns="51425" rIns="51425" bIns="51425" anchor="t"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800"/>
              <a:buNone/>
              <a:defRPr sz="1400" b="0" i="0" u="none" strike="noStrike" cap="none">
                <a:solidFill>
                  <a:schemeClr val="dk2"/>
                </a:solidFill>
              </a:defRPr>
            </a:lvl2pPr>
            <a:lvl3pPr marR="0" lvl="2" algn="l" rtl="0">
              <a:lnSpc>
                <a:spcPct val="100000"/>
              </a:lnSpc>
              <a:spcBef>
                <a:spcPts val="0"/>
              </a:spcBef>
              <a:spcAft>
                <a:spcPts val="0"/>
              </a:spcAft>
              <a:buSzPts val="800"/>
              <a:buNone/>
              <a:defRPr sz="1400" b="0" i="0" u="none" strike="noStrike" cap="none">
                <a:solidFill>
                  <a:schemeClr val="dk2"/>
                </a:solidFill>
              </a:defRPr>
            </a:lvl3pPr>
            <a:lvl4pPr marR="0" lvl="3" algn="l" rtl="0">
              <a:lnSpc>
                <a:spcPct val="100000"/>
              </a:lnSpc>
              <a:spcBef>
                <a:spcPts val="0"/>
              </a:spcBef>
              <a:spcAft>
                <a:spcPts val="0"/>
              </a:spcAft>
              <a:buSzPts val="800"/>
              <a:buNone/>
              <a:defRPr sz="1400" b="0" i="0" u="none" strike="noStrike" cap="none">
                <a:solidFill>
                  <a:schemeClr val="dk2"/>
                </a:solidFill>
              </a:defRPr>
            </a:lvl4pPr>
            <a:lvl5pPr marR="0" lvl="4" algn="l" rtl="0">
              <a:lnSpc>
                <a:spcPct val="100000"/>
              </a:lnSpc>
              <a:spcBef>
                <a:spcPts val="0"/>
              </a:spcBef>
              <a:spcAft>
                <a:spcPts val="0"/>
              </a:spcAft>
              <a:buSzPts val="800"/>
              <a:buNone/>
              <a:defRPr sz="1400" b="0" i="0" u="none" strike="noStrike" cap="none">
                <a:solidFill>
                  <a:schemeClr val="dk2"/>
                </a:solidFill>
              </a:defRPr>
            </a:lvl5pPr>
            <a:lvl6pPr marR="0" lvl="5" algn="l" rtl="0">
              <a:lnSpc>
                <a:spcPct val="100000"/>
              </a:lnSpc>
              <a:spcBef>
                <a:spcPts val="0"/>
              </a:spcBef>
              <a:spcAft>
                <a:spcPts val="0"/>
              </a:spcAft>
              <a:buSzPts val="800"/>
              <a:buNone/>
              <a:defRPr sz="1400" b="0" i="0" u="none" strike="noStrike" cap="none">
                <a:solidFill>
                  <a:schemeClr val="dk2"/>
                </a:solidFill>
              </a:defRPr>
            </a:lvl6pPr>
            <a:lvl7pPr marR="0" lvl="6" algn="l" rtl="0">
              <a:lnSpc>
                <a:spcPct val="100000"/>
              </a:lnSpc>
              <a:spcBef>
                <a:spcPts val="0"/>
              </a:spcBef>
              <a:spcAft>
                <a:spcPts val="0"/>
              </a:spcAft>
              <a:buSzPts val="800"/>
              <a:buNone/>
              <a:defRPr sz="1400" b="0" i="0" u="none" strike="noStrike" cap="none">
                <a:solidFill>
                  <a:schemeClr val="dk2"/>
                </a:solidFill>
              </a:defRPr>
            </a:lvl7pPr>
            <a:lvl8pPr marR="0" lvl="7" algn="l" rtl="0">
              <a:lnSpc>
                <a:spcPct val="100000"/>
              </a:lnSpc>
              <a:spcBef>
                <a:spcPts val="0"/>
              </a:spcBef>
              <a:spcAft>
                <a:spcPts val="0"/>
              </a:spcAft>
              <a:buSzPts val="800"/>
              <a:buNone/>
              <a:defRPr sz="1400" b="0" i="0" u="none" strike="noStrike" cap="none">
                <a:solidFill>
                  <a:schemeClr val="dk2"/>
                </a:solidFill>
              </a:defRPr>
            </a:lvl8pPr>
            <a:lvl9pPr marR="0" lvl="8" algn="l" rtl="0">
              <a:lnSpc>
                <a:spcPct val="100000"/>
              </a:lnSpc>
              <a:spcBef>
                <a:spcPts val="0"/>
              </a:spcBef>
              <a:spcAft>
                <a:spcPts val="0"/>
              </a:spcAft>
              <a:buSzPts val="800"/>
              <a:buNone/>
              <a:defRPr sz="1400" b="0" i="0" u="none" strike="noStrike" cap="none">
                <a:solidFill>
                  <a:schemeClr val="dk2"/>
                </a:solidFill>
              </a:defRPr>
            </a:lvl9pPr>
          </a:lstStyle>
          <a:p>
            <a:endParaRPr/>
          </a:p>
        </p:txBody>
      </p:sp>
      <p:sp>
        <p:nvSpPr>
          <p:cNvPr id="629" name="Google Shape;629;p113"/>
          <p:cNvSpPr txBox="1">
            <a:spLocks noGrp="1"/>
          </p:cNvSpPr>
          <p:nvPr>
            <p:ph type="body" idx="1"/>
          </p:nvPr>
        </p:nvSpPr>
        <p:spPr>
          <a:xfrm>
            <a:off x="416839" y="1330088"/>
            <a:ext cx="6891600" cy="3675900"/>
          </a:xfrm>
          <a:prstGeom prst="rect">
            <a:avLst/>
          </a:prstGeom>
          <a:noFill/>
          <a:ln>
            <a:noFill/>
          </a:ln>
        </p:spPr>
        <p:txBody>
          <a:bodyPr spcFirstLastPara="1" wrap="square" lIns="51425" tIns="51425" rIns="51425" bIns="51425" anchor="t" anchorCtr="0">
            <a:noAutofit/>
          </a:bodyPr>
          <a:lstStyle>
            <a:lvl1pPr marL="457200" marR="0" lvl="0" indent="-35560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630" name="Google Shape;630;p113"/>
          <p:cNvSpPr txBox="1">
            <a:spLocks noGrp="1"/>
          </p:cNvSpPr>
          <p:nvPr>
            <p:ph type="sldNum" idx="12"/>
          </p:nvPr>
        </p:nvSpPr>
        <p:spPr>
          <a:xfrm>
            <a:off x="8272810" y="4735525"/>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631"/>
        <p:cNvGrpSpPr/>
        <p:nvPr/>
      </p:nvGrpSpPr>
      <p:grpSpPr>
        <a:xfrm>
          <a:off x="0" y="0"/>
          <a:ext cx="0" cy="0"/>
          <a:chOff x="0" y="0"/>
          <a:chExt cx="0" cy="0"/>
        </a:xfrm>
      </p:grpSpPr>
      <p:sp>
        <p:nvSpPr>
          <p:cNvPr id="632" name="Google Shape;632;p114"/>
          <p:cNvSpPr txBox="1">
            <a:spLocks noGrp="1"/>
          </p:cNvSpPr>
          <p:nvPr>
            <p:ph type="title"/>
          </p:nvPr>
        </p:nvSpPr>
        <p:spPr>
          <a:xfrm>
            <a:off x="508001" y="1217021"/>
            <a:ext cx="6447600" cy="1370100"/>
          </a:xfrm>
          <a:prstGeom prst="rect">
            <a:avLst/>
          </a:prstGeom>
          <a:noFill/>
          <a:ln>
            <a:noFill/>
          </a:ln>
        </p:spPr>
        <p:txBody>
          <a:bodyPr spcFirstLastPara="1" wrap="square" lIns="51425" tIns="25700" rIns="51425" bIns="25700" anchor="b"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633" name="Google Shape;633;p114"/>
          <p:cNvSpPr txBox="1">
            <a:spLocks noGrp="1"/>
          </p:cNvSpPr>
          <p:nvPr>
            <p:ph type="body" idx="1"/>
          </p:nvPr>
        </p:nvSpPr>
        <p:spPr>
          <a:xfrm>
            <a:off x="508001" y="2791673"/>
            <a:ext cx="6447600" cy="645300"/>
          </a:xfrm>
          <a:prstGeom prst="rect">
            <a:avLst/>
          </a:prstGeom>
          <a:noFill/>
          <a:ln>
            <a:noFill/>
          </a:ln>
        </p:spPr>
        <p:txBody>
          <a:bodyPr spcFirstLastPara="1" wrap="square" lIns="51425" tIns="25700" rIns="51425" bIns="25700" anchor="t" anchorCtr="0">
            <a:noAutofit/>
          </a:bodyPr>
          <a:lstStyle>
            <a:lvl1pPr marL="457200" marR="0" lvl="0" indent="-228600" algn="l" rtl="0">
              <a:lnSpc>
                <a:spcPct val="100000"/>
              </a:lnSpc>
              <a:spcBef>
                <a:spcPts val="800"/>
              </a:spcBef>
              <a:spcAft>
                <a:spcPts val="0"/>
              </a:spcAft>
              <a:buClr>
                <a:srgbClr val="D2BD24"/>
              </a:buClr>
              <a:buSzPts val="1600"/>
              <a:buFont typeface="Noto Sans Symbols"/>
              <a:buNone/>
              <a:defRPr sz="2100" b="0" i="0" u="none" strike="noStrike" cap="none">
                <a:solidFill>
                  <a:schemeClr val="dk1"/>
                </a:solidFill>
                <a:latin typeface="Source Sans Pro"/>
                <a:ea typeface="Source Sans Pro"/>
                <a:cs typeface="Source Sans Pro"/>
                <a:sym typeface="Source Sans Pro"/>
              </a:defRPr>
            </a:lvl1pPr>
            <a:lvl2pPr marL="914400" marR="0" lvl="1" indent="-228600" algn="l" rtl="0">
              <a:lnSpc>
                <a:spcPct val="100000"/>
              </a:lnSpc>
              <a:spcBef>
                <a:spcPts val="800"/>
              </a:spcBef>
              <a:spcAft>
                <a:spcPts val="0"/>
              </a:spcAft>
              <a:buClr>
                <a:srgbClr val="D2BD24"/>
              </a:buClr>
              <a:buSzPts val="800"/>
              <a:buFont typeface="Source Sans Pro"/>
              <a:buNone/>
              <a:defRPr sz="14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100000"/>
              </a:lnSpc>
              <a:spcBef>
                <a:spcPts val="800"/>
              </a:spcBef>
              <a:spcAft>
                <a:spcPts val="0"/>
              </a:spcAft>
              <a:buClr>
                <a:srgbClr val="D2BD24"/>
              </a:buClr>
              <a:buSzPts val="900"/>
              <a:buFont typeface="Noto Sans Symbols"/>
              <a:buNone/>
              <a:defRPr sz="12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100000"/>
              </a:lnSpc>
              <a:spcBef>
                <a:spcPts val="800"/>
              </a:spcBef>
              <a:spcAft>
                <a:spcPts val="0"/>
              </a:spcAft>
              <a:buClr>
                <a:srgbClr val="D2BD24"/>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100000"/>
              </a:lnSpc>
              <a:spcBef>
                <a:spcPts val="800"/>
              </a:spcBef>
              <a:spcAft>
                <a:spcPts val="0"/>
              </a:spcAft>
              <a:buClr>
                <a:srgbClr val="D2BD24"/>
              </a:buClr>
              <a:buSzPts val="800"/>
              <a:buFont typeface="Noto Sans Symbols"/>
              <a:buNone/>
              <a:defRPr sz="11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100000"/>
              </a:lnSpc>
              <a:spcBef>
                <a:spcPts val="800"/>
              </a:spcBef>
              <a:spcAft>
                <a:spcPts val="0"/>
              </a:spcAft>
              <a:buClr>
                <a:schemeClr val="accent1"/>
              </a:buClr>
              <a:buSzPts val="600"/>
              <a:buFont typeface="Noto Sans Symbols"/>
              <a:buNone/>
              <a:defRPr sz="1100" b="0" i="0" u="none" strike="noStrike" cap="none">
                <a:solidFill>
                  <a:srgbClr val="888888"/>
                </a:solidFill>
                <a:latin typeface="Source Sans Pro"/>
                <a:ea typeface="Source Sans Pro"/>
                <a:cs typeface="Source Sans Pro"/>
                <a:sym typeface="Source Sans Pro"/>
              </a:defRPr>
            </a:lvl9pPr>
          </a:lstStyle>
          <a:p>
            <a:endParaRPr/>
          </a:p>
        </p:txBody>
      </p:sp>
      <p:sp>
        <p:nvSpPr>
          <p:cNvPr id="634" name="Google Shape;634;p114"/>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35"/>
        <p:cNvGrpSpPr/>
        <p:nvPr/>
      </p:nvGrpSpPr>
      <p:grpSpPr>
        <a:xfrm>
          <a:off x="0" y="0"/>
          <a:ext cx="0" cy="0"/>
          <a:chOff x="0" y="0"/>
          <a:chExt cx="0" cy="0"/>
        </a:xfrm>
      </p:grpSpPr>
      <p:sp>
        <p:nvSpPr>
          <p:cNvPr id="636" name="Google Shape;636;p115"/>
          <p:cNvSpPr txBox="1">
            <a:spLocks noGrp="1"/>
          </p:cNvSpPr>
          <p:nvPr>
            <p:ph type="title"/>
          </p:nvPr>
        </p:nvSpPr>
        <p:spPr>
          <a:xfrm>
            <a:off x="416839" y="192912"/>
            <a:ext cx="6744300" cy="9906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637" name="Google Shape;637;p115"/>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638" name="Google Shape;638;p115"/>
          <p:cNvSpPr txBox="1">
            <a:spLocks noGrp="1"/>
          </p:cNvSpPr>
          <p:nvPr>
            <p:ph type="body" idx="1"/>
          </p:nvPr>
        </p:nvSpPr>
        <p:spPr>
          <a:xfrm>
            <a:off x="436225" y="1347290"/>
            <a:ext cx="6817500" cy="3658800"/>
          </a:xfrm>
          <a:prstGeom prst="rect">
            <a:avLst/>
          </a:prstGeom>
          <a:noFill/>
          <a:ln>
            <a:noFill/>
          </a:ln>
        </p:spPr>
        <p:txBody>
          <a:bodyPr spcFirstLastPara="1" wrap="square" lIns="51425" tIns="25700" rIns="51425" bIns="25700" anchor="t" anchorCtr="0">
            <a:noAutofit/>
          </a:bodyPr>
          <a:lstStyle>
            <a:lvl1pPr marL="457200" marR="0" lvl="0" indent="-228600" algn="l" rtl="0">
              <a:lnSpc>
                <a:spcPct val="100000"/>
              </a:lnSpc>
              <a:spcBef>
                <a:spcPts val="800"/>
              </a:spcBef>
              <a:spcAft>
                <a:spcPts val="0"/>
              </a:spcAft>
              <a:buClr>
                <a:srgbClr val="D2BD24"/>
              </a:buClr>
              <a:buSzPts val="20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39"/>
        <p:cNvGrpSpPr/>
        <p:nvPr/>
      </p:nvGrpSpPr>
      <p:grpSpPr>
        <a:xfrm>
          <a:off x="0" y="0"/>
          <a:ext cx="0" cy="0"/>
          <a:chOff x="0" y="0"/>
          <a:chExt cx="0" cy="0"/>
        </a:xfrm>
      </p:grpSpPr>
      <p:sp>
        <p:nvSpPr>
          <p:cNvPr id="640" name="Google Shape;640;p116"/>
          <p:cNvSpPr txBox="1">
            <a:spLocks noGrp="1"/>
          </p:cNvSpPr>
          <p:nvPr>
            <p:ph type="title"/>
          </p:nvPr>
        </p:nvSpPr>
        <p:spPr>
          <a:xfrm>
            <a:off x="436225" y="233535"/>
            <a:ext cx="6708300" cy="9906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641" name="Google Shape;641;p116"/>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642" name="Google Shape;642;p116"/>
          <p:cNvSpPr txBox="1">
            <a:spLocks noGrp="1"/>
          </p:cNvSpPr>
          <p:nvPr>
            <p:ph type="body" idx="1"/>
          </p:nvPr>
        </p:nvSpPr>
        <p:spPr>
          <a:xfrm>
            <a:off x="436225" y="1351219"/>
            <a:ext cx="3223500" cy="3521100"/>
          </a:xfrm>
          <a:prstGeom prst="rect">
            <a:avLst/>
          </a:prstGeom>
          <a:noFill/>
          <a:ln>
            <a:noFill/>
          </a:ln>
        </p:spPr>
        <p:txBody>
          <a:bodyPr spcFirstLastPara="1" wrap="square" lIns="51425" tIns="25700" rIns="51425" bIns="25700" anchor="t" anchorCtr="0">
            <a:noAutofit/>
          </a:bodyPr>
          <a:lstStyle>
            <a:lvl1pPr marL="457200" marR="0" lvl="0" indent="-35560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643" name="Google Shape;643;p116"/>
          <p:cNvSpPr txBox="1">
            <a:spLocks noGrp="1"/>
          </p:cNvSpPr>
          <p:nvPr>
            <p:ph type="body" idx="2"/>
          </p:nvPr>
        </p:nvSpPr>
        <p:spPr>
          <a:xfrm>
            <a:off x="3921342" y="1351219"/>
            <a:ext cx="3223500" cy="3521100"/>
          </a:xfrm>
          <a:prstGeom prst="rect">
            <a:avLst/>
          </a:prstGeom>
          <a:noFill/>
          <a:ln>
            <a:noFill/>
          </a:ln>
        </p:spPr>
        <p:txBody>
          <a:bodyPr spcFirstLastPara="1" wrap="square" lIns="51425" tIns="25700" rIns="51425" bIns="25700" anchor="t" anchorCtr="0">
            <a:noAutofit/>
          </a:bodyPr>
          <a:lstStyle>
            <a:lvl1pPr marL="457200" marR="0" lvl="0" indent="-35560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44"/>
        <p:cNvGrpSpPr/>
        <p:nvPr/>
      </p:nvGrpSpPr>
      <p:grpSpPr>
        <a:xfrm>
          <a:off x="0" y="0"/>
          <a:ext cx="0" cy="0"/>
          <a:chOff x="0" y="0"/>
          <a:chExt cx="0" cy="0"/>
        </a:xfrm>
      </p:grpSpPr>
      <p:sp>
        <p:nvSpPr>
          <p:cNvPr id="645" name="Google Shape;645;p117"/>
          <p:cNvSpPr txBox="1">
            <a:spLocks noGrp="1"/>
          </p:cNvSpPr>
          <p:nvPr>
            <p:ph type="title"/>
          </p:nvPr>
        </p:nvSpPr>
        <p:spPr>
          <a:xfrm>
            <a:off x="436225" y="233535"/>
            <a:ext cx="6708300" cy="9906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646" name="Google Shape;646;p117"/>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647" name="Google Shape;647;p117"/>
          <p:cNvSpPr txBox="1">
            <a:spLocks noGrp="1"/>
          </p:cNvSpPr>
          <p:nvPr>
            <p:ph type="body" idx="1"/>
          </p:nvPr>
        </p:nvSpPr>
        <p:spPr>
          <a:xfrm>
            <a:off x="3921342" y="1351219"/>
            <a:ext cx="3223500" cy="3521100"/>
          </a:xfrm>
          <a:prstGeom prst="rect">
            <a:avLst/>
          </a:prstGeom>
          <a:noFill/>
          <a:ln>
            <a:noFill/>
          </a:ln>
        </p:spPr>
        <p:txBody>
          <a:bodyPr spcFirstLastPara="1" wrap="square" lIns="51425" tIns="25700" rIns="51425" bIns="25700" anchor="t" anchorCtr="0">
            <a:noAutofit/>
          </a:bodyPr>
          <a:lstStyle>
            <a:lvl1pPr marL="457200" marR="0" lvl="0" indent="-35560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Source Sans Pro"/>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648" name="Google Shape;648;p117"/>
          <p:cNvSpPr>
            <a:spLocks noGrp="1"/>
          </p:cNvSpPr>
          <p:nvPr>
            <p:ph type="pic" idx="2"/>
          </p:nvPr>
        </p:nvSpPr>
        <p:spPr>
          <a:xfrm>
            <a:off x="435769" y="1351360"/>
            <a:ext cx="3360900" cy="35205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800"/>
              </a:spcBef>
              <a:spcAft>
                <a:spcPts val="0"/>
              </a:spcAft>
              <a:buClr>
                <a:srgbClr val="D2BD24"/>
              </a:buClr>
              <a:buSzPts val="20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R="0" lvl="1"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R="0" lvl="2"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R="0" lvl="3"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R="0" lvl="4"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R="0" lvl="5"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R="0" lvl="6"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R="0" lvl="7"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R="0" lvl="8"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49"/>
        <p:cNvGrpSpPr/>
        <p:nvPr/>
      </p:nvGrpSpPr>
      <p:grpSpPr>
        <a:xfrm>
          <a:off x="0" y="0"/>
          <a:ext cx="0" cy="0"/>
          <a:chOff x="0" y="0"/>
          <a:chExt cx="0" cy="0"/>
        </a:xfrm>
      </p:grpSpPr>
      <p:sp>
        <p:nvSpPr>
          <p:cNvPr id="650" name="Google Shape;650;p118"/>
          <p:cNvSpPr txBox="1">
            <a:spLocks noGrp="1"/>
          </p:cNvSpPr>
          <p:nvPr>
            <p:ph type="title"/>
          </p:nvPr>
        </p:nvSpPr>
        <p:spPr>
          <a:xfrm>
            <a:off x="416839" y="192912"/>
            <a:ext cx="6744300" cy="9906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0"/>
              </a:spcBef>
              <a:spcAft>
                <a:spcPts val="0"/>
              </a:spcAft>
              <a:buClr>
                <a:srgbClr val="072B62"/>
              </a:buClr>
              <a:buSzPts val="25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chemeClr val="dk2"/>
                </a:solidFill>
                <a:latin typeface="Arial"/>
                <a:ea typeface="Arial"/>
                <a:cs typeface="Arial"/>
                <a:sym typeface="Arial"/>
              </a:defRPr>
            </a:lvl9pPr>
          </a:lstStyle>
          <a:p>
            <a:endParaRPr/>
          </a:p>
        </p:txBody>
      </p:sp>
      <p:sp>
        <p:nvSpPr>
          <p:cNvPr id="651" name="Google Shape;651;p118"/>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652" name="Google Shape;652;p118"/>
          <p:cNvSpPr txBox="1">
            <a:spLocks noGrp="1"/>
          </p:cNvSpPr>
          <p:nvPr>
            <p:ph type="body" idx="1"/>
          </p:nvPr>
        </p:nvSpPr>
        <p:spPr>
          <a:xfrm>
            <a:off x="436225" y="1351219"/>
            <a:ext cx="3223500" cy="3521100"/>
          </a:xfrm>
          <a:prstGeom prst="rect">
            <a:avLst/>
          </a:prstGeom>
          <a:noFill/>
          <a:ln>
            <a:noFill/>
          </a:ln>
        </p:spPr>
        <p:txBody>
          <a:bodyPr spcFirstLastPara="1" wrap="square" lIns="51425" tIns="25700" rIns="51425" bIns="25700" anchor="t" anchorCtr="0">
            <a:noAutofit/>
          </a:bodyPr>
          <a:lstStyle>
            <a:lvl1pPr marL="457200" marR="0" lvl="0" indent="-228600" algn="l" rtl="0">
              <a:lnSpc>
                <a:spcPct val="100000"/>
              </a:lnSpc>
              <a:spcBef>
                <a:spcPts val="800"/>
              </a:spcBef>
              <a:spcAft>
                <a:spcPts val="0"/>
              </a:spcAft>
              <a:buClr>
                <a:srgbClr val="D2BD24"/>
              </a:buClr>
              <a:buSzPts val="20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
        <p:nvSpPr>
          <p:cNvPr id="653" name="Google Shape;653;p118"/>
          <p:cNvSpPr txBox="1">
            <a:spLocks noGrp="1"/>
          </p:cNvSpPr>
          <p:nvPr>
            <p:ph type="body" idx="2"/>
          </p:nvPr>
        </p:nvSpPr>
        <p:spPr>
          <a:xfrm>
            <a:off x="3921342" y="1351219"/>
            <a:ext cx="3223500" cy="3521100"/>
          </a:xfrm>
          <a:prstGeom prst="rect">
            <a:avLst/>
          </a:prstGeom>
          <a:noFill/>
          <a:ln>
            <a:noFill/>
          </a:ln>
        </p:spPr>
        <p:txBody>
          <a:bodyPr spcFirstLastPara="1" wrap="square" lIns="51425" tIns="25700" rIns="51425" bIns="25700" anchor="t" anchorCtr="0">
            <a:noAutofit/>
          </a:bodyPr>
          <a:lstStyle>
            <a:lvl1pPr marL="457200" marR="0" lvl="0" indent="-228600" algn="l" rtl="0">
              <a:lnSpc>
                <a:spcPct val="100000"/>
              </a:lnSpc>
              <a:spcBef>
                <a:spcPts val="800"/>
              </a:spcBef>
              <a:spcAft>
                <a:spcPts val="0"/>
              </a:spcAft>
              <a:buClr>
                <a:srgbClr val="D2BD24"/>
              </a:buClr>
              <a:buSzPts val="2000"/>
              <a:buFont typeface="Noto Sans Symbols"/>
              <a:buNone/>
              <a:defRPr sz="27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800"/>
              </a:spcBef>
              <a:spcAft>
                <a:spcPts val="0"/>
              </a:spcAft>
              <a:buClr>
                <a:srgbClr val="D2BD24"/>
              </a:buClr>
              <a:buSzPts val="14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800"/>
              </a:spcBef>
              <a:spcAft>
                <a:spcPts val="0"/>
              </a:spcAft>
              <a:buClr>
                <a:srgbClr val="D2BD24"/>
              </a:buClr>
              <a:buSzPts val="16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800"/>
              </a:spcBef>
              <a:spcAft>
                <a:spcPts val="0"/>
              </a:spcAft>
              <a:buClr>
                <a:srgbClr val="D2BD24"/>
              </a:buClr>
              <a:buSzPts val="14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800"/>
              </a:spcBef>
              <a:spcAft>
                <a:spcPts val="0"/>
              </a:spcAft>
              <a:buClr>
                <a:schemeClr val="accent1"/>
              </a:buClr>
              <a:buSzPts val="5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20" Type="http://schemas.openxmlformats.org/officeDocument/2006/relationships/slideLayout" Target="../slideLayouts/slideLayout37.xml"/><Relationship Id="rId21" Type="http://schemas.openxmlformats.org/officeDocument/2006/relationships/theme" Target="../theme/theme2.xml"/><Relationship Id="rId22" Type="http://schemas.openxmlformats.org/officeDocument/2006/relationships/image" Target="../media/image1.png"/><Relationship Id="rId10" Type="http://schemas.openxmlformats.org/officeDocument/2006/relationships/slideLayout" Target="../slideLayouts/slideLayout27.xml"/><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slideLayout" Target="../slideLayouts/slideLayout34.xml"/><Relationship Id="rId18" Type="http://schemas.openxmlformats.org/officeDocument/2006/relationships/slideLayout" Target="../slideLayouts/slideLayout35.xml"/><Relationship Id="rId19" Type="http://schemas.openxmlformats.org/officeDocument/2006/relationships/slideLayout" Target="../slideLayouts/slideLayout36.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0.xml"/><Relationship Id="rId4" Type="http://schemas.openxmlformats.org/officeDocument/2006/relationships/theme" Target="../theme/theme3.xml"/><Relationship Id="rId1" Type="http://schemas.openxmlformats.org/officeDocument/2006/relationships/slideLayout" Target="../slideLayouts/slideLayout38.xml"/><Relationship Id="rId2"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slideLayout" Target="../slideLayouts/slideLayout52.xml"/><Relationship Id="rId13" Type="http://schemas.openxmlformats.org/officeDocument/2006/relationships/theme" Target="../theme/theme4.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3.xml"/><Relationship Id="rId12" Type="http://schemas.openxmlformats.org/officeDocument/2006/relationships/slideLayout" Target="../slideLayouts/slideLayout64.xml"/><Relationship Id="rId13" Type="http://schemas.openxmlformats.org/officeDocument/2006/relationships/slideLayout" Target="../slideLayouts/slideLayout65.xml"/><Relationship Id="rId14" Type="http://schemas.openxmlformats.org/officeDocument/2006/relationships/slideLayout" Target="../slideLayouts/slideLayout66.xml"/><Relationship Id="rId15" Type="http://schemas.openxmlformats.org/officeDocument/2006/relationships/slideLayout" Target="../slideLayouts/slideLayout67.xml"/><Relationship Id="rId16" Type="http://schemas.openxmlformats.org/officeDocument/2006/relationships/slideLayout" Target="../slideLayouts/slideLayout68.xml"/><Relationship Id="rId17" Type="http://schemas.openxmlformats.org/officeDocument/2006/relationships/slideLayout" Target="../slideLayouts/slideLayout69.xml"/><Relationship Id="rId18" Type="http://schemas.openxmlformats.org/officeDocument/2006/relationships/theme" Target="../theme/theme5.xml"/><Relationship Id="rId19" Type="http://schemas.openxmlformats.org/officeDocument/2006/relationships/image" Target="../media/image1.png"/><Relationship Id="rId1" Type="http://schemas.openxmlformats.org/officeDocument/2006/relationships/slideLayout" Target="../slideLayouts/slideLayout53.xml"/><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 Id="rId9" Type="http://schemas.openxmlformats.org/officeDocument/2006/relationships/slideLayout" Target="../slideLayouts/slideLayout61.xml"/><Relationship Id="rId10"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8.xml"/><Relationship Id="rId20" Type="http://schemas.openxmlformats.org/officeDocument/2006/relationships/theme" Target="../theme/theme6.xml"/><Relationship Id="rId21" Type="http://schemas.openxmlformats.org/officeDocument/2006/relationships/image" Target="../media/image1.png"/><Relationship Id="rId10" Type="http://schemas.openxmlformats.org/officeDocument/2006/relationships/slideLayout" Target="../slideLayouts/slideLayout79.xml"/><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slideLayout" Target="../slideLayouts/slideLayout83.xml"/><Relationship Id="rId15" Type="http://schemas.openxmlformats.org/officeDocument/2006/relationships/slideLayout" Target="../slideLayouts/slideLayout84.xml"/><Relationship Id="rId16" Type="http://schemas.openxmlformats.org/officeDocument/2006/relationships/slideLayout" Target="../slideLayouts/slideLayout85.xml"/><Relationship Id="rId17" Type="http://schemas.openxmlformats.org/officeDocument/2006/relationships/slideLayout" Target="../slideLayouts/slideLayout86.xml"/><Relationship Id="rId18" Type="http://schemas.openxmlformats.org/officeDocument/2006/relationships/slideLayout" Target="../slideLayouts/slideLayout87.xml"/><Relationship Id="rId19" Type="http://schemas.openxmlformats.org/officeDocument/2006/relationships/slideLayout" Target="../slideLayouts/slideLayout88.xml"/><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97.xml"/><Relationship Id="rId20" Type="http://schemas.openxmlformats.org/officeDocument/2006/relationships/theme" Target="../theme/theme7.xml"/><Relationship Id="rId21" Type="http://schemas.openxmlformats.org/officeDocument/2006/relationships/image" Target="../media/image1.png"/><Relationship Id="rId10" Type="http://schemas.openxmlformats.org/officeDocument/2006/relationships/slideLayout" Target="../slideLayouts/slideLayout98.xml"/><Relationship Id="rId11" Type="http://schemas.openxmlformats.org/officeDocument/2006/relationships/slideLayout" Target="../slideLayouts/slideLayout99.xml"/><Relationship Id="rId12" Type="http://schemas.openxmlformats.org/officeDocument/2006/relationships/slideLayout" Target="../slideLayouts/slideLayout100.xml"/><Relationship Id="rId13" Type="http://schemas.openxmlformats.org/officeDocument/2006/relationships/slideLayout" Target="../slideLayouts/slideLayout101.xml"/><Relationship Id="rId14" Type="http://schemas.openxmlformats.org/officeDocument/2006/relationships/slideLayout" Target="../slideLayouts/slideLayout102.xml"/><Relationship Id="rId15" Type="http://schemas.openxmlformats.org/officeDocument/2006/relationships/slideLayout" Target="../slideLayouts/slideLayout103.xml"/><Relationship Id="rId16" Type="http://schemas.openxmlformats.org/officeDocument/2006/relationships/slideLayout" Target="../slideLayouts/slideLayout104.xml"/><Relationship Id="rId17" Type="http://schemas.openxmlformats.org/officeDocument/2006/relationships/slideLayout" Target="../slideLayouts/slideLayout105.xml"/><Relationship Id="rId18" Type="http://schemas.openxmlformats.org/officeDocument/2006/relationships/slideLayout" Target="../slideLayouts/slideLayout106.xml"/><Relationship Id="rId19" Type="http://schemas.openxmlformats.org/officeDocument/2006/relationships/slideLayout" Target="../slideLayouts/slideLayout107.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116.xml"/><Relationship Id="rId20" Type="http://schemas.openxmlformats.org/officeDocument/2006/relationships/slideLayout" Target="../slideLayouts/slideLayout127.xml"/><Relationship Id="rId21" Type="http://schemas.openxmlformats.org/officeDocument/2006/relationships/theme" Target="../theme/theme8.xml"/><Relationship Id="rId22" Type="http://schemas.openxmlformats.org/officeDocument/2006/relationships/image" Target="../media/image1.png"/><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Relationship Id="rId14" Type="http://schemas.openxmlformats.org/officeDocument/2006/relationships/slideLayout" Target="../slideLayouts/slideLayout121.xml"/><Relationship Id="rId15" Type="http://schemas.openxmlformats.org/officeDocument/2006/relationships/slideLayout" Target="../slideLayouts/slideLayout122.xml"/><Relationship Id="rId16" Type="http://schemas.openxmlformats.org/officeDocument/2006/relationships/slideLayout" Target="../slideLayouts/slideLayout123.xml"/><Relationship Id="rId17" Type="http://schemas.openxmlformats.org/officeDocument/2006/relationships/slideLayout" Target="../slideLayouts/slideLayout124.xml"/><Relationship Id="rId18" Type="http://schemas.openxmlformats.org/officeDocument/2006/relationships/slideLayout" Target="../slideLayouts/slideLayout125.xml"/><Relationship Id="rId19" Type="http://schemas.openxmlformats.org/officeDocument/2006/relationships/slideLayout" Target="../slideLayouts/slideLayout126.xml"/><Relationship Id="rId1" Type="http://schemas.openxmlformats.org/officeDocument/2006/relationships/slideLayout" Target="../slideLayouts/slideLayout108.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36.xml"/><Relationship Id="rId20" Type="http://schemas.openxmlformats.org/officeDocument/2006/relationships/slideLayout" Target="../slideLayouts/slideLayout147.xml"/><Relationship Id="rId21" Type="http://schemas.openxmlformats.org/officeDocument/2006/relationships/theme" Target="../theme/theme9.xml"/><Relationship Id="rId22" Type="http://schemas.openxmlformats.org/officeDocument/2006/relationships/image" Target="../media/image1.png"/><Relationship Id="rId10" Type="http://schemas.openxmlformats.org/officeDocument/2006/relationships/slideLayout" Target="../slideLayouts/slideLayout137.xml"/><Relationship Id="rId11" Type="http://schemas.openxmlformats.org/officeDocument/2006/relationships/slideLayout" Target="../slideLayouts/slideLayout138.xml"/><Relationship Id="rId12" Type="http://schemas.openxmlformats.org/officeDocument/2006/relationships/slideLayout" Target="../slideLayouts/slideLayout139.xml"/><Relationship Id="rId13" Type="http://schemas.openxmlformats.org/officeDocument/2006/relationships/slideLayout" Target="../slideLayouts/slideLayout140.xml"/><Relationship Id="rId14" Type="http://schemas.openxmlformats.org/officeDocument/2006/relationships/slideLayout" Target="../slideLayouts/slideLayout141.xml"/><Relationship Id="rId15" Type="http://schemas.openxmlformats.org/officeDocument/2006/relationships/slideLayout" Target="../slideLayouts/slideLayout142.xml"/><Relationship Id="rId16" Type="http://schemas.openxmlformats.org/officeDocument/2006/relationships/slideLayout" Target="../slideLayouts/slideLayout143.xml"/><Relationship Id="rId17" Type="http://schemas.openxmlformats.org/officeDocument/2006/relationships/slideLayout" Target="../slideLayouts/slideLayout144.xml"/><Relationship Id="rId18" Type="http://schemas.openxmlformats.org/officeDocument/2006/relationships/slideLayout" Target="../slideLayouts/slideLayout145.xml"/><Relationship Id="rId19" Type="http://schemas.openxmlformats.org/officeDocument/2006/relationships/slideLayout" Target="../slideLayouts/slideLayout146.xml"/><Relationship Id="rId1" Type="http://schemas.openxmlformats.org/officeDocument/2006/relationships/slideLayout" Target="../slideLayouts/slideLayout128.xml"/><Relationship Id="rId2" Type="http://schemas.openxmlformats.org/officeDocument/2006/relationships/slideLayout" Target="../slideLayouts/slideLayout129.xml"/><Relationship Id="rId3" Type="http://schemas.openxmlformats.org/officeDocument/2006/relationships/slideLayout" Target="../slideLayouts/slideLayout130.xml"/><Relationship Id="rId4" Type="http://schemas.openxmlformats.org/officeDocument/2006/relationships/slideLayout" Target="../slideLayouts/slideLayout131.xml"/><Relationship Id="rId5" Type="http://schemas.openxmlformats.org/officeDocument/2006/relationships/slideLayout" Target="../slideLayouts/slideLayout132.xml"/><Relationship Id="rId6" Type="http://schemas.openxmlformats.org/officeDocument/2006/relationships/slideLayout" Target="../slideLayouts/slideLayout133.xml"/><Relationship Id="rId7" Type="http://schemas.openxmlformats.org/officeDocument/2006/relationships/slideLayout" Target="../slideLayouts/slideLayout134.xml"/><Relationship Id="rId8" Type="http://schemas.openxmlformats.org/officeDocument/2006/relationships/slideLayout" Target="../slideLayouts/slideLayout1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grpSp>
        <p:nvGrpSpPr>
          <p:cNvPr id="51" name="Google Shape;51;p13"/>
          <p:cNvGrpSpPr/>
          <p:nvPr/>
        </p:nvGrpSpPr>
        <p:grpSpPr>
          <a:xfrm>
            <a:off x="0" y="0"/>
            <a:ext cx="9144107" cy="5149925"/>
            <a:chOff x="0" y="-8467"/>
            <a:chExt cx="12192142" cy="6866567"/>
          </a:xfrm>
        </p:grpSpPr>
        <p:cxnSp>
          <p:nvCxnSpPr>
            <p:cNvPr id="52" name="Google Shape;52;p13"/>
            <p:cNvCxnSpPr/>
            <p:nvPr/>
          </p:nvCxnSpPr>
          <p:spPr>
            <a:xfrm>
              <a:off x="9169166" y="-8467"/>
              <a:ext cx="1783200" cy="6856500"/>
            </a:xfrm>
            <a:prstGeom prst="straightConnector1">
              <a:avLst/>
            </a:prstGeom>
            <a:noFill/>
            <a:ln w="9525" cap="flat" cmpd="sng">
              <a:solidFill>
                <a:schemeClr val="accent1">
                  <a:alpha val="69410"/>
                </a:schemeClr>
              </a:solidFill>
              <a:prstDash val="solid"/>
              <a:round/>
              <a:headEnd type="none" w="sm" len="sm"/>
              <a:tailEnd type="none" w="sm" len="sm"/>
            </a:ln>
          </p:spPr>
        </p:cxnSp>
        <p:cxnSp>
          <p:nvCxnSpPr>
            <p:cNvPr id="53" name="Google Shape;53;p13"/>
            <p:cNvCxnSpPr/>
            <p:nvPr/>
          </p:nvCxnSpPr>
          <p:spPr>
            <a:xfrm flipH="1">
              <a:off x="8475125" y="3681413"/>
              <a:ext cx="3713700" cy="3166500"/>
            </a:xfrm>
            <a:prstGeom prst="straightConnector1">
              <a:avLst/>
            </a:prstGeom>
            <a:noFill/>
            <a:ln w="9525" cap="flat" cmpd="sng">
              <a:solidFill>
                <a:schemeClr val="accent1">
                  <a:alpha val="69410"/>
                </a:schemeClr>
              </a:solidFill>
              <a:prstDash val="solid"/>
              <a:round/>
              <a:headEnd type="none" w="sm" len="sm"/>
              <a:tailEnd type="none" w="sm" len="sm"/>
            </a:ln>
          </p:spPr>
        </p:cxnSp>
        <p:sp>
          <p:nvSpPr>
            <p:cNvPr id="54" name="Google Shape;54;p13"/>
            <p:cNvSpPr/>
            <p:nvPr/>
          </p:nvSpPr>
          <p:spPr>
            <a:xfrm>
              <a:off x="9181476" y="-8467"/>
              <a:ext cx="3007200" cy="6866400"/>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690"/>
              </a:schemeClr>
            </a:solidFill>
            <a:ln>
              <a:noFill/>
            </a:ln>
          </p:spPr>
        </p:sp>
        <p:sp>
          <p:nvSpPr>
            <p:cNvPr id="55" name="Google Shape;55;p13"/>
            <p:cNvSpPr/>
            <p:nvPr/>
          </p:nvSpPr>
          <p:spPr>
            <a:xfrm>
              <a:off x="9603442" y="-8467"/>
              <a:ext cx="2588700" cy="6866400"/>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56" name="Google Shape;56;p13"/>
            <p:cNvSpPr/>
            <p:nvPr/>
          </p:nvSpPr>
          <p:spPr>
            <a:xfrm>
              <a:off x="8932333" y="3048000"/>
              <a:ext cx="3259800" cy="3810000"/>
            </a:xfrm>
            <a:prstGeom prst="triangle">
              <a:avLst>
                <a:gd name="adj" fmla="val 100000"/>
              </a:avLst>
            </a:prstGeom>
            <a:solidFill>
              <a:srgbClr val="374C81">
                <a:alpha val="6549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3"/>
            <p:cNvSpPr/>
            <p:nvPr/>
          </p:nvSpPr>
          <p:spPr>
            <a:xfrm>
              <a:off x="9190612" y="-8467"/>
              <a:ext cx="2998200" cy="6866400"/>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410"/>
              </a:srgbClr>
            </a:solidFill>
            <a:ln>
              <a:noFill/>
            </a:ln>
          </p:spPr>
        </p:sp>
        <p:sp>
          <p:nvSpPr>
            <p:cNvPr id="58" name="Google Shape;58;p13"/>
            <p:cNvSpPr/>
            <p:nvPr/>
          </p:nvSpPr>
          <p:spPr>
            <a:xfrm>
              <a:off x="10898730" y="-8467"/>
              <a:ext cx="1290000" cy="6866400"/>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410"/>
              </a:srgbClr>
            </a:solidFill>
            <a:ln>
              <a:noFill/>
            </a:ln>
          </p:spPr>
        </p:sp>
        <p:sp>
          <p:nvSpPr>
            <p:cNvPr id="59" name="Google Shape;59;p13"/>
            <p:cNvSpPr/>
            <p:nvPr/>
          </p:nvSpPr>
          <p:spPr>
            <a:xfrm>
              <a:off x="10938999" y="-8467"/>
              <a:ext cx="1249800" cy="6866400"/>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60" name="Google Shape;60;p13"/>
            <p:cNvSpPr/>
            <p:nvPr/>
          </p:nvSpPr>
          <p:spPr>
            <a:xfrm>
              <a:off x="10371666" y="3589867"/>
              <a:ext cx="1817100" cy="3268200"/>
            </a:xfrm>
            <a:prstGeom prst="triangle">
              <a:avLst>
                <a:gd name="adj" fmla="val 100000"/>
              </a:avLst>
            </a:prstGeom>
            <a:solidFill>
              <a:srgbClr val="374C81">
                <a:alpha val="6549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3"/>
            <p:cNvSpPr/>
            <p:nvPr/>
          </p:nvSpPr>
          <p:spPr>
            <a:xfrm>
              <a:off x="0" y="4013200"/>
              <a:ext cx="448800" cy="2844900"/>
            </a:xfrm>
            <a:prstGeom prst="triangle">
              <a:avLst>
                <a:gd name="adj" fmla="val 0"/>
              </a:avLst>
            </a:prstGeom>
            <a:solidFill>
              <a:srgbClr val="072B62">
                <a:alpha val="6941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2" name="Google Shape;62;p13"/>
          <p:cNvSpPr txBox="1">
            <a:spLocks noGrp="1"/>
          </p:cNvSpPr>
          <p:nvPr>
            <p:ph type="title"/>
          </p:nvPr>
        </p:nvSpPr>
        <p:spPr>
          <a:xfrm>
            <a:off x="416839" y="192912"/>
            <a:ext cx="67443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63" name="Google Shape;63;p13"/>
          <p:cNvSpPr txBox="1">
            <a:spLocks noGrp="1"/>
          </p:cNvSpPr>
          <p:nvPr>
            <p:ph type="body" idx="1"/>
          </p:nvPr>
        </p:nvSpPr>
        <p:spPr>
          <a:xfrm>
            <a:off x="384759" y="1289713"/>
            <a:ext cx="6776400" cy="37164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pic>
        <p:nvPicPr>
          <p:cNvPr id="64" name="Google Shape;64;p13"/>
          <p:cNvPicPr preferRelativeResize="0"/>
          <p:nvPr/>
        </p:nvPicPr>
        <p:blipFill rotWithShape="1">
          <a:blip r:embed="rId19">
            <a:alphaModFix/>
          </a:blip>
          <a:srcRect/>
          <a:stretch/>
        </p:blipFill>
        <p:spPr>
          <a:xfrm>
            <a:off x="7310329" y="0"/>
            <a:ext cx="1783200" cy="1783200"/>
          </a:xfrm>
          <a:prstGeom prst="rect">
            <a:avLst/>
          </a:prstGeom>
          <a:noFill/>
          <a:ln>
            <a:noFill/>
          </a:ln>
        </p:spPr>
      </p:pic>
      <p:sp>
        <p:nvSpPr>
          <p:cNvPr id="65" name="Google Shape;65;p13"/>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grpSp>
        <p:nvGrpSpPr>
          <p:cNvPr id="154" name="Google Shape;154;p31"/>
          <p:cNvGrpSpPr/>
          <p:nvPr/>
        </p:nvGrpSpPr>
        <p:grpSpPr>
          <a:xfrm>
            <a:off x="1" y="0"/>
            <a:ext cx="9144100" cy="5149925"/>
            <a:chOff x="0" y="-8467"/>
            <a:chExt cx="12192133" cy="6866567"/>
          </a:xfrm>
        </p:grpSpPr>
        <p:cxnSp>
          <p:nvCxnSpPr>
            <p:cNvPr id="155" name="Google Shape;155;p31"/>
            <p:cNvCxnSpPr/>
            <p:nvPr/>
          </p:nvCxnSpPr>
          <p:spPr>
            <a:xfrm>
              <a:off x="9169166" y="-8467"/>
              <a:ext cx="1783200" cy="6856500"/>
            </a:xfrm>
            <a:prstGeom prst="straightConnector1">
              <a:avLst/>
            </a:prstGeom>
            <a:noFill/>
            <a:ln w="9525" cap="flat" cmpd="sng">
              <a:solidFill>
                <a:schemeClr val="accent1">
                  <a:alpha val="68630"/>
                </a:schemeClr>
              </a:solidFill>
              <a:prstDash val="solid"/>
              <a:round/>
              <a:headEnd type="none" w="sm" len="sm"/>
              <a:tailEnd type="none" w="sm" len="sm"/>
            </a:ln>
          </p:spPr>
        </p:cxnSp>
        <p:cxnSp>
          <p:nvCxnSpPr>
            <p:cNvPr id="156" name="Google Shape;156;p31"/>
            <p:cNvCxnSpPr/>
            <p:nvPr/>
          </p:nvCxnSpPr>
          <p:spPr>
            <a:xfrm flipH="1">
              <a:off x="8475125" y="3681413"/>
              <a:ext cx="3713700" cy="3166500"/>
            </a:xfrm>
            <a:prstGeom prst="straightConnector1">
              <a:avLst/>
            </a:prstGeom>
            <a:noFill/>
            <a:ln w="9525" cap="flat" cmpd="sng">
              <a:solidFill>
                <a:schemeClr val="accent1">
                  <a:alpha val="68630"/>
                </a:schemeClr>
              </a:solidFill>
              <a:prstDash val="solid"/>
              <a:round/>
              <a:headEnd type="none" w="sm" len="sm"/>
              <a:tailEnd type="none" w="sm" len="sm"/>
            </a:ln>
          </p:spPr>
        </p:cxnSp>
        <p:sp>
          <p:nvSpPr>
            <p:cNvPr id="157" name="Google Shape;157;p3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510"/>
              </a:schemeClr>
            </a:solidFill>
            <a:ln>
              <a:noFill/>
            </a:ln>
          </p:spPr>
        </p:sp>
        <p:sp>
          <p:nvSpPr>
            <p:cNvPr id="158" name="Google Shape;158;p31"/>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9" name="Google Shape;159;p31"/>
            <p:cNvSpPr/>
            <p:nvPr/>
          </p:nvSpPr>
          <p:spPr>
            <a:xfrm>
              <a:off x="8932333" y="3048000"/>
              <a:ext cx="3259800" cy="3810000"/>
            </a:xfrm>
            <a:prstGeom prst="triangle">
              <a:avLst>
                <a:gd name="adj" fmla="val 100000"/>
              </a:avLst>
            </a:prstGeom>
            <a:solidFill>
              <a:srgbClr val="374C81">
                <a:alpha val="64709"/>
              </a:srgbClr>
            </a:solidFill>
            <a:ln>
              <a:noFill/>
            </a:ln>
          </p:spPr>
          <p:txBody>
            <a:bodyPr spcFirstLastPara="1" wrap="square" lIns="38575" tIns="38575" rIns="38575" bIns="38575" anchor="ctr" anchorCtr="0">
              <a:noAutofit/>
            </a:bodyPr>
            <a:lstStyle/>
            <a:p>
              <a:pPr marL="0" marR="0" lvl="0" indent="0" algn="l" rtl="0">
                <a:lnSpc>
                  <a:spcPct val="100000"/>
                </a:lnSpc>
                <a:spcBef>
                  <a:spcPts val="0"/>
                </a:spcBef>
                <a:spcAft>
                  <a:spcPts val="0"/>
                </a:spcAft>
                <a:buClr>
                  <a:srgbClr val="000000"/>
                </a:buClr>
                <a:buSzPts val="600"/>
                <a:buFont typeface="Arial"/>
                <a:buNone/>
              </a:pPr>
              <a:endParaRPr sz="800" b="0" i="0" u="none" strike="noStrike" cap="none">
                <a:solidFill>
                  <a:srgbClr val="000000"/>
                </a:solidFill>
                <a:latin typeface="Arial"/>
                <a:ea typeface="Arial"/>
                <a:cs typeface="Arial"/>
                <a:sym typeface="Arial"/>
              </a:endParaRPr>
            </a:p>
          </p:txBody>
        </p:sp>
        <p:sp>
          <p:nvSpPr>
            <p:cNvPr id="160" name="Google Shape;160;p31"/>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8630"/>
              </a:srgbClr>
            </a:solidFill>
            <a:ln>
              <a:noFill/>
            </a:ln>
          </p:spPr>
        </p:sp>
        <p:sp>
          <p:nvSpPr>
            <p:cNvPr id="161" name="Google Shape;161;p31"/>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8630"/>
              </a:srgbClr>
            </a:solidFill>
            <a:ln>
              <a:noFill/>
            </a:ln>
          </p:spPr>
        </p:sp>
        <p:sp>
          <p:nvSpPr>
            <p:cNvPr id="162" name="Google Shape;162;p31"/>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163" name="Google Shape;163;p31"/>
            <p:cNvSpPr/>
            <p:nvPr/>
          </p:nvSpPr>
          <p:spPr>
            <a:xfrm>
              <a:off x="10371666" y="3589867"/>
              <a:ext cx="1817100" cy="3268200"/>
            </a:xfrm>
            <a:prstGeom prst="triangle">
              <a:avLst>
                <a:gd name="adj" fmla="val 100000"/>
              </a:avLst>
            </a:prstGeom>
            <a:solidFill>
              <a:srgbClr val="374C81">
                <a:alpha val="64709"/>
              </a:srgbClr>
            </a:solidFill>
            <a:ln>
              <a:noFill/>
            </a:ln>
          </p:spPr>
          <p:txBody>
            <a:bodyPr spcFirstLastPara="1" wrap="square" lIns="38575" tIns="38575" rIns="38575" bIns="38575" anchor="ctr" anchorCtr="0">
              <a:noAutofit/>
            </a:bodyPr>
            <a:lstStyle/>
            <a:p>
              <a:pPr marL="0" marR="0" lvl="0" indent="0" algn="l" rtl="0">
                <a:lnSpc>
                  <a:spcPct val="100000"/>
                </a:lnSpc>
                <a:spcBef>
                  <a:spcPts val="0"/>
                </a:spcBef>
                <a:spcAft>
                  <a:spcPts val="0"/>
                </a:spcAft>
                <a:buClr>
                  <a:srgbClr val="000000"/>
                </a:buClr>
                <a:buSzPts val="600"/>
                <a:buFont typeface="Arial"/>
                <a:buNone/>
              </a:pPr>
              <a:endParaRPr sz="800" b="0" i="0" u="none" strike="noStrike" cap="none">
                <a:solidFill>
                  <a:srgbClr val="000000"/>
                </a:solidFill>
                <a:latin typeface="Arial"/>
                <a:ea typeface="Arial"/>
                <a:cs typeface="Arial"/>
                <a:sym typeface="Arial"/>
              </a:endParaRPr>
            </a:p>
          </p:txBody>
        </p:sp>
        <p:sp>
          <p:nvSpPr>
            <p:cNvPr id="164" name="Google Shape;164;p31"/>
            <p:cNvSpPr/>
            <p:nvPr/>
          </p:nvSpPr>
          <p:spPr>
            <a:xfrm>
              <a:off x="0" y="4013200"/>
              <a:ext cx="448800" cy="2844900"/>
            </a:xfrm>
            <a:prstGeom prst="triangle">
              <a:avLst>
                <a:gd name="adj" fmla="val 0"/>
              </a:avLst>
            </a:prstGeom>
            <a:solidFill>
              <a:srgbClr val="072B62">
                <a:alpha val="68630"/>
              </a:srgbClr>
            </a:solidFill>
            <a:ln>
              <a:noFill/>
            </a:ln>
          </p:spPr>
          <p:txBody>
            <a:bodyPr spcFirstLastPara="1" wrap="square" lIns="38575" tIns="38575" rIns="38575" bIns="38575" anchor="ctr" anchorCtr="0">
              <a:noAutofit/>
            </a:bodyPr>
            <a:lstStyle/>
            <a:p>
              <a:pPr marL="0" marR="0" lvl="0" indent="0" algn="l" rtl="0">
                <a:lnSpc>
                  <a:spcPct val="100000"/>
                </a:lnSpc>
                <a:spcBef>
                  <a:spcPts val="0"/>
                </a:spcBef>
                <a:spcAft>
                  <a:spcPts val="0"/>
                </a:spcAft>
                <a:buClr>
                  <a:srgbClr val="000000"/>
                </a:buClr>
                <a:buSzPts val="600"/>
                <a:buFont typeface="Arial"/>
                <a:buNone/>
              </a:pPr>
              <a:endParaRPr sz="800" b="0" i="0" u="none" strike="noStrike" cap="none">
                <a:solidFill>
                  <a:srgbClr val="000000"/>
                </a:solidFill>
                <a:latin typeface="Arial"/>
                <a:ea typeface="Arial"/>
                <a:cs typeface="Arial"/>
                <a:sym typeface="Arial"/>
              </a:endParaRPr>
            </a:p>
          </p:txBody>
        </p:sp>
      </p:grpSp>
      <p:sp>
        <p:nvSpPr>
          <p:cNvPr id="165" name="Google Shape;165;p31"/>
          <p:cNvSpPr txBox="1">
            <a:spLocks noGrp="1"/>
          </p:cNvSpPr>
          <p:nvPr>
            <p:ph type="title"/>
          </p:nvPr>
        </p:nvSpPr>
        <p:spPr>
          <a:xfrm>
            <a:off x="416839" y="192912"/>
            <a:ext cx="6744300" cy="990600"/>
          </a:xfrm>
          <a:prstGeom prst="rect">
            <a:avLst/>
          </a:prstGeom>
          <a:noFill/>
          <a:ln>
            <a:noFill/>
          </a:ln>
        </p:spPr>
        <p:txBody>
          <a:bodyPr spcFirstLastPara="1" wrap="square" lIns="38575" tIns="19275" rIns="38575" bIns="19275" anchor="t" anchorCtr="0">
            <a:noAutofit/>
          </a:bodyPr>
          <a:lstStyle>
            <a:lvl1pPr marR="0" lvl="0" algn="l" rtl="0">
              <a:lnSpc>
                <a:spcPct val="100000"/>
              </a:lnSpc>
              <a:spcBef>
                <a:spcPts val="0"/>
              </a:spcBef>
              <a:spcAft>
                <a:spcPts val="0"/>
              </a:spcAft>
              <a:buClr>
                <a:srgbClr val="072B62"/>
              </a:buClr>
              <a:buSzPts val="1900"/>
              <a:buFont typeface="Georgia"/>
              <a:buNone/>
              <a:defRPr sz="19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600"/>
              <a:buFont typeface="Arial"/>
              <a:buNone/>
              <a:defRPr sz="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600"/>
              <a:buFont typeface="Arial"/>
              <a:buNone/>
              <a:defRPr sz="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600"/>
              <a:buFont typeface="Arial"/>
              <a:buNone/>
              <a:defRPr sz="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600"/>
              <a:buFont typeface="Arial"/>
              <a:buNone/>
              <a:defRPr sz="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600"/>
              <a:buFont typeface="Arial"/>
              <a:buNone/>
              <a:defRPr sz="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600"/>
              <a:buFont typeface="Arial"/>
              <a:buNone/>
              <a:defRPr sz="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600"/>
              <a:buFont typeface="Arial"/>
              <a:buNone/>
              <a:defRPr sz="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600"/>
              <a:buFont typeface="Arial"/>
              <a:buNone/>
              <a:defRPr sz="800" b="0" i="0" u="none" strike="noStrike" cap="none">
                <a:solidFill>
                  <a:schemeClr val="dk2"/>
                </a:solidFill>
                <a:latin typeface="Arial"/>
                <a:ea typeface="Arial"/>
                <a:cs typeface="Arial"/>
                <a:sym typeface="Arial"/>
              </a:defRPr>
            </a:lvl9pPr>
          </a:lstStyle>
          <a:p>
            <a:endParaRPr/>
          </a:p>
        </p:txBody>
      </p:sp>
      <p:sp>
        <p:nvSpPr>
          <p:cNvPr id="166" name="Google Shape;166;p31"/>
          <p:cNvSpPr txBox="1">
            <a:spLocks noGrp="1"/>
          </p:cNvSpPr>
          <p:nvPr>
            <p:ph type="body" idx="1"/>
          </p:nvPr>
        </p:nvSpPr>
        <p:spPr>
          <a:xfrm>
            <a:off x="384759" y="1289713"/>
            <a:ext cx="6776400" cy="3716400"/>
          </a:xfrm>
          <a:prstGeom prst="rect">
            <a:avLst/>
          </a:prstGeom>
          <a:noFill/>
          <a:ln>
            <a:noFill/>
          </a:ln>
        </p:spPr>
        <p:txBody>
          <a:bodyPr spcFirstLastPara="1" wrap="square" lIns="38575" tIns="19275" rIns="38575" bIns="19275" anchor="t" anchorCtr="0">
            <a:noAutofit/>
          </a:bodyPr>
          <a:lstStyle>
            <a:lvl1pPr marL="457200" marR="0" lvl="0" indent="-323850" algn="l" rtl="0">
              <a:lnSpc>
                <a:spcPct val="100000"/>
              </a:lnSpc>
              <a:spcBef>
                <a:spcPts val="500"/>
              </a:spcBef>
              <a:spcAft>
                <a:spcPts val="0"/>
              </a:spcAft>
              <a:buClr>
                <a:srgbClr val="D2BD24"/>
              </a:buClr>
              <a:buSzPts val="1500"/>
              <a:buFont typeface="Noto Sans Symbols"/>
              <a:buChar char="▶"/>
              <a:defRPr sz="1500" b="0" i="0" u="none" strike="noStrike" cap="none">
                <a:solidFill>
                  <a:srgbClr val="3F3F3F"/>
                </a:solidFill>
                <a:latin typeface="Source Sans Pro"/>
                <a:ea typeface="Source Sans Pro"/>
                <a:cs typeface="Source Sans Pro"/>
                <a:sym typeface="Source Sans Pro"/>
              </a:defRPr>
            </a:lvl1pPr>
            <a:lvl2pPr marL="914400" marR="0" lvl="1" indent="-298450" algn="l" rtl="0">
              <a:lnSpc>
                <a:spcPct val="100000"/>
              </a:lnSpc>
              <a:spcBef>
                <a:spcPts val="500"/>
              </a:spcBef>
              <a:spcAft>
                <a:spcPts val="0"/>
              </a:spcAft>
              <a:buClr>
                <a:srgbClr val="D2BD24"/>
              </a:buClr>
              <a:buSzPts val="1100"/>
              <a:buFont typeface="Source Sans Pro"/>
              <a:buChar char="●"/>
              <a:defRPr sz="1400" b="0" i="0" u="none" strike="noStrike" cap="none">
                <a:solidFill>
                  <a:srgbClr val="3F3F3F"/>
                </a:solidFill>
                <a:latin typeface="Source Sans Pro"/>
                <a:ea typeface="Source Sans Pro"/>
                <a:cs typeface="Source Sans Pro"/>
                <a:sym typeface="Source Sans Pro"/>
              </a:defRPr>
            </a:lvl2pPr>
            <a:lvl3pPr marL="1371600" marR="0" lvl="2" indent="-304800" algn="l" rtl="0">
              <a:lnSpc>
                <a:spcPct val="100000"/>
              </a:lnSpc>
              <a:spcBef>
                <a:spcPts val="500"/>
              </a:spcBef>
              <a:spcAft>
                <a:spcPts val="0"/>
              </a:spcAft>
              <a:buClr>
                <a:srgbClr val="D2BD24"/>
              </a:buClr>
              <a:buSzPts val="1200"/>
              <a:buFont typeface="Noto Sans Symbols"/>
              <a:buChar char="✓"/>
              <a:defRPr sz="1200" b="0" i="0" u="none" strike="noStrike" cap="none">
                <a:solidFill>
                  <a:srgbClr val="3F3F3F"/>
                </a:solidFill>
                <a:latin typeface="Source Sans Pro"/>
                <a:ea typeface="Source Sans Pro"/>
                <a:cs typeface="Source Sans Pro"/>
                <a:sym typeface="Source Sans Pro"/>
              </a:defRPr>
            </a:lvl3pPr>
            <a:lvl4pPr marL="1828800" marR="0" lvl="3" indent="-298450" algn="l" rtl="0">
              <a:lnSpc>
                <a:spcPct val="100000"/>
              </a:lnSpc>
              <a:spcBef>
                <a:spcPts val="500"/>
              </a:spcBef>
              <a:spcAft>
                <a:spcPts val="0"/>
              </a:spcAft>
              <a:buClr>
                <a:srgbClr val="D2BD24"/>
              </a:buClr>
              <a:buSzPts val="1100"/>
              <a:buFont typeface="Noto Sans Symbols"/>
              <a:buChar char="▶"/>
              <a:defRPr sz="1100" b="0" i="0" u="none" strike="noStrike" cap="none">
                <a:solidFill>
                  <a:srgbClr val="3F3F3F"/>
                </a:solidFill>
                <a:latin typeface="Source Sans Pro"/>
                <a:ea typeface="Source Sans Pro"/>
                <a:cs typeface="Source Sans Pro"/>
                <a:sym typeface="Source Sans Pro"/>
              </a:defRPr>
            </a:lvl4pPr>
            <a:lvl5pPr marL="2286000" marR="0" lvl="4" indent="-298450" algn="l" rtl="0">
              <a:lnSpc>
                <a:spcPct val="100000"/>
              </a:lnSpc>
              <a:spcBef>
                <a:spcPts val="500"/>
              </a:spcBef>
              <a:spcAft>
                <a:spcPts val="0"/>
              </a:spcAft>
              <a:buClr>
                <a:srgbClr val="D2BD24"/>
              </a:buClr>
              <a:buSzPts val="1100"/>
              <a:buFont typeface="Noto Sans Symbols"/>
              <a:buChar char="▶"/>
              <a:defRPr sz="1100" b="0" i="0" u="none" strike="noStrike" cap="none">
                <a:solidFill>
                  <a:srgbClr val="3F3F3F"/>
                </a:solidFill>
                <a:latin typeface="Source Sans Pro"/>
                <a:ea typeface="Source Sans Pro"/>
                <a:cs typeface="Source Sans Pro"/>
                <a:sym typeface="Source Sans Pro"/>
              </a:defRPr>
            </a:lvl5pPr>
            <a:lvl6pPr marL="2743200" marR="0" lvl="5" indent="-254000" algn="l" rtl="0">
              <a:lnSpc>
                <a:spcPct val="100000"/>
              </a:lnSpc>
              <a:spcBef>
                <a:spcPts val="500"/>
              </a:spcBef>
              <a:spcAft>
                <a:spcPts val="0"/>
              </a:spcAft>
              <a:buClr>
                <a:schemeClr val="accent1"/>
              </a:buClr>
              <a:buSzPts val="400"/>
              <a:buFont typeface="Noto Sans Symbols"/>
              <a:buChar char="▶"/>
              <a:defRPr sz="500" b="0" i="0" u="none" strike="noStrike" cap="none">
                <a:solidFill>
                  <a:srgbClr val="3F3F3F"/>
                </a:solidFill>
                <a:latin typeface="Source Sans Pro"/>
                <a:ea typeface="Source Sans Pro"/>
                <a:cs typeface="Source Sans Pro"/>
                <a:sym typeface="Source Sans Pro"/>
              </a:defRPr>
            </a:lvl6pPr>
            <a:lvl7pPr marL="3200400" marR="0" lvl="6" indent="-254000" algn="l" rtl="0">
              <a:lnSpc>
                <a:spcPct val="100000"/>
              </a:lnSpc>
              <a:spcBef>
                <a:spcPts val="500"/>
              </a:spcBef>
              <a:spcAft>
                <a:spcPts val="0"/>
              </a:spcAft>
              <a:buClr>
                <a:schemeClr val="accent1"/>
              </a:buClr>
              <a:buSzPts val="400"/>
              <a:buFont typeface="Noto Sans Symbols"/>
              <a:buChar char="▶"/>
              <a:defRPr sz="500" b="0" i="0" u="none" strike="noStrike" cap="none">
                <a:solidFill>
                  <a:srgbClr val="3F3F3F"/>
                </a:solidFill>
                <a:latin typeface="Source Sans Pro"/>
                <a:ea typeface="Source Sans Pro"/>
                <a:cs typeface="Source Sans Pro"/>
                <a:sym typeface="Source Sans Pro"/>
              </a:defRPr>
            </a:lvl7pPr>
            <a:lvl8pPr marL="3657600" marR="0" lvl="7" indent="-254000" algn="l" rtl="0">
              <a:lnSpc>
                <a:spcPct val="100000"/>
              </a:lnSpc>
              <a:spcBef>
                <a:spcPts val="500"/>
              </a:spcBef>
              <a:spcAft>
                <a:spcPts val="0"/>
              </a:spcAft>
              <a:buClr>
                <a:schemeClr val="accent1"/>
              </a:buClr>
              <a:buSzPts val="400"/>
              <a:buFont typeface="Noto Sans Symbols"/>
              <a:buChar char="▶"/>
              <a:defRPr sz="500" b="0" i="0" u="none" strike="noStrike" cap="none">
                <a:solidFill>
                  <a:srgbClr val="3F3F3F"/>
                </a:solidFill>
                <a:latin typeface="Source Sans Pro"/>
                <a:ea typeface="Source Sans Pro"/>
                <a:cs typeface="Source Sans Pro"/>
                <a:sym typeface="Source Sans Pro"/>
              </a:defRPr>
            </a:lvl8pPr>
            <a:lvl9pPr marL="4114800" marR="0" lvl="8" indent="-254000" algn="l" rtl="0">
              <a:lnSpc>
                <a:spcPct val="100000"/>
              </a:lnSpc>
              <a:spcBef>
                <a:spcPts val="500"/>
              </a:spcBef>
              <a:spcAft>
                <a:spcPts val="0"/>
              </a:spcAft>
              <a:buClr>
                <a:schemeClr val="accent1"/>
              </a:buClr>
              <a:buSzPts val="400"/>
              <a:buFont typeface="Noto Sans Symbols"/>
              <a:buChar char="▶"/>
              <a:defRPr sz="500" b="0" i="0" u="none" strike="noStrike" cap="none">
                <a:solidFill>
                  <a:srgbClr val="3F3F3F"/>
                </a:solidFill>
                <a:latin typeface="Source Sans Pro"/>
                <a:ea typeface="Source Sans Pro"/>
                <a:cs typeface="Source Sans Pro"/>
                <a:sym typeface="Source Sans Pro"/>
              </a:defRPr>
            </a:lvl9pPr>
          </a:lstStyle>
          <a:p>
            <a:endParaRPr/>
          </a:p>
        </p:txBody>
      </p:sp>
      <p:pic>
        <p:nvPicPr>
          <p:cNvPr id="167" name="Google Shape;167;p31"/>
          <p:cNvPicPr preferRelativeResize="0"/>
          <p:nvPr/>
        </p:nvPicPr>
        <p:blipFill rotWithShape="1">
          <a:blip r:embed="rId22">
            <a:alphaModFix/>
          </a:blip>
          <a:srcRect/>
          <a:stretch/>
        </p:blipFill>
        <p:spPr>
          <a:xfrm>
            <a:off x="7310329" y="0"/>
            <a:ext cx="1337309" cy="1337308"/>
          </a:xfrm>
          <a:prstGeom prst="rect">
            <a:avLst/>
          </a:prstGeom>
          <a:noFill/>
          <a:ln>
            <a:noFill/>
          </a:ln>
        </p:spPr>
      </p:pic>
      <p:sp>
        <p:nvSpPr>
          <p:cNvPr id="168" name="Google Shape;168;p31"/>
          <p:cNvSpPr txBox="1">
            <a:spLocks noGrp="1"/>
          </p:cNvSpPr>
          <p:nvPr>
            <p:ph type="sldNum" idx="12"/>
          </p:nvPr>
        </p:nvSpPr>
        <p:spPr>
          <a:xfrm>
            <a:off x="8262574" y="4732238"/>
            <a:ext cx="512700" cy="273900"/>
          </a:xfrm>
          <a:prstGeom prst="rect">
            <a:avLst/>
          </a:prstGeom>
          <a:noFill/>
          <a:ln>
            <a:noFill/>
          </a:ln>
        </p:spPr>
        <p:txBody>
          <a:bodyPr spcFirstLastPara="1" wrap="square" lIns="38575" tIns="19275" rIns="38575" bIns="19275" anchor="ctr" anchorCtr="0">
            <a:noAutofit/>
          </a:bodyPr>
          <a:lstStyle>
            <a:lvl1pPr marL="0" marR="0" lvl="0"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800"/>
              <a:buFont typeface="Arial"/>
              <a:buNone/>
              <a:defRPr sz="11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grpSp>
        <p:nvGrpSpPr>
          <p:cNvPr id="274" name="Google Shape;274;p52"/>
          <p:cNvGrpSpPr/>
          <p:nvPr/>
        </p:nvGrpSpPr>
        <p:grpSpPr>
          <a:xfrm>
            <a:off x="0" y="0"/>
            <a:ext cx="9144107" cy="5149925"/>
            <a:chOff x="0" y="-8467"/>
            <a:chExt cx="12192142" cy="6866567"/>
          </a:xfrm>
        </p:grpSpPr>
        <p:cxnSp>
          <p:nvCxnSpPr>
            <p:cNvPr id="275" name="Google Shape;275;p52"/>
            <p:cNvCxnSpPr/>
            <p:nvPr/>
          </p:nvCxnSpPr>
          <p:spPr>
            <a:xfrm>
              <a:off x="9169166" y="-8467"/>
              <a:ext cx="1783200" cy="6856500"/>
            </a:xfrm>
            <a:prstGeom prst="straightConnector1">
              <a:avLst/>
            </a:prstGeom>
            <a:noFill/>
            <a:ln w="9525" cap="flat" cmpd="sng">
              <a:solidFill>
                <a:schemeClr val="accent1">
                  <a:alpha val="69410"/>
                </a:schemeClr>
              </a:solidFill>
              <a:prstDash val="solid"/>
              <a:round/>
              <a:headEnd type="none" w="sm" len="sm"/>
              <a:tailEnd type="none" w="sm" len="sm"/>
            </a:ln>
          </p:spPr>
        </p:cxnSp>
        <p:cxnSp>
          <p:nvCxnSpPr>
            <p:cNvPr id="276" name="Google Shape;276;p52"/>
            <p:cNvCxnSpPr/>
            <p:nvPr/>
          </p:nvCxnSpPr>
          <p:spPr>
            <a:xfrm flipH="1">
              <a:off x="8475125" y="3681413"/>
              <a:ext cx="3713700" cy="3166500"/>
            </a:xfrm>
            <a:prstGeom prst="straightConnector1">
              <a:avLst/>
            </a:prstGeom>
            <a:noFill/>
            <a:ln w="9525" cap="flat" cmpd="sng">
              <a:solidFill>
                <a:schemeClr val="accent1">
                  <a:alpha val="69410"/>
                </a:schemeClr>
              </a:solidFill>
              <a:prstDash val="solid"/>
              <a:round/>
              <a:headEnd type="none" w="sm" len="sm"/>
              <a:tailEnd type="none" w="sm" len="sm"/>
            </a:ln>
          </p:spPr>
        </p:cxnSp>
        <p:sp>
          <p:nvSpPr>
            <p:cNvPr id="277" name="Google Shape;277;p52"/>
            <p:cNvSpPr/>
            <p:nvPr/>
          </p:nvSpPr>
          <p:spPr>
            <a:xfrm>
              <a:off x="9181476" y="-8467"/>
              <a:ext cx="3007200" cy="6866400"/>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690"/>
              </a:schemeClr>
            </a:solidFill>
            <a:ln>
              <a:noFill/>
            </a:ln>
          </p:spPr>
        </p:sp>
        <p:sp>
          <p:nvSpPr>
            <p:cNvPr id="278" name="Google Shape;278;p52"/>
            <p:cNvSpPr/>
            <p:nvPr/>
          </p:nvSpPr>
          <p:spPr>
            <a:xfrm>
              <a:off x="9603442" y="-8467"/>
              <a:ext cx="2588700" cy="6866400"/>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279" name="Google Shape;279;p52"/>
            <p:cNvSpPr/>
            <p:nvPr/>
          </p:nvSpPr>
          <p:spPr>
            <a:xfrm>
              <a:off x="8932333" y="3048000"/>
              <a:ext cx="3259800" cy="3810000"/>
            </a:xfrm>
            <a:prstGeom prst="triangle">
              <a:avLst>
                <a:gd name="adj" fmla="val 100000"/>
              </a:avLst>
            </a:prstGeom>
            <a:solidFill>
              <a:srgbClr val="374C81">
                <a:alpha val="6549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52"/>
            <p:cNvSpPr/>
            <p:nvPr/>
          </p:nvSpPr>
          <p:spPr>
            <a:xfrm>
              <a:off x="9190612" y="-8467"/>
              <a:ext cx="2998200" cy="6866400"/>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410"/>
              </a:srgbClr>
            </a:solidFill>
            <a:ln>
              <a:noFill/>
            </a:ln>
          </p:spPr>
        </p:sp>
        <p:sp>
          <p:nvSpPr>
            <p:cNvPr id="281" name="Google Shape;281;p52"/>
            <p:cNvSpPr/>
            <p:nvPr/>
          </p:nvSpPr>
          <p:spPr>
            <a:xfrm>
              <a:off x="10898730" y="-8467"/>
              <a:ext cx="1290000" cy="6866400"/>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410"/>
              </a:srgbClr>
            </a:solidFill>
            <a:ln>
              <a:noFill/>
            </a:ln>
          </p:spPr>
        </p:sp>
        <p:sp>
          <p:nvSpPr>
            <p:cNvPr id="282" name="Google Shape;282;p52"/>
            <p:cNvSpPr/>
            <p:nvPr/>
          </p:nvSpPr>
          <p:spPr>
            <a:xfrm>
              <a:off x="10938999" y="-8467"/>
              <a:ext cx="1249800" cy="6866400"/>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283" name="Google Shape;283;p52"/>
            <p:cNvSpPr/>
            <p:nvPr/>
          </p:nvSpPr>
          <p:spPr>
            <a:xfrm>
              <a:off x="10371666" y="3589867"/>
              <a:ext cx="1817100" cy="3268200"/>
            </a:xfrm>
            <a:prstGeom prst="triangle">
              <a:avLst>
                <a:gd name="adj" fmla="val 100000"/>
              </a:avLst>
            </a:prstGeom>
            <a:solidFill>
              <a:srgbClr val="374C81">
                <a:alpha val="6549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52"/>
            <p:cNvSpPr/>
            <p:nvPr/>
          </p:nvSpPr>
          <p:spPr>
            <a:xfrm>
              <a:off x="0" y="4013200"/>
              <a:ext cx="448800" cy="2844900"/>
            </a:xfrm>
            <a:prstGeom prst="triangle">
              <a:avLst>
                <a:gd name="adj" fmla="val 0"/>
              </a:avLst>
            </a:prstGeom>
            <a:solidFill>
              <a:srgbClr val="072B62">
                <a:alpha val="6941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5" name="Google Shape;285;p52"/>
          <p:cNvSpPr/>
          <p:nvPr/>
        </p:nvSpPr>
        <p:spPr>
          <a:xfrm rot="10800000" flipH="1">
            <a:off x="1" y="-95"/>
            <a:ext cx="883200" cy="4002300"/>
          </a:xfrm>
          <a:prstGeom prst="triangle">
            <a:avLst>
              <a:gd name="adj" fmla="val 0"/>
            </a:avLst>
          </a:prstGeom>
          <a:solidFill>
            <a:srgbClr val="6F81AC">
              <a:alpha val="800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52"/>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p5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5" name="Google Shape;295;p5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6" name="Google Shape;296;p5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97" name="Google Shape;297;p5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298" name="Google Shape;298;p5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grpSp>
        <p:nvGrpSpPr>
          <p:cNvPr id="387" name="Google Shape;387;p69"/>
          <p:cNvGrpSpPr/>
          <p:nvPr/>
        </p:nvGrpSpPr>
        <p:grpSpPr>
          <a:xfrm>
            <a:off x="0" y="0"/>
            <a:ext cx="9144107" cy="5149925"/>
            <a:chOff x="0" y="-8467"/>
            <a:chExt cx="12192142" cy="6866567"/>
          </a:xfrm>
        </p:grpSpPr>
        <p:cxnSp>
          <p:nvCxnSpPr>
            <p:cNvPr id="388" name="Google Shape;388;p69"/>
            <p:cNvCxnSpPr/>
            <p:nvPr/>
          </p:nvCxnSpPr>
          <p:spPr>
            <a:xfrm>
              <a:off x="9169166" y="-8467"/>
              <a:ext cx="1783200" cy="6856500"/>
            </a:xfrm>
            <a:prstGeom prst="straightConnector1">
              <a:avLst/>
            </a:prstGeom>
            <a:noFill/>
            <a:ln w="9525" cap="flat" cmpd="sng">
              <a:solidFill>
                <a:schemeClr val="accent1">
                  <a:alpha val="69020"/>
                </a:schemeClr>
              </a:solidFill>
              <a:prstDash val="solid"/>
              <a:round/>
              <a:headEnd type="none" w="sm" len="sm"/>
              <a:tailEnd type="none" w="sm" len="sm"/>
            </a:ln>
          </p:spPr>
        </p:cxnSp>
        <p:cxnSp>
          <p:nvCxnSpPr>
            <p:cNvPr id="389" name="Google Shape;389;p69"/>
            <p:cNvCxnSpPr/>
            <p:nvPr/>
          </p:nvCxnSpPr>
          <p:spPr>
            <a:xfrm flipH="1">
              <a:off x="8475125" y="3681413"/>
              <a:ext cx="3713700" cy="3166500"/>
            </a:xfrm>
            <a:prstGeom prst="straightConnector1">
              <a:avLst/>
            </a:prstGeom>
            <a:noFill/>
            <a:ln w="9525" cap="flat" cmpd="sng">
              <a:solidFill>
                <a:schemeClr val="accent1">
                  <a:alpha val="69020"/>
                </a:schemeClr>
              </a:solidFill>
              <a:prstDash val="solid"/>
              <a:round/>
              <a:headEnd type="none" w="sm" len="sm"/>
              <a:tailEnd type="none" w="sm" len="sm"/>
            </a:ln>
          </p:spPr>
        </p:cxnSp>
        <p:sp>
          <p:nvSpPr>
            <p:cNvPr id="390" name="Google Shape;390;p69"/>
            <p:cNvSpPr/>
            <p:nvPr/>
          </p:nvSpPr>
          <p:spPr>
            <a:xfrm>
              <a:off x="9181476" y="-8467"/>
              <a:ext cx="3007200" cy="6866400"/>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290"/>
              </a:schemeClr>
            </a:solidFill>
            <a:ln>
              <a:noFill/>
            </a:ln>
          </p:spPr>
        </p:sp>
        <p:sp>
          <p:nvSpPr>
            <p:cNvPr id="391" name="Google Shape;391;p69"/>
            <p:cNvSpPr/>
            <p:nvPr/>
          </p:nvSpPr>
          <p:spPr>
            <a:xfrm>
              <a:off x="9603442" y="-8467"/>
              <a:ext cx="2588700" cy="6866400"/>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392" name="Google Shape;392;p69"/>
            <p:cNvSpPr/>
            <p:nvPr/>
          </p:nvSpPr>
          <p:spPr>
            <a:xfrm>
              <a:off x="8932333" y="3048000"/>
              <a:ext cx="3259800" cy="3810000"/>
            </a:xfrm>
            <a:prstGeom prst="triangle">
              <a:avLst>
                <a:gd name="adj" fmla="val 100000"/>
              </a:avLst>
            </a:prstGeom>
            <a:solidFill>
              <a:srgbClr val="374C81">
                <a:alpha val="651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3" name="Google Shape;393;p69"/>
            <p:cNvSpPr/>
            <p:nvPr/>
          </p:nvSpPr>
          <p:spPr>
            <a:xfrm>
              <a:off x="9190612" y="-8467"/>
              <a:ext cx="2998200" cy="6866400"/>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020"/>
              </a:srgbClr>
            </a:solidFill>
            <a:ln>
              <a:noFill/>
            </a:ln>
          </p:spPr>
        </p:sp>
        <p:sp>
          <p:nvSpPr>
            <p:cNvPr id="394" name="Google Shape;394;p69"/>
            <p:cNvSpPr/>
            <p:nvPr/>
          </p:nvSpPr>
          <p:spPr>
            <a:xfrm>
              <a:off x="10898730" y="-8467"/>
              <a:ext cx="1290000" cy="6866400"/>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020"/>
              </a:srgbClr>
            </a:solidFill>
            <a:ln>
              <a:noFill/>
            </a:ln>
          </p:spPr>
        </p:sp>
        <p:sp>
          <p:nvSpPr>
            <p:cNvPr id="395" name="Google Shape;395;p69"/>
            <p:cNvSpPr/>
            <p:nvPr/>
          </p:nvSpPr>
          <p:spPr>
            <a:xfrm>
              <a:off x="10938999" y="-8467"/>
              <a:ext cx="1249800" cy="6866400"/>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396" name="Google Shape;396;p69"/>
            <p:cNvSpPr/>
            <p:nvPr/>
          </p:nvSpPr>
          <p:spPr>
            <a:xfrm>
              <a:off x="10371666" y="3589867"/>
              <a:ext cx="1817100" cy="3268200"/>
            </a:xfrm>
            <a:prstGeom prst="triangle">
              <a:avLst>
                <a:gd name="adj" fmla="val 100000"/>
              </a:avLst>
            </a:prstGeom>
            <a:solidFill>
              <a:srgbClr val="374C81">
                <a:alpha val="651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97" name="Google Shape;397;p69"/>
            <p:cNvSpPr/>
            <p:nvPr/>
          </p:nvSpPr>
          <p:spPr>
            <a:xfrm>
              <a:off x="0" y="4013200"/>
              <a:ext cx="448800" cy="2844900"/>
            </a:xfrm>
            <a:prstGeom prst="triangle">
              <a:avLst>
                <a:gd name="adj" fmla="val 0"/>
              </a:avLst>
            </a:prstGeom>
            <a:solidFill>
              <a:srgbClr val="072B62">
                <a:alpha val="6902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398" name="Google Shape;398;p69"/>
          <p:cNvSpPr txBox="1">
            <a:spLocks noGrp="1"/>
          </p:cNvSpPr>
          <p:nvPr>
            <p:ph type="title"/>
          </p:nvPr>
        </p:nvSpPr>
        <p:spPr>
          <a:xfrm>
            <a:off x="416839" y="192912"/>
            <a:ext cx="67443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rgbClr val="072B62"/>
              </a:buClr>
              <a:buSzPts val="11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399" name="Google Shape;399;p69"/>
          <p:cNvSpPr txBox="1">
            <a:spLocks noGrp="1"/>
          </p:cNvSpPr>
          <p:nvPr>
            <p:ph type="body" idx="1"/>
          </p:nvPr>
        </p:nvSpPr>
        <p:spPr>
          <a:xfrm>
            <a:off x="384759" y="1289713"/>
            <a:ext cx="6776400" cy="3716400"/>
          </a:xfrm>
          <a:prstGeom prst="rect">
            <a:avLst/>
          </a:prstGeom>
          <a:noFill/>
          <a:ln>
            <a:noFill/>
          </a:ln>
        </p:spPr>
        <p:txBody>
          <a:bodyPr spcFirstLastPara="1" wrap="square" lIns="68575" tIns="68575" rIns="68575" bIns="685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pic>
        <p:nvPicPr>
          <p:cNvPr id="400" name="Google Shape;400;p69"/>
          <p:cNvPicPr preferRelativeResize="0"/>
          <p:nvPr/>
        </p:nvPicPr>
        <p:blipFill rotWithShape="1">
          <a:blip r:embed="rId19">
            <a:alphaModFix/>
          </a:blip>
          <a:srcRect/>
          <a:stretch/>
        </p:blipFill>
        <p:spPr>
          <a:xfrm>
            <a:off x="7310329" y="0"/>
            <a:ext cx="1783124" cy="1783124"/>
          </a:xfrm>
          <a:prstGeom prst="rect">
            <a:avLst/>
          </a:prstGeom>
          <a:noFill/>
          <a:ln>
            <a:noFill/>
          </a:ln>
        </p:spPr>
      </p:pic>
      <p:sp>
        <p:nvSpPr>
          <p:cNvPr id="401" name="Google Shape;401;p69"/>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9"/>
        <p:cNvGrpSpPr/>
        <p:nvPr/>
      </p:nvGrpSpPr>
      <p:grpSpPr>
        <a:xfrm>
          <a:off x="0" y="0"/>
          <a:ext cx="0" cy="0"/>
          <a:chOff x="0" y="0"/>
          <a:chExt cx="0" cy="0"/>
        </a:xfrm>
      </p:grpSpPr>
      <p:grpSp>
        <p:nvGrpSpPr>
          <p:cNvPr id="490" name="Google Shape;490;p87"/>
          <p:cNvGrpSpPr/>
          <p:nvPr/>
        </p:nvGrpSpPr>
        <p:grpSpPr>
          <a:xfrm>
            <a:off x="1" y="0"/>
            <a:ext cx="9144100" cy="5149925"/>
            <a:chOff x="0" y="-8467"/>
            <a:chExt cx="12192133" cy="6866567"/>
          </a:xfrm>
        </p:grpSpPr>
        <p:cxnSp>
          <p:nvCxnSpPr>
            <p:cNvPr id="491" name="Google Shape;491;p87"/>
            <p:cNvCxnSpPr/>
            <p:nvPr/>
          </p:nvCxnSpPr>
          <p:spPr>
            <a:xfrm>
              <a:off x="9169166" y="-8467"/>
              <a:ext cx="1783200" cy="6856500"/>
            </a:xfrm>
            <a:prstGeom prst="straightConnector1">
              <a:avLst/>
            </a:prstGeom>
            <a:noFill/>
            <a:ln w="9525" cap="flat" cmpd="sng">
              <a:solidFill>
                <a:schemeClr val="accent1">
                  <a:alpha val="66270"/>
                </a:schemeClr>
              </a:solidFill>
              <a:prstDash val="solid"/>
              <a:round/>
              <a:headEnd type="none" w="sm" len="sm"/>
              <a:tailEnd type="none" w="sm" len="sm"/>
            </a:ln>
          </p:spPr>
        </p:cxnSp>
        <p:cxnSp>
          <p:nvCxnSpPr>
            <p:cNvPr id="492" name="Google Shape;492;p87"/>
            <p:cNvCxnSpPr/>
            <p:nvPr/>
          </p:nvCxnSpPr>
          <p:spPr>
            <a:xfrm flipH="1">
              <a:off x="8475125" y="3681413"/>
              <a:ext cx="3713700" cy="3166500"/>
            </a:xfrm>
            <a:prstGeom prst="straightConnector1">
              <a:avLst/>
            </a:prstGeom>
            <a:noFill/>
            <a:ln w="9525" cap="flat" cmpd="sng">
              <a:solidFill>
                <a:schemeClr val="accent1">
                  <a:alpha val="66270"/>
                </a:schemeClr>
              </a:solidFill>
              <a:prstDash val="solid"/>
              <a:round/>
              <a:headEnd type="none" w="sm" len="sm"/>
              <a:tailEnd type="none" w="sm" len="sm"/>
            </a:ln>
          </p:spPr>
        </p:cxnSp>
        <p:sp>
          <p:nvSpPr>
            <p:cNvPr id="493" name="Google Shape;493;p87"/>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2159"/>
              </a:schemeClr>
            </a:solidFill>
            <a:ln>
              <a:noFill/>
            </a:ln>
          </p:spPr>
        </p:sp>
        <p:sp>
          <p:nvSpPr>
            <p:cNvPr id="494" name="Google Shape;494;p87"/>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495" name="Google Shape;495;p87"/>
            <p:cNvSpPr/>
            <p:nvPr/>
          </p:nvSpPr>
          <p:spPr>
            <a:xfrm>
              <a:off x="8932333" y="3048000"/>
              <a:ext cx="3259800" cy="3810000"/>
            </a:xfrm>
            <a:prstGeom prst="triangle">
              <a:avLst>
                <a:gd name="adj" fmla="val 100000"/>
              </a:avLst>
            </a:prstGeom>
            <a:solidFill>
              <a:srgbClr val="374C81">
                <a:alpha val="62350"/>
              </a:srgbClr>
            </a:solidFill>
            <a:ln>
              <a:noFill/>
            </a:ln>
          </p:spPr>
          <p:txBody>
            <a:bodyPr spcFirstLastPara="1" wrap="square" lIns="51425" tIns="51425" rIns="51425" bIns="5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1100" b="0" i="0" u="none" strike="noStrike" cap="none">
                <a:solidFill>
                  <a:srgbClr val="000000"/>
                </a:solidFill>
                <a:latin typeface="Arial"/>
                <a:ea typeface="Arial"/>
                <a:cs typeface="Arial"/>
                <a:sym typeface="Arial"/>
              </a:endParaRPr>
            </a:p>
          </p:txBody>
        </p:sp>
        <p:sp>
          <p:nvSpPr>
            <p:cNvPr id="496" name="Google Shape;496;p87"/>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6270"/>
              </a:srgbClr>
            </a:solidFill>
            <a:ln>
              <a:noFill/>
            </a:ln>
          </p:spPr>
        </p:sp>
        <p:sp>
          <p:nvSpPr>
            <p:cNvPr id="497" name="Google Shape;497;p87"/>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6270"/>
              </a:srgbClr>
            </a:solidFill>
            <a:ln>
              <a:noFill/>
            </a:ln>
          </p:spPr>
        </p:sp>
        <p:sp>
          <p:nvSpPr>
            <p:cNvPr id="498" name="Google Shape;498;p87"/>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499" name="Google Shape;499;p87"/>
            <p:cNvSpPr/>
            <p:nvPr/>
          </p:nvSpPr>
          <p:spPr>
            <a:xfrm>
              <a:off x="10371666" y="3589867"/>
              <a:ext cx="1817100" cy="3268200"/>
            </a:xfrm>
            <a:prstGeom prst="triangle">
              <a:avLst>
                <a:gd name="adj" fmla="val 100000"/>
              </a:avLst>
            </a:prstGeom>
            <a:solidFill>
              <a:srgbClr val="374C81">
                <a:alpha val="62350"/>
              </a:srgbClr>
            </a:solidFill>
            <a:ln>
              <a:noFill/>
            </a:ln>
          </p:spPr>
          <p:txBody>
            <a:bodyPr spcFirstLastPara="1" wrap="square" lIns="51425" tIns="51425" rIns="51425" bIns="5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1100" b="0" i="0" u="none" strike="noStrike" cap="none">
                <a:solidFill>
                  <a:srgbClr val="000000"/>
                </a:solidFill>
                <a:latin typeface="Arial"/>
                <a:ea typeface="Arial"/>
                <a:cs typeface="Arial"/>
                <a:sym typeface="Arial"/>
              </a:endParaRPr>
            </a:p>
          </p:txBody>
        </p:sp>
        <p:sp>
          <p:nvSpPr>
            <p:cNvPr id="500" name="Google Shape;500;p87"/>
            <p:cNvSpPr/>
            <p:nvPr/>
          </p:nvSpPr>
          <p:spPr>
            <a:xfrm>
              <a:off x="0" y="4013200"/>
              <a:ext cx="448800" cy="2844900"/>
            </a:xfrm>
            <a:prstGeom prst="triangle">
              <a:avLst>
                <a:gd name="adj" fmla="val 0"/>
              </a:avLst>
            </a:prstGeom>
            <a:solidFill>
              <a:srgbClr val="072B62">
                <a:alpha val="66270"/>
              </a:srgbClr>
            </a:solidFill>
            <a:ln>
              <a:noFill/>
            </a:ln>
          </p:spPr>
          <p:txBody>
            <a:bodyPr spcFirstLastPara="1" wrap="square" lIns="51425" tIns="51425" rIns="51425" bIns="5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1100" b="0" i="0" u="none" strike="noStrike" cap="none">
                <a:solidFill>
                  <a:srgbClr val="000000"/>
                </a:solidFill>
                <a:latin typeface="Arial"/>
                <a:ea typeface="Arial"/>
                <a:cs typeface="Arial"/>
                <a:sym typeface="Arial"/>
              </a:endParaRPr>
            </a:p>
          </p:txBody>
        </p:sp>
      </p:grpSp>
      <p:sp>
        <p:nvSpPr>
          <p:cNvPr id="501" name="Google Shape;501;p87"/>
          <p:cNvSpPr txBox="1">
            <a:spLocks noGrp="1"/>
          </p:cNvSpPr>
          <p:nvPr>
            <p:ph type="title"/>
          </p:nvPr>
        </p:nvSpPr>
        <p:spPr>
          <a:xfrm>
            <a:off x="416839" y="192912"/>
            <a:ext cx="6744300" cy="9906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0"/>
              </a:spcBef>
              <a:spcAft>
                <a:spcPts val="0"/>
              </a:spcAft>
              <a:buClr>
                <a:srgbClr val="072B62"/>
              </a:buClr>
              <a:buSzPts val="2500"/>
              <a:buFont typeface="Georgia"/>
              <a:buNone/>
              <a:defRPr sz="25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9pPr>
          </a:lstStyle>
          <a:p>
            <a:endParaRPr/>
          </a:p>
        </p:txBody>
      </p:sp>
      <p:sp>
        <p:nvSpPr>
          <p:cNvPr id="502" name="Google Shape;502;p87"/>
          <p:cNvSpPr txBox="1">
            <a:spLocks noGrp="1"/>
          </p:cNvSpPr>
          <p:nvPr>
            <p:ph type="body" idx="1"/>
          </p:nvPr>
        </p:nvSpPr>
        <p:spPr>
          <a:xfrm>
            <a:off x="384759" y="1289713"/>
            <a:ext cx="6776400" cy="3716400"/>
          </a:xfrm>
          <a:prstGeom prst="rect">
            <a:avLst/>
          </a:prstGeom>
          <a:noFill/>
          <a:ln>
            <a:noFill/>
          </a:ln>
        </p:spPr>
        <p:txBody>
          <a:bodyPr spcFirstLastPara="1" wrap="square" lIns="51425" tIns="25700" rIns="51425" bIns="25700" anchor="t" anchorCtr="0">
            <a:noAutofit/>
          </a:bodyPr>
          <a:lstStyle>
            <a:lvl1pPr marL="457200" marR="0" lvl="0" indent="-355600" algn="l" rtl="0">
              <a:lnSpc>
                <a:spcPct val="100000"/>
              </a:lnSpc>
              <a:spcBef>
                <a:spcPts val="600"/>
              </a:spcBef>
              <a:spcAft>
                <a:spcPts val="0"/>
              </a:spcAft>
              <a:buClr>
                <a:srgbClr val="D2BD24"/>
              </a:buClr>
              <a:buSzPts val="2000"/>
              <a:buFont typeface="Noto Sans Symbols"/>
              <a:buChar char="▶"/>
              <a:defRPr sz="20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600"/>
              </a:spcBef>
              <a:spcAft>
                <a:spcPts val="0"/>
              </a:spcAft>
              <a:buClr>
                <a:srgbClr val="D2BD24"/>
              </a:buClr>
              <a:buSzPts val="1400"/>
              <a:buFont typeface="Source Sans Pro"/>
              <a:buChar char="●"/>
              <a:defRPr sz="18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600"/>
              </a:spcBef>
              <a:spcAft>
                <a:spcPts val="0"/>
              </a:spcAft>
              <a:buClr>
                <a:srgbClr val="D2BD24"/>
              </a:buClr>
              <a:buSzPts val="1600"/>
              <a:buFont typeface="Noto Sans Symbols"/>
              <a:buChar char="✓"/>
              <a:defRPr sz="16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600"/>
              </a:spcBef>
              <a:spcAft>
                <a:spcPts val="0"/>
              </a:spcAft>
              <a:buClr>
                <a:srgbClr val="D2BD24"/>
              </a:buClr>
              <a:buSzPts val="1400"/>
              <a:buFont typeface="Noto Sans Symbols"/>
              <a:buChar char="▶"/>
              <a:defRPr sz="14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600"/>
              </a:spcBef>
              <a:spcAft>
                <a:spcPts val="0"/>
              </a:spcAft>
              <a:buClr>
                <a:srgbClr val="D2BD24"/>
              </a:buClr>
              <a:buSzPts val="1400"/>
              <a:buFont typeface="Noto Sans Symbols"/>
              <a:buChar char="▶"/>
              <a:defRPr sz="14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600"/>
              </a:spcBef>
              <a:spcAft>
                <a:spcPts val="0"/>
              </a:spcAft>
              <a:buClr>
                <a:schemeClr val="accent1"/>
              </a:buClr>
              <a:buSzPts val="500"/>
              <a:buFont typeface="Noto Sans Symbols"/>
              <a:buChar char="▶"/>
              <a:defRPr sz="7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600"/>
              </a:spcBef>
              <a:spcAft>
                <a:spcPts val="0"/>
              </a:spcAft>
              <a:buClr>
                <a:schemeClr val="accent1"/>
              </a:buClr>
              <a:buSzPts val="500"/>
              <a:buFont typeface="Noto Sans Symbols"/>
              <a:buChar char="▶"/>
              <a:defRPr sz="7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600"/>
              </a:spcBef>
              <a:spcAft>
                <a:spcPts val="0"/>
              </a:spcAft>
              <a:buClr>
                <a:schemeClr val="accent1"/>
              </a:buClr>
              <a:buSzPts val="500"/>
              <a:buFont typeface="Noto Sans Symbols"/>
              <a:buChar char="▶"/>
              <a:defRPr sz="7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600"/>
              </a:spcBef>
              <a:spcAft>
                <a:spcPts val="0"/>
              </a:spcAft>
              <a:buClr>
                <a:schemeClr val="accent1"/>
              </a:buClr>
              <a:buSzPts val="500"/>
              <a:buFont typeface="Noto Sans Symbols"/>
              <a:buChar char="▶"/>
              <a:defRPr sz="700" b="0" i="0" u="none" strike="noStrike" cap="none">
                <a:solidFill>
                  <a:srgbClr val="3F3F3F"/>
                </a:solidFill>
                <a:latin typeface="Source Sans Pro"/>
                <a:ea typeface="Source Sans Pro"/>
                <a:cs typeface="Source Sans Pro"/>
                <a:sym typeface="Source Sans Pro"/>
              </a:defRPr>
            </a:lvl9pPr>
          </a:lstStyle>
          <a:p>
            <a:endParaRPr/>
          </a:p>
        </p:txBody>
      </p:sp>
      <p:pic>
        <p:nvPicPr>
          <p:cNvPr id="503" name="Google Shape;503;p87"/>
          <p:cNvPicPr preferRelativeResize="0"/>
          <p:nvPr/>
        </p:nvPicPr>
        <p:blipFill rotWithShape="1">
          <a:blip r:embed="rId21">
            <a:alphaModFix/>
          </a:blip>
          <a:srcRect/>
          <a:stretch/>
        </p:blipFill>
        <p:spPr>
          <a:xfrm>
            <a:off x="7310329" y="0"/>
            <a:ext cx="1783080" cy="1783078"/>
          </a:xfrm>
          <a:prstGeom prst="rect">
            <a:avLst/>
          </a:prstGeom>
          <a:noFill/>
          <a:ln>
            <a:noFill/>
          </a:ln>
        </p:spPr>
      </p:pic>
      <p:sp>
        <p:nvSpPr>
          <p:cNvPr id="504" name="Google Shape;504;p87"/>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1"/>
        <p:cNvGrpSpPr/>
        <p:nvPr/>
      </p:nvGrpSpPr>
      <p:grpSpPr>
        <a:xfrm>
          <a:off x="0" y="0"/>
          <a:ext cx="0" cy="0"/>
          <a:chOff x="0" y="0"/>
          <a:chExt cx="0" cy="0"/>
        </a:xfrm>
      </p:grpSpPr>
      <p:grpSp>
        <p:nvGrpSpPr>
          <p:cNvPr id="592" name="Google Shape;592;p107"/>
          <p:cNvGrpSpPr/>
          <p:nvPr/>
        </p:nvGrpSpPr>
        <p:grpSpPr>
          <a:xfrm>
            <a:off x="1" y="0"/>
            <a:ext cx="9144100" cy="5149925"/>
            <a:chOff x="0" y="-8467"/>
            <a:chExt cx="12192133" cy="6866567"/>
          </a:xfrm>
        </p:grpSpPr>
        <p:cxnSp>
          <p:nvCxnSpPr>
            <p:cNvPr id="593" name="Google Shape;593;p107"/>
            <p:cNvCxnSpPr/>
            <p:nvPr/>
          </p:nvCxnSpPr>
          <p:spPr>
            <a:xfrm>
              <a:off x="9169166" y="-8467"/>
              <a:ext cx="1783200" cy="6856500"/>
            </a:xfrm>
            <a:prstGeom prst="straightConnector1">
              <a:avLst/>
            </a:prstGeom>
            <a:noFill/>
            <a:ln w="9525" cap="flat" cmpd="sng">
              <a:solidFill>
                <a:schemeClr val="accent1">
                  <a:alpha val="66670"/>
                </a:schemeClr>
              </a:solidFill>
              <a:prstDash val="solid"/>
              <a:round/>
              <a:headEnd type="none" w="sm" len="sm"/>
              <a:tailEnd type="none" w="sm" len="sm"/>
            </a:ln>
          </p:spPr>
        </p:cxnSp>
        <p:cxnSp>
          <p:nvCxnSpPr>
            <p:cNvPr id="594" name="Google Shape;594;p107"/>
            <p:cNvCxnSpPr/>
            <p:nvPr/>
          </p:nvCxnSpPr>
          <p:spPr>
            <a:xfrm flipH="1">
              <a:off x="8475125" y="3681413"/>
              <a:ext cx="3713700" cy="3166500"/>
            </a:xfrm>
            <a:prstGeom prst="straightConnector1">
              <a:avLst/>
            </a:prstGeom>
            <a:noFill/>
            <a:ln w="9525" cap="flat" cmpd="sng">
              <a:solidFill>
                <a:schemeClr val="accent1">
                  <a:alpha val="66670"/>
                </a:schemeClr>
              </a:solidFill>
              <a:prstDash val="solid"/>
              <a:round/>
              <a:headEnd type="none" w="sm" len="sm"/>
              <a:tailEnd type="none" w="sm" len="sm"/>
            </a:ln>
          </p:spPr>
        </p:cxnSp>
        <p:sp>
          <p:nvSpPr>
            <p:cNvPr id="595" name="Google Shape;595;p107"/>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2550"/>
              </a:schemeClr>
            </a:solidFill>
            <a:ln>
              <a:noFill/>
            </a:ln>
          </p:spPr>
        </p:sp>
        <p:sp>
          <p:nvSpPr>
            <p:cNvPr id="596" name="Google Shape;596;p107"/>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597" name="Google Shape;597;p107"/>
            <p:cNvSpPr/>
            <p:nvPr/>
          </p:nvSpPr>
          <p:spPr>
            <a:xfrm>
              <a:off x="8932333" y="3048000"/>
              <a:ext cx="3259800" cy="3810000"/>
            </a:xfrm>
            <a:prstGeom prst="triangle">
              <a:avLst>
                <a:gd name="adj" fmla="val 100000"/>
              </a:avLst>
            </a:prstGeom>
            <a:solidFill>
              <a:srgbClr val="374C81">
                <a:alpha val="63140"/>
              </a:srgbClr>
            </a:solidFill>
            <a:ln>
              <a:noFill/>
            </a:ln>
          </p:spPr>
          <p:txBody>
            <a:bodyPr spcFirstLastPara="1" wrap="square" lIns="51425" tIns="51425" rIns="51425" bIns="5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1100" b="0" i="0" u="none" strike="noStrike" cap="none">
                <a:solidFill>
                  <a:srgbClr val="000000"/>
                </a:solidFill>
                <a:latin typeface="Arial"/>
                <a:ea typeface="Arial"/>
                <a:cs typeface="Arial"/>
                <a:sym typeface="Arial"/>
              </a:endParaRPr>
            </a:p>
          </p:txBody>
        </p:sp>
        <p:sp>
          <p:nvSpPr>
            <p:cNvPr id="598" name="Google Shape;598;p107"/>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6670"/>
              </a:srgbClr>
            </a:solidFill>
            <a:ln>
              <a:noFill/>
            </a:ln>
          </p:spPr>
        </p:sp>
        <p:sp>
          <p:nvSpPr>
            <p:cNvPr id="599" name="Google Shape;599;p107"/>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6670"/>
              </a:srgbClr>
            </a:solidFill>
            <a:ln>
              <a:noFill/>
            </a:ln>
          </p:spPr>
        </p:sp>
        <p:sp>
          <p:nvSpPr>
            <p:cNvPr id="600" name="Google Shape;600;p107"/>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601" name="Google Shape;601;p107"/>
            <p:cNvSpPr/>
            <p:nvPr/>
          </p:nvSpPr>
          <p:spPr>
            <a:xfrm>
              <a:off x="10371666" y="3589867"/>
              <a:ext cx="1817100" cy="3268200"/>
            </a:xfrm>
            <a:prstGeom prst="triangle">
              <a:avLst>
                <a:gd name="adj" fmla="val 100000"/>
              </a:avLst>
            </a:prstGeom>
            <a:solidFill>
              <a:srgbClr val="374C81">
                <a:alpha val="63140"/>
              </a:srgbClr>
            </a:solidFill>
            <a:ln>
              <a:noFill/>
            </a:ln>
          </p:spPr>
          <p:txBody>
            <a:bodyPr spcFirstLastPara="1" wrap="square" lIns="51425" tIns="51425" rIns="51425" bIns="5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1100" b="0" i="0" u="none" strike="noStrike" cap="none">
                <a:solidFill>
                  <a:srgbClr val="000000"/>
                </a:solidFill>
                <a:latin typeface="Arial"/>
                <a:ea typeface="Arial"/>
                <a:cs typeface="Arial"/>
                <a:sym typeface="Arial"/>
              </a:endParaRPr>
            </a:p>
          </p:txBody>
        </p:sp>
        <p:sp>
          <p:nvSpPr>
            <p:cNvPr id="602" name="Google Shape;602;p107"/>
            <p:cNvSpPr/>
            <p:nvPr/>
          </p:nvSpPr>
          <p:spPr>
            <a:xfrm>
              <a:off x="0" y="4013200"/>
              <a:ext cx="448800" cy="2844900"/>
            </a:xfrm>
            <a:prstGeom prst="triangle">
              <a:avLst>
                <a:gd name="adj" fmla="val 0"/>
              </a:avLst>
            </a:prstGeom>
            <a:solidFill>
              <a:srgbClr val="072B62">
                <a:alpha val="66670"/>
              </a:srgbClr>
            </a:solidFill>
            <a:ln>
              <a:noFill/>
            </a:ln>
          </p:spPr>
          <p:txBody>
            <a:bodyPr spcFirstLastPara="1" wrap="square" lIns="51425" tIns="51425" rIns="51425" bIns="5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1100" b="0" i="0" u="none" strike="noStrike" cap="none">
                <a:solidFill>
                  <a:srgbClr val="000000"/>
                </a:solidFill>
                <a:latin typeface="Arial"/>
                <a:ea typeface="Arial"/>
                <a:cs typeface="Arial"/>
                <a:sym typeface="Arial"/>
              </a:endParaRPr>
            </a:p>
          </p:txBody>
        </p:sp>
      </p:grpSp>
      <p:sp>
        <p:nvSpPr>
          <p:cNvPr id="603" name="Google Shape;603;p107"/>
          <p:cNvSpPr txBox="1">
            <a:spLocks noGrp="1"/>
          </p:cNvSpPr>
          <p:nvPr>
            <p:ph type="title"/>
          </p:nvPr>
        </p:nvSpPr>
        <p:spPr>
          <a:xfrm>
            <a:off x="416839" y="192912"/>
            <a:ext cx="6744300" cy="9906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0"/>
              </a:spcBef>
              <a:spcAft>
                <a:spcPts val="0"/>
              </a:spcAft>
              <a:buClr>
                <a:srgbClr val="072B62"/>
              </a:buClr>
              <a:buSzPts val="2500"/>
              <a:buFont typeface="Georgia"/>
              <a:buNone/>
              <a:defRPr sz="25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9pPr>
          </a:lstStyle>
          <a:p>
            <a:endParaRPr/>
          </a:p>
        </p:txBody>
      </p:sp>
      <p:sp>
        <p:nvSpPr>
          <p:cNvPr id="604" name="Google Shape;604;p107"/>
          <p:cNvSpPr txBox="1">
            <a:spLocks noGrp="1"/>
          </p:cNvSpPr>
          <p:nvPr>
            <p:ph type="body" idx="1"/>
          </p:nvPr>
        </p:nvSpPr>
        <p:spPr>
          <a:xfrm>
            <a:off x="384759" y="1289713"/>
            <a:ext cx="6776400" cy="3716400"/>
          </a:xfrm>
          <a:prstGeom prst="rect">
            <a:avLst/>
          </a:prstGeom>
          <a:noFill/>
          <a:ln>
            <a:noFill/>
          </a:ln>
        </p:spPr>
        <p:txBody>
          <a:bodyPr spcFirstLastPara="1" wrap="square" lIns="51425" tIns="25700" rIns="51425" bIns="25700" anchor="t" anchorCtr="0">
            <a:noAutofit/>
          </a:bodyPr>
          <a:lstStyle>
            <a:lvl1pPr marL="457200" marR="0" lvl="0" indent="-355600" algn="l" rtl="0">
              <a:lnSpc>
                <a:spcPct val="100000"/>
              </a:lnSpc>
              <a:spcBef>
                <a:spcPts val="600"/>
              </a:spcBef>
              <a:spcAft>
                <a:spcPts val="0"/>
              </a:spcAft>
              <a:buClr>
                <a:srgbClr val="D2BD24"/>
              </a:buClr>
              <a:buSzPts val="2000"/>
              <a:buFont typeface="Noto Sans Symbols"/>
              <a:buChar char="▶"/>
              <a:defRPr sz="20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600"/>
              </a:spcBef>
              <a:spcAft>
                <a:spcPts val="0"/>
              </a:spcAft>
              <a:buClr>
                <a:srgbClr val="D2BD24"/>
              </a:buClr>
              <a:buSzPts val="1400"/>
              <a:buFont typeface="Source Sans Pro"/>
              <a:buChar char="●"/>
              <a:defRPr sz="18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600"/>
              </a:spcBef>
              <a:spcAft>
                <a:spcPts val="0"/>
              </a:spcAft>
              <a:buClr>
                <a:srgbClr val="D2BD24"/>
              </a:buClr>
              <a:buSzPts val="1600"/>
              <a:buFont typeface="Noto Sans Symbols"/>
              <a:buChar char="✓"/>
              <a:defRPr sz="16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600"/>
              </a:spcBef>
              <a:spcAft>
                <a:spcPts val="0"/>
              </a:spcAft>
              <a:buClr>
                <a:srgbClr val="D2BD24"/>
              </a:buClr>
              <a:buSzPts val="1400"/>
              <a:buFont typeface="Noto Sans Symbols"/>
              <a:buChar char="▶"/>
              <a:defRPr sz="14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600"/>
              </a:spcBef>
              <a:spcAft>
                <a:spcPts val="0"/>
              </a:spcAft>
              <a:buClr>
                <a:srgbClr val="D2BD24"/>
              </a:buClr>
              <a:buSzPts val="1400"/>
              <a:buFont typeface="Noto Sans Symbols"/>
              <a:buChar char="▶"/>
              <a:defRPr sz="14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600"/>
              </a:spcBef>
              <a:spcAft>
                <a:spcPts val="0"/>
              </a:spcAft>
              <a:buClr>
                <a:schemeClr val="accent1"/>
              </a:buClr>
              <a:buSzPts val="500"/>
              <a:buFont typeface="Noto Sans Symbols"/>
              <a:buChar char="▶"/>
              <a:defRPr sz="7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600"/>
              </a:spcBef>
              <a:spcAft>
                <a:spcPts val="0"/>
              </a:spcAft>
              <a:buClr>
                <a:schemeClr val="accent1"/>
              </a:buClr>
              <a:buSzPts val="500"/>
              <a:buFont typeface="Noto Sans Symbols"/>
              <a:buChar char="▶"/>
              <a:defRPr sz="7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600"/>
              </a:spcBef>
              <a:spcAft>
                <a:spcPts val="0"/>
              </a:spcAft>
              <a:buClr>
                <a:schemeClr val="accent1"/>
              </a:buClr>
              <a:buSzPts val="500"/>
              <a:buFont typeface="Noto Sans Symbols"/>
              <a:buChar char="▶"/>
              <a:defRPr sz="7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600"/>
              </a:spcBef>
              <a:spcAft>
                <a:spcPts val="0"/>
              </a:spcAft>
              <a:buClr>
                <a:schemeClr val="accent1"/>
              </a:buClr>
              <a:buSzPts val="500"/>
              <a:buFont typeface="Noto Sans Symbols"/>
              <a:buChar char="▶"/>
              <a:defRPr sz="700" b="0" i="0" u="none" strike="noStrike" cap="none">
                <a:solidFill>
                  <a:srgbClr val="3F3F3F"/>
                </a:solidFill>
                <a:latin typeface="Source Sans Pro"/>
                <a:ea typeface="Source Sans Pro"/>
                <a:cs typeface="Source Sans Pro"/>
                <a:sym typeface="Source Sans Pro"/>
              </a:defRPr>
            </a:lvl9pPr>
          </a:lstStyle>
          <a:p>
            <a:endParaRPr/>
          </a:p>
        </p:txBody>
      </p:sp>
      <p:pic>
        <p:nvPicPr>
          <p:cNvPr id="605" name="Google Shape;605;p107"/>
          <p:cNvPicPr preferRelativeResize="0"/>
          <p:nvPr/>
        </p:nvPicPr>
        <p:blipFill rotWithShape="1">
          <a:blip r:embed="rId21">
            <a:alphaModFix/>
          </a:blip>
          <a:srcRect/>
          <a:stretch/>
        </p:blipFill>
        <p:spPr>
          <a:xfrm>
            <a:off x="7310329" y="0"/>
            <a:ext cx="1783080" cy="1783078"/>
          </a:xfrm>
          <a:prstGeom prst="rect">
            <a:avLst/>
          </a:prstGeom>
          <a:noFill/>
          <a:ln>
            <a:noFill/>
          </a:ln>
        </p:spPr>
      </p:pic>
      <p:sp>
        <p:nvSpPr>
          <p:cNvPr id="606" name="Google Shape;606;p107"/>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3"/>
        <p:cNvGrpSpPr/>
        <p:nvPr/>
      </p:nvGrpSpPr>
      <p:grpSpPr>
        <a:xfrm>
          <a:off x="0" y="0"/>
          <a:ext cx="0" cy="0"/>
          <a:chOff x="0" y="0"/>
          <a:chExt cx="0" cy="0"/>
        </a:xfrm>
      </p:grpSpPr>
      <p:grpSp>
        <p:nvGrpSpPr>
          <p:cNvPr id="694" name="Google Shape;694;p127"/>
          <p:cNvGrpSpPr/>
          <p:nvPr/>
        </p:nvGrpSpPr>
        <p:grpSpPr>
          <a:xfrm>
            <a:off x="1" y="0"/>
            <a:ext cx="9144100" cy="5149925"/>
            <a:chOff x="0" y="-8467"/>
            <a:chExt cx="12192133" cy="6866567"/>
          </a:xfrm>
        </p:grpSpPr>
        <p:cxnSp>
          <p:nvCxnSpPr>
            <p:cNvPr id="695" name="Google Shape;695;p127"/>
            <p:cNvCxnSpPr/>
            <p:nvPr/>
          </p:nvCxnSpPr>
          <p:spPr>
            <a:xfrm>
              <a:off x="9169166" y="-8467"/>
              <a:ext cx="1783200" cy="6856500"/>
            </a:xfrm>
            <a:prstGeom prst="straightConnector1">
              <a:avLst/>
            </a:prstGeom>
            <a:noFill/>
            <a:ln w="9525" cap="flat" cmpd="sng">
              <a:solidFill>
                <a:schemeClr val="accent1">
                  <a:alpha val="67450"/>
                </a:schemeClr>
              </a:solidFill>
              <a:prstDash val="solid"/>
              <a:round/>
              <a:headEnd type="none" w="sm" len="sm"/>
              <a:tailEnd type="none" w="sm" len="sm"/>
            </a:ln>
          </p:spPr>
        </p:cxnSp>
        <p:cxnSp>
          <p:nvCxnSpPr>
            <p:cNvPr id="696" name="Google Shape;696;p127"/>
            <p:cNvCxnSpPr/>
            <p:nvPr/>
          </p:nvCxnSpPr>
          <p:spPr>
            <a:xfrm flipH="1">
              <a:off x="8475125" y="3681413"/>
              <a:ext cx="3713700" cy="3166500"/>
            </a:xfrm>
            <a:prstGeom prst="straightConnector1">
              <a:avLst/>
            </a:prstGeom>
            <a:noFill/>
            <a:ln w="9525" cap="flat" cmpd="sng">
              <a:solidFill>
                <a:schemeClr val="accent1">
                  <a:alpha val="67450"/>
                </a:schemeClr>
              </a:solidFill>
              <a:prstDash val="solid"/>
              <a:round/>
              <a:headEnd type="none" w="sm" len="sm"/>
              <a:tailEnd type="none" w="sm" len="sm"/>
            </a:ln>
          </p:spPr>
        </p:cxnSp>
        <p:sp>
          <p:nvSpPr>
            <p:cNvPr id="697" name="Google Shape;697;p127"/>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3330"/>
              </a:schemeClr>
            </a:solidFill>
            <a:ln>
              <a:noFill/>
            </a:ln>
          </p:spPr>
        </p:sp>
        <p:sp>
          <p:nvSpPr>
            <p:cNvPr id="698" name="Google Shape;698;p127"/>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699" name="Google Shape;699;p127"/>
            <p:cNvSpPr/>
            <p:nvPr/>
          </p:nvSpPr>
          <p:spPr>
            <a:xfrm>
              <a:off x="8932333" y="3048000"/>
              <a:ext cx="3259800" cy="3810000"/>
            </a:xfrm>
            <a:prstGeom prst="triangle">
              <a:avLst>
                <a:gd name="adj" fmla="val 100000"/>
              </a:avLst>
            </a:prstGeom>
            <a:solidFill>
              <a:srgbClr val="374C81">
                <a:alpha val="63530"/>
              </a:srgbClr>
            </a:solidFill>
            <a:ln>
              <a:noFill/>
            </a:ln>
          </p:spPr>
          <p:txBody>
            <a:bodyPr spcFirstLastPara="1" wrap="square" lIns="51425" tIns="51425" rIns="51425" bIns="5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1100" b="0" i="0" u="none" strike="noStrike" cap="none">
                <a:solidFill>
                  <a:srgbClr val="000000"/>
                </a:solidFill>
                <a:latin typeface="Arial"/>
                <a:ea typeface="Arial"/>
                <a:cs typeface="Arial"/>
                <a:sym typeface="Arial"/>
              </a:endParaRPr>
            </a:p>
          </p:txBody>
        </p:sp>
        <p:sp>
          <p:nvSpPr>
            <p:cNvPr id="700" name="Google Shape;700;p127"/>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7450"/>
              </a:srgbClr>
            </a:solidFill>
            <a:ln>
              <a:noFill/>
            </a:ln>
          </p:spPr>
        </p:sp>
        <p:sp>
          <p:nvSpPr>
            <p:cNvPr id="701" name="Google Shape;701;p127"/>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7450"/>
              </a:srgbClr>
            </a:solidFill>
            <a:ln>
              <a:noFill/>
            </a:ln>
          </p:spPr>
        </p:sp>
        <p:sp>
          <p:nvSpPr>
            <p:cNvPr id="702" name="Google Shape;702;p127"/>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703" name="Google Shape;703;p127"/>
            <p:cNvSpPr/>
            <p:nvPr/>
          </p:nvSpPr>
          <p:spPr>
            <a:xfrm>
              <a:off x="10371666" y="3589867"/>
              <a:ext cx="1817100" cy="3268200"/>
            </a:xfrm>
            <a:prstGeom prst="triangle">
              <a:avLst>
                <a:gd name="adj" fmla="val 100000"/>
              </a:avLst>
            </a:prstGeom>
            <a:solidFill>
              <a:srgbClr val="374C81">
                <a:alpha val="63530"/>
              </a:srgbClr>
            </a:solidFill>
            <a:ln>
              <a:noFill/>
            </a:ln>
          </p:spPr>
          <p:txBody>
            <a:bodyPr spcFirstLastPara="1" wrap="square" lIns="51425" tIns="51425" rIns="51425" bIns="5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1100" b="0" i="0" u="none" strike="noStrike" cap="none">
                <a:solidFill>
                  <a:srgbClr val="000000"/>
                </a:solidFill>
                <a:latin typeface="Arial"/>
                <a:ea typeface="Arial"/>
                <a:cs typeface="Arial"/>
                <a:sym typeface="Arial"/>
              </a:endParaRPr>
            </a:p>
          </p:txBody>
        </p:sp>
        <p:sp>
          <p:nvSpPr>
            <p:cNvPr id="704" name="Google Shape;704;p127"/>
            <p:cNvSpPr/>
            <p:nvPr/>
          </p:nvSpPr>
          <p:spPr>
            <a:xfrm>
              <a:off x="0" y="4013200"/>
              <a:ext cx="448800" cy="2844900"/>
            </a:xfrm>
            <a:prstGeom prst="triangle">
              <a:avLst>
                <a:gd name="adj" fmla="val 0"/>
              </a:avLst>
            </a:prstGeom>
            <a:solidFill>
              <a:srgbClr val="072B62">
                <a:alpha val="67450"/>
              </a:srgbClr>
            </a:solidFill>
            <a:ln>
              <a:noFill/>
            </a:ln>
          </p:spPr>
          <p:txBody>
            <a:bodyPr spcFirstLastPara="1" wrap="square" lIns="51425" tIns="51425" rIns="51425" bIns="5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1100" b="0" i="0" u="none" strike="noStrike" cap="none">
                <a:solidFill>
                  <a:srgbClr val="000000"/>
                </a:solidFill>
                <a:latin typeface="Arial"/>
                <a:ea typeface="Arial"/>
                <a:cs typeface="Arial"/>
                <a:sym typeface="Arial"/>
              </a:endParaRPr>
            </a:p>
          </p:txBody>
        </p:sp>
      </p:grpSp>
      <p:sp>
        <p:nvSpPr>
          <p:cNvPr id="705" name="Google Shape;705;p127"/>
          <p:cNvSpPr txBox="1">
            <a:spLocks noGrp="1"/>
          </p:cNvSpPr>
          <p:nvPr>
            <p:ph type="title"/>
          </p:nvPr>
        </p:nvSpPr>
        <p:spPr>
          <a:xfrm>
            <a:off x="416839" y="192912"/>
            <a:ext cx="6744300" cy="990600"/>
          </a:xfrm>
          <a:prstGeom prst="rect">
            <a:avLst/>
          </a:prstGeom>
          <a:noFill/>
          <a:ln>
            <a:noFill/>
          </a:ln>
        </p:spPr>
        <p:txBody>
          <a:bodyPr spcFirstLastPara="1" wrap="square" lIns="51425" tIns="25700" rIns="51425" bIns="25700" anchor="t" anchorCtr="0">
            <a:noAutofit/>
          </a:bodyPr>
          <a:lstStyle>
            <a:lvl1pPr marR="0" lvl="0" algn="l" rtl="0">
              <a:lnSpc>
                <a:spcPct val="100000"/>
              </a:lnSpc>
              <a:spcBef>
                <a:spcPts val="0"/>
              </a:spcBef>
              <a:spcAft>
                <a:spcPts val="0"/>
              </a:spcAft>
              <a:buClr>
                <a:srgbClr val="072B62"/>
              </a:buClr>
              <a:buSzPts val="2500"/>
              <a:buFont typeface="Georgia"/>
              <a:buNone/>
              <a:defRPr sz="25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100" b="0" i="0" u="none" strike="noStrike" cap="none">
                <a:solidFill>
                  <a:schemeClr val="dk2"/>
                </a:solidFill>
                <a:latin typeface="Arial"/>
                <a:ea typeface="Arial"/>
                <a:cs typeface="Arial"/>
                <a:sym typeface="Arial"/>
              </a:defRPr>
            </a:lvl9pPr>
          </a:lstStyle>
          <a:p>
            <a:endParaRPr/>
          </a:p>
        </p:txBody>
      </p:sp>
      <p:sp>
        <p:nvSpPr>
          <p:cNvPr id="706" name="Google Shape;706;p127"/>
          <p:cNvSpPr txBox="1">
            <a:spLocks noGrp="1"/>
          </p:cNvSpPr>
          <p:nvPr>
            <p:ph type="body" idx="1"/>
          </p:nvPr>
        </p:nvSpPr>
        <p:spPr>
          <a:xfrm>
            <a:off x="384759" y="1289713"/>
            <a:ext cx="6776400" cy="3716400"/>
          </a:xfrm>
          <a:prstGeom prst="rect">
            <a:avLst/>
          </a:prstGeom>
          <a:noFill/>
          <a:ln>
            <a:noFill/>
          </a:ln>
        </p:spPr>
        <p:txBody>
          <a:bodyPr spcFirstLastPara="1" wrap="square" lIns="51425" tIns="25700" rIns="51425" bIns="25700" anchor="t" anchorCtr="0">
            <a:noAutofit/>
          </a:bodyPr>
          <a:lstStyle>
            <a:lvl1pPr marL="457200" marR="0" lvl="0" indent="-355600" algn="l" rtl="0">
              <a:lnSpc>
                <a:spcPct val="100000"/>
              </a:lnSpc>
              <a:spcBef>
                <a:spcPts val="600"/>
              </a:spcBef>
              <a:spcAft>
                <a:spcPts val="0"/>
              </a:spcAft>
              <a:buClr>
                <a:srgbClr val="D2BD24"/>
              </a:buClr>
              <a:buSzPts val="2000"/>
              <a:buFont typeface="Noto Sans Symbols"/>
              <a:buChar char="▶"/>
              <a:defRPr sz="2000" b="0" i="0" u="none" strike="noStrike" cap="none">
                <a:solidFill>
                  <a:srgbClr val="3F3F3F"/>
                </a:solidFill>
                <a:latin typeface="Source Sans Pro"/>
                <a:ea typeface="Source Sans Pro"/>
                <a:cs typeface="Source Sans Pro"/>
                <a:sym typeface="Source Sans Pro"/>
              </a:defRPr>
            </a:lvl1pPr>
            <a:lvl2pPr marL="914400" marR="0" lvl="1" indent="-317500" algn="l" rtl="0">
              <a:lnSpc>
                <a:spcPct val="100000"/>
              </a:lnSpc>
              <a:spcBef>
                <a:spcPts val="600"/>
              </a:spcBef>
              <a:spcAft>
                <a:spcPts val="0"/>
              </a:spcAft>
              <a:buClr>
                <a:srgbClr val="D2BD24"/>
              </a:buClr>
              <a:buSzPts val="1400"/>
              <a:buFont typeface="Source Sans Pro"/>
              <a:buChar char="●"/>
              <a:defRPr sz="1800" b="0" i="0" u="none" strike="noStrike" cap="none">
                <a:solidFill>
                  <a:srgbClr val="3F3F3F"/>
                </a:solidFill>
                <a:latin typeface="Source Sans Pro"/>
                <a:ea typeface="Source Sans Pro"/>
                <a:cs typeface="Source Sans Pro"/>
                <a:sym typeface="Source Sans Pro"/>
              </a:defRPr>
            </a:lvl2pPr>
            <a:lvl3pPr marL="1371600" marR="0" lvl="2" indent="-330200" algn="l" rtl="0">
              <a:lnSpc>
                <a:spcPct val="100000"/>
              </a:lnSpc>
              <a:spcBef>
                <a:spcPts val="600"/>
              </a:spcBef>
              <a:spcAft>
                <a:spcPts val="0"/>
              </a:spcAft>
              <a:buClr>
                <a:srgbClr val="D2BD24"/>
              </a:buClr>
              <a:buSzPts val="1600"/>
              <a:buFont typeface="Noto Sans Symbols"/>
              <a:buChar char="✓"/>
              <a:defRPr sz="1600" b="0" i="0" u="none" strike="noStrike" cap="none">
                <a:solidFill>
                  <a:srgbClr val="3F3F3F"/>
                </a:solidFill>
                <a:latin typeface="Source Sans Pro"/>
                <a:ea typeface="Source Sans Pro"/>
                <a:cs typeface="Source Sans Pro"/>
                <a:sym typeface="Source Sans Pro"/>
              </a:defRPr>
            </a:lvl3pPr>
            <a:lvl4pPr marL="1828800" marR="0" lvl="3" indent="-317500" algn="l" rtl="0">
              <a:lnSpc>
                <a:spcPct val="100000"/>
              </a:lnSpc>
              <a:spcBef>
                <a:spcPts val="600"/>
              </a:spcBef>
              <a:spcAft>
                <a:spcPts val="0"/>
              </a:spcAft>
              <a:buClr>
                <a:srgbClr val="D2BD24"/>
              </a:buClr>
              <a:buSzPts val="1400"/>
              <a:buFont typeface="Noto Sans Symbols"/>
              <a:buChar char="▶"/>
              <a:defRPr sz="1400" b="0" i="0" u="none" strike="noStrike" cap="none">
                <a:solidFill>
                  <a:srgbClr val="3F3F3F"/>
                </a:solidFill>
                <a:latin typeface="Source Sans Pro"/>
                <a:ea typeface="Source Sans Pro"/>
                <a:cs typeface="Source Sans Pro"/>
                <a:sym typeface="Source Sans Pro"/>
              </a:defRPr>
            </a:lvl4pPr>
            <a:lvl5pPr marL="2286000" marR="0" lvl="4" indent="-317500" algn="l" rtl="0">
              <a:lnSpc>
                <a:spcPct val="100000"/>
              </a:lnSpc>
              <a:spcBef>
                <a:spcPts val="600"/>
              </a:spcBef>
              <a:spcAft>
                <a:spcPts val="0"/>
              </a:spcAft>
              <a:buClr>
                <a:srgbClr val="D2BD24"/>
              </a:buClr>
              <a:buSzPts val="1400"/>
              <a:buFont typeface="Noto Sans Symbols"/>
              <a:buChar char="▶"/>
              <a:defRPr sz="1400" b="0" i="0" u="none" strike="noStrike" cap="none">
                <a:solidFill>
                  <a:srgbClr val="3F3F3F"/>
                </a:solidFill>
                <a:latin typeface="Source Sans Pro"/>
                <a:ea typeface="Source Sans Pro"/>
                <a:cs typeface="Source Sans Pro"/>
                <a:sym typeface="Source Sans Pro"/>
              </a:defRPr>
            </a:lvl5pPr>
            <a:lvl6pPr marL="2743200" marR="0" lvl="5" indent="-260350" algn="l" rtl="0">
              <a:lnSpc>
                <a:spcPct val="100000"/>
              </a:lnSpc>
              <a:spcBef>
                <a:spcPts val="600"/>
              </a:spcBef>
              <a:spcAft>
                <a:spcPts val="0"/>
              </a:spcAft>
              <a:buClr>
                <a:schemeClr val="accent1"/>
              </a:buClr>
              <a:buSzPts val="500"/>
              <a:buFont typeface="Noto Sans Symbols"/>
              <a:buChar char="▶"/>
              <a:defRPr sz="700" b="0" i="0" u="none" strike="noStrike" cap="none">
                <a:solidFill>
                  <a:srgbClr val="3F3F3F"/>
                </a:solidFill>
                <a:latin typeface="Source Sans Pro"/>
                <a:ea typeface="Source Sans Pro"/>
                <a:cs typeface="Source Sans Pro"/>
                <a:sym typeface="Source Sans Pro"/>
              </a:defRPr>
            </a:lvl6pPr>
            <a:lvl7pPr marL="3200400" marR="0" lvl="6" indent="-260350" algn="l" rtl="0">
              <a:lnSpc>
                <a:spcPct val="100000"/>
              </a:lnSpc>
              <a:spcBef>
                <a:spcPts val="600"/>
              </a:spcBef>
              <a:spcAft>
                <a:spcPts val="0"/>
              </a:spcAft>
              <a:buClr>
                <a:schemeClr val="accent1"/>
              </a:buClr>
              <a:buSzPts val="500"/>
              <a:buFont typeface="Noto Sans Symbols"/>
              <a:buChar char="▶"/>
              <a:defRPr sz="700" b="0" i="0" u="none" strike="noStrike" cap="none">
                <a:solidFill>
                  <a:srgbClr val="3F3F3F"/>
                </a:solidFill>
                <a:latin typeface="Source Sans Pro"/>
                <a:ea typeface="Source Sans Pro"/>
                <a:cs typeface="Source Sans Pro"/>
                <a:sym typeface="Source Sans Pro"/>
              </a:defRPr>
            </a:lvl7pPr>
            <a:lvl8pPr marL="3657600" marR="0" lvl="7" indent="-260350" algn="l" rtl="0">
              <a:lnSpc>
                <a:spcPct val="100000"/>
              </a:lnSpc>
              <a:spcBef>
                <a:spcPts val="600"/>
              </a:spcBef>
              <a:spcAft>
                <a:spcPts val="0"/>
              </a:spcAft>
              <a:buClr>
                <a:schemeClr val="accent1"/>
              </a:buClr>
              <a:buSzPts val="500"/>
              <a:buFont typeface="Noto Sans Symbols"/>
              <a:buChar char="▶"/>
              <a:defRPr sz="700" b="0" i="0" u="none" strike="noStrike" cap="none">
                <a:solidFill>
                  <a:srgbClr val="3F3F3F"/>
                </a:solidFill>
                <a:latin typeface="Source Sans Pro"/>
                <a:ea typeface="Source Sans Pro"/>
                <a:cs typeface="Source Sans Pro"/>
                <a:sym typeface="Source Sans Pro"/>
              </a:defRPr>
            </a:lvl8pPr>
            <a:lvl9pPr marL="4114800" marR="0" lvl="8" indent="-260350" algn="l" rtl="0">
              <a:lnSpc>
                <a:spcPct val="100000"/>
              </a:lnSpc>
              <a:spcBef>
                <a:spcPts val="600"/>
              </a:spcBef>
              <a:spcAft>
                <a:spcPts val="0"/>
              </a:spcAft>
              <a:buClr>
                <a:schemeClr val="accent1"/>
              </a:buClr>
              <a:buSzPts val="500"/>
              <a:buFont typeface="Noto Sans Symbols"/>
              <a:buChar char="▶"/>
              <a:defRPr sz="700" b="0" i="0" u="none" strike="noStrike" cap="none">
                <a:solidFill>
                  <a:srgbClr val="3F3F3F"/>
                </a:solidFill>
                <a:latin typeface="Source Sans Pro"/>
                <a:ea typeface="Source Sans Pro"/>
                <a:cs typeface="Source Sans Pro"/>
                <a:sym typeface="Source Sans Pro"/>
              </a:defRPr>
            </a:lvl9pPr>
          </a:lstStyle>
          <a:p>
            <a:endParaRPr/>
          </a:p>
        </p:txBody>
      </p:sp>
      <p:pic>
        <p:nvPicPr>
          <p:cNvPr id="707" name="Google Shape;707;p127"/>
          <p:cNvPicPr preferRelativeResize="0"/>
          <p:nvPr/>
        </p:nvPicPr>
        <p:blipFill rotWithShape="1">
          <a:blip r:embed="rId22">
            <a:alphaModFix/>
          </a:blip>
          <a:srcRect/>
          <a:stretch/>
        </p:blipFill>
        <p:spPr>
          <a:xfrm>
            <a:off x="7310329" y="0"/>
            <a:ext cx="1783080" cy="1783078"/>
          </a:xfrm>
          <a:prstGeom prst="rect">
            <a:avLst/>
          </a:prstGeom>
          <a:noFill/>
          <a:ln>
            <a:noFill/>
          </a:ln>
        </p:spPr>
      </p:pic>
      <p:sp>
        <p:nvSpPr>
          <p:cNvPr id="708" name="Google Shape;708;p127"/>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100"/>
              <a:buFont typeface="Arial"/>
              <a:buNone/>
              <a:defRPr sz="14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3"/>
        <p:cNvGrpSpPr/>
        <p:nvPr/>
      </p:nvGrpSpPr>
      <p:grpSpPr>
        <a:xfrm>
          <a:off x="0" y="0"/>
          <a:ext cx="0" cy="0"/>
          <a:chOff x="0" y="0"/>
          <a:chExt cx="0" cy="0"/>
        </a:xfrm>
      </p:grpSpPr>
      <p:grpSp>
        <p:nvGrpSpPr>
          <p:cNvPr id="814" name="Google Shape;814;p148"/>
          <p:cNvGrpSpPr/>
          <p:nvPr/>
        </p:nvGrpSpPr>
        <p:grpSpPr>
          <a:xfrm>
            <a:off x="0" y="0"/>
            <a:ext cx="9144100" cy="5149925"/>
            <a:chOff x="0" y="-8467"/>
            <a:chExt cx="12192133" cy="6866567"/>
          </a:xfrm>
        </p:grpSpPr>
        <p:cxnSp>
          <p:nvCxnSpPr>
            <p:cNvPr id="815" name="Google Shape;815;p148"/>
            <p:cNvCxnSpPr/>
            <p:nvPr/>
          </p:nvCxnSpPr>
          <p:spPr>
            <a:xfrm>
              <a:off x="9169166" y="-8467"/>
              <a:ext cx="1783200" cy="6856500"/>
            </a:xfrm>
            <a:prstGeom prst="straightConnector1">
              <a:avLst/>
            </a:prstGeom>
            <a:noFill/>
            <a:ln w="9525" cap="flat" cmpd="sng">
              <a:solidFill>
                <a:schemeClr val="accent1">
                  <a:alpha val="68630"/>
                </a:schemeClr>
              </a:solidFill>
              <a:prstDash val="solid"/>
              <a:round/>
              <a:headEnd type="none" w="sm" len="sm"/>
              <a:tailEnd type="none" w="sm" len="sm"/>
            </a:ln>
          </p:spPr>
        </p:cxnSp>
        <p:cxnSp>
          <p:nvCxnSpPr>
            <p:cNvPr id="816" name="Google Shape;816;p148"/>
            <p:cNvCxnSpPr/>
            <p:nvPr/>
          </p:nvCxnSpPr>
          <p:spPr>
            <a:xfrm flipH="1">
              <a:off x="8475125" y="3681413"/>
              <a:ext cx="3713700" cy="3166500"/>
            </a:xfrm>
            <a:prstGeom prst="straightConnector1">
              <a:avLst/>
            </a:prstGeom>
            <a:noFill/>
            <a:ln w="9525" cap="flat" cmpd="sng">
              <a:solidFill>
                <a:schemeClr val="accent1">
                  <a:alpha val="68630"/>
                </a:schemeClr>
              </a:solidFill>
              <a:prstDash val="solid"/>
              <a:round/>
              <a:headEnd type="none" w="sm" len="sm"/>
              <a:tailEnd type="none" w="sm" len="sm"/>
            </a:ln>
          </p:spPr>
        </p:cxnSp>
        <p:sp>
          <p:nvSpPr>
            <p:cNvPr id="817" name="Google Shape;817;p14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120"/>
              </a:schemeClr>
            </a:solidFill>
            <a:ln>
              <a:noFill/>
            </a:ln>
          </p:spPr>
        </p:sp>
        <p:sp>
          <p:nvSpPr>
            <p:cNvPr id="818" name="Google Shape;818;p148"/>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819" name="Google Shape;819;p148"/>
            <p:cNvSpPr/>
            <p:nvPr/>
          </p:nvSpPr>
          <p:spPr>
            <a:xfrm>
              <a:off x="8932333" y="3048000"/>
              <a:ext cx="3259800" cy="3810000"/>
            </a:xfrm>
            <a:prstGeom prst="triangle">
              <a:avLst>
                <a:gd name="adj" fmla="val 100000"/>
              </a:avLst>
            </a:prstGeom>
            <a:solidFill>
              <a:srgbClr val="374C81">
                <a:alpha val="64709"/>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20" name="Google Shape;820;p148"/>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8630"/>
              </a:srgbClr>
            </a:solidFill>
            <a:ln>
              <a:noFill/>
            </a:ln>
          </p:spPr>
        </p:sp>
        <p:sp>
          <p:nvSpPr>
            <p:cNvPr id="821" name="Google Shape;821;p148"/>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8630"/>
              </a:srgbClr>
            </a:solidFill>
            <a:ln>
              <a:noFill/>
            </a:ln>
          </p:spPr>
        </p:sp>
        <p:sp>
          <p:nvSpPr>
            <p:cNvPr id="822" name="Google Shape;822;p148"/>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823" name="Google Shape;823;p148"/>
            <p:cNvSpPr/>
            <p:nvPr/>
          </p:nvSpPr>
          <p:spPr>
            <a:xfrm>
              <a:off x="10371666" y="3589867"/>
              <a:ext cx="1817100" cy="3268200"/>
            </a:xfrm>
            <a:prstGeom prst="triangle">
              <a:avLst>
                <a:gd name="adj" fmla="val 100000"/>
              </a:avLst>
            </a:prstGeom>
            <a:solidFill>
              <a:srgbClr val="374C81">
                <a:alpha val="64709"/>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24" name="Google Shape;824;p148"/>
            <p:cNvSpPr/>
            <p:nvPr/>
          </p:nvSpPr>
          <p:spPr>
            <a:xfrm>
              <a:off x="0" y="4013200"/>
              <a:ext cx="448800" cy="2844900"/>
            </a:xfrm>
            <a:prstGeom prst="triangle">
              <a:avLst>
                <a:gd name="adj" fmla="val 0"/>
              </a:avLst>
            </a:prstGeom>
            <a:solidFill>
              <a:srgbClr val="072B62">
                <a:alpha val="6863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825" name="Google Shape;825;p148"/>
          <p:cNvSpPr txBox="1">
            <a:spLocks noGrp="1"/>
          </p:cNvSpPr>
          <p:nvPr>
            <p:ph type="title"/>
          </p:nvPr>
        </p:nvSpPr>
        <p:spPr>
          <a:xfrm>
            <a:off x="416839" y="192912"/>
            <a:ext cx="6744300" cy="9906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72B62"/>
              </a:buClr>
              <a:buSzPts val="3300"/>
              <a:buFont typeface="Georgia"/>
              <a:buNone/>
              <a:defRPr sz="33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826" name="Google Shape;826;p148"/>
          <p:cNvSpPr txBox="1">
            <a:spLocks noGrp="1"/>
          </p:cNvSpPr>
          <p:nvPr>
            <p:ph type="body" idx="1"/>
          </p:nvPr>
        </p:nvSpPr>
        <p:spPr>
          <a:xfrm>
            <a:off x="384759" y="1289713"/>
            <a:ext cx="6776400" cy="3716400"/>
          </a:xfrm>
          <a:prstGeom prst="rect">
            <a:avLst/>
          </a:prstGeom>
          <a:noFill/>
          <a:ln>
            <a:noFill/>
          </a:ln>
        </p:spPr>
        <p:txBody>
          <a:bodyPr spcFirstLastPara="1" wrap="square" lIns="68575" tIns="34275" rIns="68575" bIns="34275" anchor="t" anchorCtr="0">
            <a:noAutofit/>
          </a:bodyPr>
          <a:lstStyle>
            <a:lvl1pPr marL="457200" marR="0" lvl="0" indent="-400050" algn="l" rtl="0">
              <a:lnSpc>
                <a:spcPct val="100000"/>
              </a:lnSpc>
              <a:spcBef>
                <a:spcPts val="800"/>
              </a:spcBef>
              <a:spcAft>
                <a:spcPts val="0"/>
              </a:spcAft>
              <a:buClr>
                <a:srgbClr val="D2BD24"/>
              </a:buClr>
              <a:buSzPts val="2700"/>
              <a:buFont typeface="Noto Sans Symbols"/>
              <a:buChar char="▶"/>
              <a:defRPr sz="2700" b="0" i="0" u="none" strike="noStrike" cap="none">
                <a:solidFill>
                  <a:srgbClr val="3F3F3F"/>
                </a:solidFill>
                <a:latin typeface="Source Sans Pro"/>
                <a:ea typeface="Source Sans Pro"/>
                <a:cs typeface="Source Sans Pro"/>
                <a:sym typeface="Source Sans Pro"/>
              </a:defRPr>
            </a:lvl1pPr>
            <a:lvl2pPr marL="914400" marR="0" lvl="1" indent="-349250" algn="l" rtl="0">
              <a:lnSpc>
                <a:spcPct val="100000"/>
              </a:lnSpc>
              <a:spcBef>
                <a:spcPts val="800"/>
              </a:spcBef>
              <a:spcAft>
                <a:spcPts val="0"/>
              </a:spcAft>
              <a:buClr>
                <a:srgbClr val="D2BD24"/>
              </a:buClr>
              <a:buSzPts val="1900"/>
              <a:buFont typeface="Source Sans Pro"/>
              <a:buChar char="●"/>
              <a:defRPr sz="2400" b="0" i="0" u="none" strike="noStrike" cap="none">
                <a:solidFill>
                  <a:srgbClr val="3F3F3F"/>
                </a:solidFill>
                <a:latin typeface="Source Sans Pro"/>
                <a:ea typeface="Source Sans Pro"/>
                <a:cs typeface="Source Sans Pro"/>
                <a:sym typeface="Source Sans Pro"/>
              </a:defRPr>
            </a:lvl2pPr>
            <a:lvl3pPr marL="1371600" marR="0" lvl="2" indent="-361950" algn="l" rtl="0">
              <a:lnSpc>
                <a:spcPct val="100000"/>
              </a:lnSpc>
              <a:spcBef>
                <a:spcPts val="800"/>
              </a:spcBef>
              <a:spcAft>
                <a:spcPts val="0"/>
              </a:spcAft>
              <a:buClr>
                <a:srgbClr val="D2BD24"/>
              </a:buClr>
              <a:buSzPts val="2100"/>
              <a:buFont typeface="Noto Sans Symbols"/>
              <a:buChar char="✓"/>
              <a:defRPr sz="2100" b="0" i="0" u="none" strike="noStrike" cap="none">
                <a:solidFill>
                  <a:srgbClr val="3F3F3F"/>
                </a:solidFill>
                <a:latin typeface="Source Sans Pro"/>
                <a:ea typeface="Source Sans Pro"/>
                <a:cs typeface="Source Sans Pro"/>
                <a:sym typeface="Source Sans Pro"/>
              </a:defRPr>
            </a:lvl3pPr>
            <a:lvl4pPr marL="1828800" marR="0" lvl="3"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4pPr>
            <a:lvl5pPr marL="2286000" marR="0" lvl="4" indent="-342900" algn="l" rtl="0">
              <a:lnSpc>
                <a:spcPct val="100000"/>
              </a:lnSpc>
              <a:spcBef>
                <a:spcPts val="800"/>
              </a:spcBef>
              <a:spcAft>
                <a:spcPts val="0"/>
              </a:spcAft>
              <a:buClr>
                <a:srgbClr val="D2BD24"/>
              </a:buClr>
              <a:buSzPts val="1800"/>
              <a:buFont typeface="Noto Sans Symbols"/>
              <a:buChar char="▶"/>
              <a:defRPr sz="1800" b="0" i="0" u="none" strike="noStrike" cap="none">
                <a:solidFill>
                  <a:srgbClr val="3F3F3F"/>
                </a:solidFill>
                <a:latin typeface="Source Sans Pro"/>
                <a:ea typeface="Source Sans Pro"/>
                <a:cs typeface="Source Sans Pro"/>
                <a:sym typeface="Source Sans Pro"/>
              </a:defRPr>
            </a:lvl5pPr>
            <a:lvl6pPr marL="2743200" marR="0" lvl="5"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6pPr>
            <a:lvl7pPr marL="3200400" marR="0" lvl="6"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7pPr>
            <a:lvl8pPr marL="3657600" marR="0" lvl="7"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8pPr>
            <a:lvl9pPr marL="4114800" marR="0" lvl="8" indent="-273050" algn="l" rtl="0">
              <a:lnSpc>
                <a:spcPct val="100000"/>
              </a:lnSpc>
              <a:spcBef>
                <a:spcPts val="800"/>
              </a:spcBef>
              <a:spcAft>
                <a:spcPts val="0"/>
              </a:spcAft>
              <a:buClr>
                <a:schemeClr val="accent1"/>
              </a:buClr>
              <a:buSzPts val="700"/>
              <a:buFont typeface="Noto Sans Symbols"/>
              <a:buChar char="▶"/>
              <a:defRPr sz="900" b="0" i="0" u="none" strike="noStrike" cap="none">
                <a:solidFill>
                  <a:srgbClr val="3F3F3F"/>
                </a:solidFill>
                <a:latin typeface="Source Sans Pro"/>
                <a:ea typeface="Source Sans Pro"/>
                <a:cs typeface="Source Sans Pro"/>
                <a:sym typeface="Source Sans Pro"/>
              </a:defRPr>
            </a:lvl9pPr>
          </a:lstStyle>
          <a:p>
            <a:endParaRPr/>
          </a:p>
        </p:txBody>
      </p:sp>
      <p:pic>
        <p:nvPicPr>
          <p:cNvPr id="827" name="Google Shape;827;p148"/>
          <p:cNvPicPr preferRelativeResize="0"/>
          <p:nvPr/>
        </p:nvPicPr>
        <p:blipFill rotWithShape="1">
          <a:blip r:embed="rId22">
            <a:alphaModFix/>
          </a:blip>
          <a:srcRect/>
          <a:stretch/>
        </p:blipFill>
        <p:spPr>
          <a:xfrm>
            <a:off x="7310329" y="0"/>
            <a:ext cx="1783080" cy="1783078"/>
          </a:xfrm>
          <a:prstGeom prst="rect">
            <a:avLst/>
          </a:prstGeom>
          <a:noFill/>
          <a:ln>
            <a:noFill/>
          </a:ln>
        </p:spPr>
      </p:pic>
      <p:sp>
        <p:nvSpPr>
          <p:cNvPr id="828" name="Google Shape;828;p148"/>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s://kystandards.org/standards-resources/mathematics-resources/" TargetMode="External"/><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www.kystandards.org" TargetMode="External"/><Relationship Id="rId4" Type="http://schemas.openxmlformats.org/officeDocument/2006/relationships/comments" Target="../comments/comment2.xml"/><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3.xml"/><Relationship Id="rId3"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pic>
        <p:nvPicPr>
          <p:cNvPr id="997" name="Google Shape;997;p178" descr="This is an image of the standards part of the draft tool. A PDF of the draft tool we will be using to focus our Mock PLC discussion today can be accessed at:&#10;https://drive.google.com/file/d/1KrY_EnU0MafnmAmqXjZaljqaXsPF5jtL/view?usp=sharing&#10;"/>
          <p:cNvPicPr preferRelativeResize="0"/>
          <p:nvPr/>
        </p:nvPicPr>
        <p:blipFill rotWithShape="1">
          <a:blip r:embed="rId3">
            <a:alphaModFix/>
          </a:blip>
          <a:srcRect/>
          <a:stretch/>
        </p:blipFill>
        <p:spPr>
          <a:xfrm>
            <a:off x="0" y="571500"/>
            <a:ext cx="5573650" cy="4572000"/>
          </a:xfrm>
          <a:prstGeom prst="rect">
            <a:avLst/>
          </a:prstGeom>
          <a:noFill/>
          <a:ln>
            <a:noFill/>
          </a:ln>
        </p:spPr>
      </p:pic>
      <p:sp>
        <p:nvSpPr>
          <p:cNvPr id="998" name="Google Shape;998;p178"/>
          <p:cNvSpPr txBox="1">
            <a:spLocks noGrp="1"/>
          </p:cNvSpPr>
          <p:nvPr>
            <p:ph type="title"/>
          </p:nvPr>
        </p:nvSpPr>
        <p:spPr>
          <a:xfrm>
            <a:off x="468100" y="0"/>
            <a:ext cx="6447600" cy="9906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SzPts val="1100"/>
              <a:buNone/>
            </a:pPr>
            <a:r>
              <a:rPr lang="en"/>
              <a:t>Standards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179"/>
          <p:cNvSpPr txBox="1">
            <a:spLocks noGrp="1"/>
          </p:cNvSpPr>
          <p:nvPr>
            <p:ph type="title"/>
          </p:nvPr>
        </p:nvSpPr>
        <p:spPr>
          <a:xfrm>
            <a:off x="131650" y="177599"/>
            <a:ext cx="6447600" cy="802200"/>
          </a:xfrm>
          <a:prstGeom prst="rect">
            <a:avLst/>
          </a:prstGeom>
          <a:noFill/>
          <a:ln>
            <a:noFill/>
          </a:ln>
        </p:spPr>
        <p:txBody>
          <a:bodyPr spcFirstLastPara="1" wrap="square" lIns="51425" tIns="25700" rIns="51425" bIns="25700" anchor="b" anchorCtr="0">
            <a:noAutofit/>
          </a:bodyPr>
          <a:lstStyle/>
          <a:p>
            <a:pPr marL="0" lvl="0" indent="0" algn="ctr" rtl="0">
              <a:lnSpc>
                <a:spcPct val="100000"/>
              </a:lnSpc>
              <a:spcBef>
                <a:spcPts val="0"/>
              </a:spcBef>
              <a:spcAft>
                <a:spcPts val="0"/>
              </a:spcAft>
              <a:buSzPts val="2000"/>
              <a:buNone/>
            </a:pPr>
            <a:r>
              <a:rPr lang="en" sz="2300">
                <a:solidFill>
                  <a:srgbClr val="666666"/>
                </a:solidFill>
              </a:rPr>
              <a:t>A Closer Look at the Standards for Mathematical Content</a:t>
            </a:r>
            <a:endParaRPr sz="2300"/>
          </a:p>
        </p:txBody>
      </p:sp>
      <p:sp>
        <p:nvSpPr>
          <p:cNvPr id="1004" name="Google Shape;1004;p179"/>
          <p:cNvSpPr txBox="1">
            <a:spLocks noGrp="1"/>
          </p:cNvSpPr>
          <p:nvPr>
            <p:ph type="body" idx="1"/>
          </p:nvPr>
        </p:nvSpPr>
        <p:spPr>
          <a:xfrm>
            <a:off x="172425" y="979800"/>
            <a:ext cx="7283100" cy="3675900"/>
          </a:xfrm>
          <a:prstGeom prst="rect">
            <a:avLst/>
          </a:prstGeom>
          <a:noFill/>
          <a:ln>
            <a:noFill/>
          </a:ln>
        </p:spPr>
        <p:txBody>
          <a:bodyPr spcFirstLastPara="1" wrap="square" lIns="51425" tIns="25700" rIns="51425" bIns="25700" anchor="t" anchorCtr="0">
            <a:noAutofit/>
          </a:bodyPr>
          <a:lstStyle/>
          <a:p>
            <a:pPr marL="0" lvl="0" indent="0" algn="l" rtl="0">
              <a:lnSpc>
                <a:spcPct val="115000"/>
              </a:lnSpc>
              <a:spcBef>
                <a:spcPts val="0"/>
              </a:spcBef>
              <a:spcAft>
                <a:spcPts val="0"/>
              </a:spcAft>
              <a:buSzPts val="1200"/>
              <a:buNone/>
            </a:pPr>
            <a:r>
              <a:rPr lang="en" sz="2100">
                <a:solidFill>
                  <a:schemeClr val="dk1"/>
                </a:solidFill>
              </a:rPr>
              <a:t>The </a:t>
            </a:r>
            <a:r>
              <a:rPr lang="en" sz="2100" b="1">
                <a:solidFill>
                  <a:schemeClr val="dk1"/>
                </a:solidFill>
              </a:rPr>
              <a:t>Standards for Mathematical Content </a:t>
            </a:r>
            <a:r>
              <a:rPr lang="en" sz="2100">
                <a:solidFill>
                  <a:schemeClr val="dk1"/>
                </a:solidFill>
              </a:rPr>
              <a:t>are a balanced combination of </a:t>
            </a:r>
            <a:r>
              <a:rPr lang="en" sz="2100">
                <a:solidFill>
                  <a:schemeClr val="dk1"/>
                </a:solidFill>
                <a:highlight>
                  <a:srgbClr val="FFFF00"/>
                </a:highlight>
              </a:rPr>
              <a:t>conceptual understanding</a:t>
            </a:r>
            <a:r>
              <a:rPr lang="en" sz="2100">
                <a:solidFill>
                  <a:schemeClr val="dk1"/>
                </a:solidFill>
              </a:rPr>
              <a:t>, procedural skill/fluency and application. </a:t>
            </a:r>
            <a:endParaRPr sz="2100">
              <a:solidFill>
                <a:schemeClr val="dk1"/>
              </a:solidFill>
            </a:endParaRPr>
          </a:p>
          <a:p>
            <a:pPr marL="520700" lvl="0" indent="-260350" algn="l" rtl="0">
              <a:lnSpc>
                <a:spcPct val="115000"/>
              </a:lnSpc>
              <a:spcBef>
                <a:spcPts val="0"/>
              </a:spcBef>
              <a:spcAft>
                <a:spcPts val="0"/>
              </a:spcAft>
              <a:buClr>
                <a:schemeClr val="dk1"/>
              </a:buClr>
              <a:buSzPts val="2100"/>
              <a:buChar char="●"/>
            </a:pPr>
            <a:r>
              <a:rPr lang="en" sz="2100">
                <a:solidFill>
                  <a:schemeClr val="dk1"/>
                </a:solidFill>
              </a:rPr>
              <a:t>Conceptual understanding-refers to understanding mathematical concepts, operations and relations. Conceptual understanding is more than knowing isolated facts and methods; students should be able to make sense of why a mathematical idea is important and the kinds of contexts in which it is useful. Conceptual understanding allows students to connect prior knowledge to new ideas and concepts.</a:t>
            </a:r>
            <a:endParaRPr sz="2100">
              <a:solidFill>
                <a:schemeClr val="dk1"/>
              </a:solidFill>
            </a:endParaRPr>
          </a:p>
          <a:p>
            <a:pPr marL="0" lvl="0" indent="0" algn="l" rtl="0">
              <a:lnSpc>
                <a:spcPct val="115000"/>
              </a:lnSpc>
              <a:spcBef>
                <a:spcPts val="0"/>
              </a:spcBef>
              <a:spcAft>
                <a:spcPts val="0"/>
              </a:spcAft>
              <a:buSzPts val="1200"/>
              <a:buNone/>
            </a:pPr>
            <a:endParaRPr sz="1400">
              <a:solidFill>
                <a:srgbClr val="3F3F3F"/>
              </a:solidFill>
              <a:latin typeface="Georgia"/>
              <a:ea typeface="Georgia"/>
              <a:cs typeface="Georgia"/>
              <a:sym typeface="Georgia"/>
            </a:endParaRPr>
          </a:p>
          <a:p>
            <a:pPr marL="0" lvl="0" indent="0" algn="l" rtl="0">
              <a:lnSpc>
                <a:spcPct val="100000"/>
              </a:lnSpc>
              <a:spcBef>
                <a:spcPts val="0"/>
              </a:spcBef>
              <a:spcAft>
                <a:spcPts val="0"/>
              </a:spcAft>
              <a:buSzPts val="1200"/>
              <a:buNone/>
            </a:pPr>
            <a:endParaRPr sz="1400">
              <a:solidFill>
                <a:srgbClr val="3F3F3F"/>
              </a:solidFill>
              <a:latin typeface="Georgia"/>
              <a:ea typeface="Georgia"/>
              <a:cs typeface="Georgia"/>
              <a:sym typeface="Georgia"/>
            </a:endParaRPr>
          </a:p>
          <a:p>
            <a:pPr marL="0" lvl="0" indent="0" algn="l" rtl="0">
              <a:lnSpc>
                <a:spcPct val="100000"/>
              </a:lnSpc>
              <a:spcBef>
                <a:spcPts val="0"/>
              </a:spcBef>
              <a:spcAft>
                <a:spcPts val="0"/>
              </a:spcAft>
              <a:buSzPts val="1200"/>
              <a:buNone/>
            </a:pPr>
            <a:endParaRPr sz="1400">
              <a:solidFill>
                <a:srgbClr val="3F3F3F"/>
              </a:solidFill>
              <a:latin typeface="Georgia"/>
              <a:ea typeface="Georgia"/>
              <a:cs typeface="Georgia"/>
              <a:sym typeface="Georgia"/>
            </a:endParaRPr>
          </a:p>
          <a:p>
            <a:pPr marL="0" lvl="0" indent="0" algn="l" rtl="0">
              <a:lnSpc>
                <a:spcPct val="100000"/>
              </a:lnSpc>
              <a:spcBef>
                <a:spcPts val="0"/>
              </a:spcBef>
              <a:spcAft>
                <a:spcPts val="0"/>
              </a:spcAft>
              <a:buSzPts val="1200"/>
              <a:buNone/>
            </a:pPr>
            <a:endParaRPr sz="1400">
              <a:solidFill>
                <a:srgbClr val="3F3F3F"/>
              </a:solidFill>
              <a:latin typeface="Georgia"/>
              <a:ea typeface="Georgia"/>
              <a:cs typeface="Georgia"/>
              <a:sym typeface="Georgia"/>
            </a:endParaRPr>
          </a:p>
          <a:p>
            <a:pPr marL="0" lvl="0" indent="0" algn="l" rtl="0">
              <a:lnSpc>
                <a:spcPct val="100000"/>
              </a:lnSpc>
              <a:spcBef>
                <a:spcPts val="0"/>
              </a:spcBef>
              <a:spcAft>
                <a:spcPts val="0"/>
              </a:spcAft>
              <a:buSzPts val="1200"/>
              <a:buNone/>
            </a:pPr>
            <a:endParaRPr sz="1400">
              <a:solidFill>
                <a:srgbClr val="3F3F3F"/>
              </a:solidFill>
              <a:latin typeface="Georgia"/>
              <a:ea typeface="Georgia"/>
              <a:cs typeface="Georgia"/>
              <a:sym typeface="Georgia"/>
            </a:endParaRPr>
          </a:p>
          <a:p>
            <a:pPr marL="0" lvl="0" indent="0" algn="l" rtl="0">
              <a:lnSpc>
                <a:spcPct val="100000"/>
              </a:lnSpc>
              <a:spcBef>
                <a:spcPts val="0"/>
              </a:spcBef>
              <a:spcAft>
                <a:spcPts val="0"/>
              </a:spcAft>
              <a:buSzPts val="1200"/>
              <a:buNone/>
            </a:pPr>
            <a:endParaRPr>
              <a:latin typeface="Georgia"/>
              <a:ea typeface="Georgia"/>
              <a:cs typeface="Georgia"/>
              <a:sym typeface="Georgia"/>
            </a:endParaRPr>
          </a:p>
        </p:txBody>
      </p:sp>
      <p:sp>
        <p:nvSpPr>
          <p:cNvPr id="1005" name="Google Shape;1005;p179"/>
          <p:cNvSpPr txBox="1">
            <a:spLocks noGrp="1"/>
          </p:cNvSpPr>
          <p:nvPr>
            <p:ph type="sldNum" idx="12"/>
          </p:nvPr>
        </p:nvSpPr>
        <p:spPr>
          <a:xfrm>
            <a:off x="8272810" y="4735525"/>
            <a:ext cx="512700" cy="273900"/>
          </a:xfrm>
          <a:prstGeom prst="rect">
            <a:avLst/>
          </a:prstGeom>
          <a:noFill/>
          <a:ln>
            <a:noFill/>
          </a:ln>
        </p:spPr>
        <p:txBody>
          <a:bodyPr spcFirstLastPara="1" wrap="square" lIns="51425" tIns="25700" rIns="51425" bIns="25700" anchor="t"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sz="1100">
                <a:solidFill>
                  <a:srgbClr val="FFFFFF"/>
                </a:solidFill>
              </a:rPr>
              <a:t>11</a:t>
            </a:fld>
            <a:endParaRPr sz="11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180"/>
          <p:cNvSpPr txBox="1">
            <a:spLocks noGrp="1"/>
          </p:cNvSpPr>
          <p:nvPr>
            <p:ph type="title"/>
          </p:nvPr>
        </p:nvSpPr>
        <p:spPr>
          <a:xfrm>
            <a:off x="132250" y="172824"/>
            <a:ext cx="6447600" cy="817500"/>
          </a:xfrm>
          <a:prstGeom prst="rect">
            <a:avLst/>
          </a:prstGeom>
          <a:noFill/>
          <a:ln>
            <a:noFill/>
          </a:ln>
        </p:spPr>
        <p:txBody>
          <a:bodyPr spcFirstLastPara="1" wrap="square" lIns="51425" tIns="25700" rIns="51425" bIns="25700" anchor="b" anchorCtr="0">
            <a:noAutofit/>
          </a:bodyPr>
          <a:lstStyle/>
          <a:p>
            <a:pPr marL="0" lvl="0" indent="0" algn="ctr" rtl="0">
              <a:lnSpc>
                <a:spcPct val="100000"/>
              </a:lnSpc>
              <a:spcBef>
                <a:spcPts val="0"/>
              </a:spcBef>
              <a:spcAft>
                <a:spcPts val="0"/>
              </a:spcAft>
              <a:buSzPts val="2000"/>
              <a:buNone/>
            </a:pPr>
            <a:r>
              <a:rPr lang="en" sz="2300">
                <a:solidFill>
                  <a:srgbClr val="666666"/>
                </a:solidFill>
              </a:rPr>
              <a:t>A Closer Look at the Standards for Mathematical Content</a:t>
            </a:r>
            <a:endParaRPr sz="2300"/>
          </a:p>
        </p:txBody>
      </p:sp>
      <p:sp>
        <p:nvSpPr>
          <p:cNvPr id="1011" name="Google Shape;1011;p180"/>
          <p:cNvSpPr txBox="1">
            <a:spLocks noGrp="1"/>
          </p:cNvSpPr>
          <p:nvPr>
            <p:ph type="body" idx="1"/>
          </p:nvPr>
        </p:nvSpPr>
        <p:spPr>
          <a:xfrm>
            <a:off x="254200" y="1106475"/>
            <a:ext cx="7023900" cy="3675900"/>
          </a:xfrm>
          <a:prstGeom prst="rect">
            <a:avLst/>
          </a:prstGeom>
          <a:noFill/>
          <a:ln>
            <a:noFill/>
          </a:ln>
        </p:spPr>
        <p:txBody>
          <a:bodyPr spcFirstLastPara="1" wrap="square" lIns="51425" tIns="25700" rIns="51425" bIns="25700" anchor="t" anchorCtr="0">
            <a:noAutofit/>
          </a:bodyPr>
          <a:lstStyle/>
          <a:p>
            <a:pPr marL="0" lvl="0" indent="0" algn="l" rtl="0">
              <a:lnSpc>
                <a:spcPct val="115000"/>
              </a:lnSpc>
              <a:spcBef>
                <a:spcPts val="0"/>
              </a:spcBef>
              <a:spcAft>
                <a:spcPts val="0"/>
              </a:spcAft>
              <a:buSzPts val="1200"/>
              <a:buNone/>
            </a:pPr>
            <a:r>
              <a:rPr lang="en" sz="2100">
                <a:solidFill>
                  <a:schemeClr val="dk1"/>
                </a:solidFill>
              </a:rPr>
              <a:t>The </a:t>
            </a:r>
            <a:r>
              <a:rPr lang="en" sz="2100" b="1">
                <a:solidFill>
                  <a:schemeClr val="dk1"/>
                </a:solidFill>
              </a:rPr>
              <a:t>Standards for Mathematical Content </a:t>
            </a:r>
            <a:r>
              <a:rPr lang="en" sz="2100">
                <a:solidFill>
                  <a:schemeClr val="dk1"/>
                </a:solidFill>
              </a:rPr>
              <a:t>are a balanced combination of conceptual understanding, </a:t>
            </a:r>
            <a:r>
              <a:rPr lang="en" sz="2100">
                <a:solidFill>
                  <a:schemeClr val="dk1"/>
                </a:solidFill>
                <a:highlight>
                  <a:srgbClr val="FFFF00"/>
                </a:highlight>
              </a:rPr>
              <a:t>procedural skill/fluency</a:t>
            </a:r>
            <a:r>
              <a:rPr lang="en" sz="2100">
                <a:solidFill>
                  <a:schemeClr val="dk1"/>
                </a:solidFill>
              </a:rPr>
              <a:t> and application. </a:t>
            </a:r>
            <a:endParaRPr sz="2100">
              <a:solidFill>
                <a:schemeClr val="dk1"/>
              </a:solidFill>
            </a:endParaRPr>
          </a:p>
          <a:p>
            <a:pPr marL="520700" lvl="0" indent="-260350" algn="l" rtl="0">
              <a:lnSpc>
                <a:spcPct val="115000"/>
              </a:lnSpc>
              <a:spcBef>
                <a:spcPts val="0"/>
              </a:spcBef>
              <a:spcAft>
                <a:spcPts val="0"/>
              </a:spcAft>
              <a:buClr>
                <a:schemeClr val="dk1"/>
              </a:buClr>
              <a:buSzPts val="2100"/>
              <a:buChar char="●"/>
            </a:pPr>
            <a:r>
              <a:rPr lang="en" sz="2100">
                <a:solidFill>
                  <a:schemeClr val="dk1"/>
                </a:solidFill>
              </a:rPr>
              <a:t>Procedural skill/fluency-is the ability to apply procedures accurately, efficiently, flexibly and appropriately. It requires speed and accuracy in calculation while giving students opportunities to practice basic skills. Students’ ability to solve more complex application and modeling tasks is dependent on procedural skill and fluency.</a:t>
            </a:r>
            <a:endParaRPr sz="2100">
              <a:solidFill>
                <a:schemeClr val="dk1"/>
              </a:solidFill>
            </a:endParaRPr>
          </a:p>
          <a:p>
            <a:pPr marL="0" lvl="0" indent="0" algn="l" rtl="0">
              <a:lnSpc>
                <a:spcPct val="115000"/>
              </a:lnSpc>
              <a:spcBef>
                <a:spcPts val="0"/>
              </a:spcBef>
              <a:spcAft>
                <a:spcPts val="0"/>
              </a:spcAft>
              <a:buSzPts val="1200"/>
              <a:buNone/>
            </a:pPr>
            <a:endParaRPr sz="1500" b="1">
              <a:solidFill>
                <a:schemeClr val="dk1"/>
              </a:solidFill>
            </a:endParaRPr>
          </a:p>
          <a:p>
            <a:pPr marL="0" lvl="0" indent="0" algn="l" rtl="0">
              <a:lnSpc>
                <a:spcPct val="115000"/>
              </a:lnSpc>
              <a:spcBef>
                <a:spcPts val="0"/>
              </a:spcBef>
              <a:spcAft>
                <a:spcPts val="0"/>
              </a:spcAft>
              <a:buSzPts val="1200"/>
              <a:buNone/>
            </a:pPr>
            <a:endParaRPr sz="1400">
              <a:solidFill>
                <a:srgbClr val="3F3F3F"/>
              </a:solidFill>
              <a:latin typeface="Georgia"/>
              <a:ea typeface="Georgia"/>
              <a:cs typeface="Georgia"/>
              <a:sym typeface="Georgia"/>
            </a:endParaRPr>
          </a:p>
          <a:p>
            <a:pPr marL="0" lvl="0" indent="0" algn="l" rtl="0">
              <a:lnSpc>
                <a:spcPct val="100000"/>
              </a:lnSpc>
              <a:spcBef>
                <a:spcPts val="0"/>
              </a:spcBef>
              <a:spcAft>
                <a:spcPts val="0"/>
              </a:spcAft>
              <a:buSzPts val="1200"/>
              <a:buNone/>
            </a:pPr>
            <a:endParaRPr sz="1400">
              <a:solidFill>
                <a:srgbClr val="3F3F3F"/>
              </a:solidFill>
              <a:latin typeface="Georgia"/>
              <a:ea typeface="Georgia"/>
              <a:cs typeface="Georgia"/>
              <a:sym typeface="Georgia"/>
            </a:endParaRPr>
          </a:p>
          <a:p>
            <a:pPr marL="0" lvl="0" indent="0" algn="l" rtl="0">
              <a:lnSpc>
                <a:spcPct val="100000"/>
              </a:lnSpc>
              <a:spcBef>
                <a:spcPts val="0"/>
              </a:spcBef>
              <a:spcAft>
                <a:spcPts val="0"/>
              </a:spcAft>
              <a:buSzPts val="1200"/>
              <a:buNone/>
            </a:pPr>
            <a:endParaRPr sz="1400">
              <a:solidFill>
                <a:srgbClr val="3F3F3F"/>
              </a:solidFill>
              <a:latin typeface="Georgia"/>
              <a:ea typeface="Georgia"/>
              <a:cs typeface="Georgia"/>
              <a:sym typeface="Georgia"/>
            </a:endParaRPr>
          </a:p>
          <a:p>
            <a:pPr marL="0" lvl="0" indent="0" algn="l" rtl="0">
              <a:lnSpc>
                <a:spcPct val="100000"/>
              </a:lnSpc>
              <a:spcBef>
                <a:spcPts val="0"/>
              </a:spcBef>
              <a:spcAft>
                <a:spcPts val="0"/>
              </a:spcAft>
              <a:buSzPts val="1200"/>
              <a:buNone/>
            </a:pPr>
            <a:endParaRPr sz="1400">
              <a:solidFill>
                <a:srgbClr val="3F3F3F"/>
              </a:solidFill>
              <a:latin typeface="Georgia"/>
              <a:ea typeface="Georgia"/>
              <a:cs typeface="Georgia"/>
              <a:sym typeface="Georgia"/>
            </a:endParaRPr>
          </a:p>
          <a:p>
            <a:pPr marL="0" lvl="0" indent="0" algn="l" rtl="0">
              <a:lnSpc>
                <a:spcPct val="100000"/>
              </a:lnSpc>
              <a:spcBef>
                <a:spcPts val="0"/>
              </a:spcBef>
              <a:spcAft>
                <a:spcPts val="0"/>
              </a:spcAft>
              <a:buSzPts val="1200"/>
              <a:buNone/>
            </a:pPr>
            <a:endParaRPr sz="1400">
              <a:solidFill>
                <a:srgbClr val="3F3F3F"/>
              </a:solidFill>
              <a:latin typeface="Georgia"/>
              <a:ea typeface="Georgia"/>
              <a:cs typeface="Georgia"/>
              <a:sym typeface="Georgia"/>
            </a:endParaRPr>
          </a:p>
          <a:p>
            <a:pPr marL="0" lvl="0" indent="0" algn="l" rtl="0">
              <a:lnSpc>
                <a:spcPct val="100000"/>
              </a:lnSpc>
              <a:spcBef>
                <a:spcPts val="0"/>
              </a:spcBef>
              <a:spcAft>
                <a:spcPts val="0"/>
              </a:spcAft>
              <a:buSzPts val="1200"/>
              <a:buNone/>
            </a:pPr>
            <a:endParaRPr>
              <a:latin typeface="Georgia"/>
              <a:ea typeface="Georgia"/>
              <a:cs typeface="Georgia"/>
              <a:sym typeface="Georgia"/>
            </a:endParaRPr>
          </a:p>
        </p:txBody>
      </p:sp>
      <p:sp>
        <p:nvSpPr>
          <p:cNvPr id="1012" name="Google Shape;1012;p180"/>
          <p:cNvSpPr txBox="1">
            <a:spLocks noGrp="1"/>
          </p:cNvSpPr>
          <p:nvPr>
            <p:ph type="sldNum" idx="12"/>
          </p:nvPr>
        </p:nvSpPr>
        <p:spPr>
          <a:xfrm>
            <a:off x="8272810" y="4735525"/>
            <a:ext cx="512700" cy="273900"/>
          </a:xfrm>
          <a:prstGeom prst="rect">
            <a:avLst/>
          </a:prstGeom>
          <a:noFill/>
          <a:ln>
            <a:noFill/>
          </a:ln>
        </p:spPr>
        <p:txBody>
          <a:bodyPr spcFirstLastPara="1" wrap="square" lIns="51425" tIns="25700" rIns="51425" bIns="25700" anchor="t"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sz="1100">
                <a:solidFill>
                  <a:srgbClr val="FFFFFF"/>
                </a:solidFill>
              </a:rPr>
              <a:t>12</a:t>
            </a:fld>
            <a:endParaRPr sz="11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181"/>
          <p:cNvSpPr txBox="1">
            <a:spLocks noGrp="1"/>
          </p:cNvSpPr>
          <p:nvPr>
            <p:ph type="title"/>
          </p:nvPr>
        </p:nvSpPr>
        <p:spPr>
          <a:xfrm>
            <a:off x="60925" y="254100"/>
            <a:ext cx="6744300" cy="675000"/>
          </a:xfrm>
          <a:prstGeom prst="rect">
            <a:avLst/>
          </a:prstGeom>
          <a:noFill/>
          <a:ln>
            <a:noFill/>
          </a:ln>
        </p:spPr>
        <p:txBody>
          <a:bodyPr spcFirstLastPara="1" wrap="square" lIns="51425" tIns="25700" rIns="51425" bIns="25700" anchor="b" anchorCtr="0">
            <a:noAutofit/>
          </a:bodyPr>
          <a:lstStyle/>
          <a:p>
            <a:pPr marL="0" lvl="0" indent="0" algn="ctr" rtl="0">
              <a:lnSpc>
                <a:spcPct val="100000"/>
              </a:lnSpc>
              <a:spcBef>
                <a:spcPts val="0"/>
              </a:spcBef>
              <a:spcAft>
                <a:spcPts val="0"/>
              </a:spcAft>
              <a:buSzPts val="2000"/>
              <a:buNone/>
            </a:pPr>
            <a:r>
              <a:rPr lang="en" sz="2300">
                <a:solidFill>
                  <a:srgbClr val="666666"/>
                </a:solidFill>
              </a:rPr>
              <a:t>A Closer Look at the Standards for Mathematical Content</a:t>
            </a:r>
            <a:endParaRPr sz="2300"/>
          </a:p>
        </p:txBody>
      </p:sp>
      <p:sp>
        <p:nvSpPr>
          <p:cNvPr id="1018" name="Google Shape;1018;p181"/>
          <p:cNvSpPr txBox="1">
            <a:spLocks noGrp="1"/>
          </p:cNvSpPr>
          <p:nvPr>
            <p:ph type="body" idx="1"/>
          </p:nvPr>
        </p:nvSpPr>
        <p:spPr>
          <a:xfrm>
            <a:off x="151225" y="1073450"/>
            <a:ext cx="7086000" cy="3658800"/>
          </a:xfrm>
          <a:prstGeom prst="rect">
            <a:avLst/>
          </a:prstGeom>
          <a:noFill/>
          <a:ln>
            <a:noFill/>
          </a:ln>
        </p:spPr>
        <p:txBody>
          <a:bodyPr spcFirstLastPara="1" wrap="square" lIns="51425" tIns="25700" rIns="51425" bIns="25700" anchor="t" anchorCtr="0">
            <a:noAutofit/>
          </a:bodyPr>
          <a:lstStyle/>
          <a:p>
            <a:pPr marL="0" lvl="0" indent="0" algn="l" rtl="0">
              <a:lnSpc>
                <a:spcPct val="115000"/>
              </a:lnSpc>
              <a:spcBef>
                <a:spcPts val="0"/>
              </a:spcBef>
              <a:spcAft>
                <a:spcPts val="0"/>
              </a:spcAft>
              <a:buSzPts val="1200"/>
              <a:buNone/>
            </a:pPr>
            <a:r>
              <a:rPr lang="en" sz="2100">
                <a:solidFill>
                  <a:schemeClr val="dk1"/>
                </a:solidFill>
              </a:rPr>
              <a:t>The </a:t>
            </a:r>
            <a:r>
              <a:rPr lang="en" sz="2100" b="1">
                <a:solidFill>
                  <a:schemeClr val="dk1"/>
                </a:solidFill>
              </a:rPr>
              <a:t>Standards for Mathematical Content </a:t>
            </a:r>
            <a:r>
              <a:rPr lang="en" sz="2100">
                <a:solidFill>
                  <a:schemeClr val="dk1"/>
                </a:solidFill>
              </a:rPr>
              <a:t>are a balanced combination of conceptual understanding, procedural skill/fluency and </a:t>
            </a:r>
            <a:r>
              <a:rPr lang="en" sz="2100">
                <a:solidFill>
                  <a:schemeClr val="dk1"/>
                </a:solidFill>
                <a:highlight>
                  <a:srgbClr val="FFFF00"/>
                </a:highlight>
              </a:rPr>
              <a:t>application</a:t>
            </a:r>
            <a:r>
              <a:rPr lang="en" sz="2100">
                <a:solidFill>
                  <a:schemeClr val="dk1"/>
                </a:solidFill>
              </a:rPr>
              <a:t>. </a:t>
            </a:r>
            <a:endParaRPr sz="2100">
              <a:solidFill>
                <a:schemeClr val="dk1"/>
              </a:solidFill>
            </a:endParaRPr>
          </a:p>
          <a:p>
            <a:pPr marL="520700" lvl="0" indent="-260350" algn="l" rtl="0">
              <a:lnSpc>
                <a:spcPct val="115000"/>
              </a:lnSpc>
              <a:spcBef>
                <a:spcPts val="0"/>
              </a:spcBef>
              <a:spcAft>
                <a:spcPts val="0"/>
              </a:spcAft>
              <a:buClr>
                <a:schemeClr val="dk1"/>
              </a:buClr>
              <a:buSzPts val="2100"/>
              <a:buChar char="●"/>
            </a:pPr>
            <a:r>
              <a:rPr lang="en" sz="2100">
                <a:solidFill>
                  <a:schemeClr val="dk1"/>
                </a:solidFill>
              </a:rPr>
              <a:t>application-provides a valuable context for learning and the opportunity to solve problems in a relevant and a meaningful way. It is through real-world application that students learn to select an efficient method to find a solution, determine whether the solution(s) makes sense by reasoning and develop critical thinking skills. </a:t>
            </a:r>
            <a:endParaRPr sz="2100">
              <a:solidFill>
                <a:schemeClr val="dk1"/>
              </a:solidFill>
            </a:endParaRPr>
          </a:p>
          <a:p>
            <a:pPr marL="0" lvl="0" indent="0" algn="l" rtl="0">
              <a:lnSpc>
                <a:spcPct val="115000"/>
              </a:lnSpc>
              <a:spcBef>
                <a:spcPts val="0"/>
              </a:spcBef>
              <a:spcAft>
                <a:spcPts val="0"/>
              </a:spcAft>
              <a:buSzPts val="1200"/>
              <a:buNone/>
            </a:pPr>
            <a:endParaRPr sz="1500" b="1">
              <a:solidFill>
                <a:schemeClr val="dk1"/>
              </a:solidFill>
            </a:endParaRPr>
          </a:p>
          <a:p>
            <a:pPr marL="0" lvl="0" indent="0" algn="l" rtl="0">
              <a:lnSpc>
                <a:spcPct val="115000"/>
              </a:lnSpc>
              <a:spcBef>
                <a:spcPts val="0"/>
              </a:spcBef>
              <a:spcAft>
                <a:spcPts val="0"/>
              </a:spcAft>
              <a:buSzPts val="1200"/>
              <a:buNone/>
            </a:pPr>
            <a:endParaRPr sz="1400">
              <a:solidFill>
                <a:srgbClr val="3F3F3F"/>
              </a:solidFill>
              <a:latin typeface="Georgia"/>
              <a:ea typeface="Georgia"/>
              <a:cs typeface="Georgia"/>
              <a:sym typeface="Georgia"/>
            </a:endParaRPr>
          </a:p>
          <a:p>
            <a:pPr marL="0" lvl="0" indent="0" algn="l" rtl="0">
              <a:lnSpc>
                <a:spcPct val="100000"/>
              </a:lnSpc>
              <a:spcBef>
                <a:spcPts val="0"/>
              </a:spcBef>
              <a:spcAft>
                <a:spcPts val="0"/>
              </a:spcAft>
              <a:buSzPts val="1200"/>
              <a:buNone/>
            </a:pPr>
            <a:endParaRPr sz="1400">
              <a:solidFill>
                <a:srgbClr val="3F3F3F"/>
              </a:solidFill>
              <a:latin typeface="Georgia"/>
              <a:ea typeface="Georgia"/>
              <a:cs typeface="Georgia"/>
              <a:sym typeface="Georgia"/>
            </a:endParaRPr>
          </a:p>
          <a:p>
            <a:pPr marL="0" lvl="0" indent="0" algn="l" rtl="0">
              <a:lnSpc>
                <a:spcPct val="100000"/>
              </a:lnSpc>
              <a:spcBef>
                <a:spcPts val="0"/>
              </a:spcBef>
              <a:spcAft>
                <a:spcPts val="0"/>
              </a:spcAft>
              <a:buSzPts val="1200"/>
              <a:buNone/>
            </a:pPr>
            <a:endParaRPr sz="1400">
              <a:solidFill>
                <a:srgbClr val="3F3F3F"/>
              </a:solidFill>
              <a:latin typeface="Georgia"/>
              <a:ea typeface="Georgia"/>
              <a:cs typeface="Georgia"/>
              <a:sym typeface="Georgia"/>
            </a:endParaRPr>
          </a:p>
          <a:p>
            <a:pPr marL="0" lvl="0" indent="0" algn="l" rtl="0">
              <a:lnSpc>
                <a:spcPct val="100000"/>
              </a:lnSpc>
              <a:spcBef>
                <a:spcPts val="0"/>
              </a:spcBef>
              <a:spcAft>
                <a:spcPts val="0"/>
              </a:spcAft>
              <a:buSzPts val="1200"/>
              <a:buNone/>
            </a:pPr>
            <a:endParaRPr sz="1400">
              <a:solidFill>
                <a:srgbClr val="3F3F3F"/>
              </a:solidFill>
              <a:latin typeface="Georgia"/>
              <a:ea typeface="Georgia"/>
              <a:cs typeface="Georgia"/>
              <a:sym typeface="Georgia"/>
            </a:endParaRPr>
          </a:p>
          <a:p>
            <a:pPr marL="0" lvl="0" indent="0" algn="l" rtl="0">
              <a:lnSpc>
                <a:spcPct val="100000"/>
              </a:lnSpc>
              <a:spcBef>
                <a:spcPts val="0"/>
              </a:spcBef>
              <a:spcAft>
                <a:spcPts val="0"/>
              </a:spcAft>
              <a:buSzPts val="1200"/>
              <a:buNone/>
            </a:pPr>
            <a:endParaRPr sz="1400">
              <a:solidFill>
                <a:srgbClr val="3F3F3F"/>
              </a:solidFill>
              <a:latin typeface="Georgia"/>
              <a:ea typeface="Georgia"/>
              <a:cs typeface="Georgia"/>
              <a:sym typeface="Georgia"/>
            </a:endParaRPr>
          </a:p>
          <a:p>
            <a:pPr marL="0" lvl="0" indent="0" algn="l" rtl="0">
              <a:lnSpc>
                <a:spcPct val="100000"/>
              </a:lnSpc>
              <a:spcBef>
                <a:spcPts val="0"/>
              </a:spcBef>
              <a:spcAft>
                <a:spcPts val="0"/>
              </a:spcAft>
              <a:buSzPts val="1200"/>
              <a:buNone/>
            </a:pPr>
            <a:endParaRPr>
              <a:latin typeface="Georgia"/>
              <a:ea typeface="Georgia"/>
              <a:cs typeface="Georgia"/>
              <a:sym typeface="Georgia"/>
            </a:endParaRPr>
          </a:p>
        </p:txBody>
      </p:sp>
      <p:sp>
        <p:nvSpPr>
          <p:cNvPr id="1019" name="Google Shape;1019;p181"/>
          <p:cNvSpPr txBox="1">
            <a:spLocks noGrp="1"/>
          </p:cNvSpPr>
          <p:nvPr>
            <p:ph type="sldNum" idx="12"/>
          </p:nvPr>
        </p:nvSpPr>
        <p:spPr>
          <a:xfrm>
            <a:off x="8262574" y="4732238"/>
            <a:ext cx="512700" cy="273900"/>
          </a:xfrm>
          <a:prstGeom prst="rect">
            <a:avLst/>
          </a:prstGeom>
          <a:noFill/>
          <a:ln>
            <a:noFill/>
          </a:ln>
        </p:spPr>
        <p:txBody>
          <a:bodyPr spcFirstLastPara="1" wrap="square" lIns="51425" tIns="25700" rIns="51425" bIns="25700" anchor="t" anchorCtr="0">
            <a:noAutofit/>
          </a:bodyPr>
          <a:lstStyle/>
          <a:p>
            <a:pPr marL="0" lvl="0" indent="0" algn="r" rtl="0">
              <a:spcBef>
                <a:spcPts val="0"/>
              </a:spcBef>
              <a:spcAft>
                <a:spcPts val="0"/>
              </a:spcAft>
              <a:buClr>
                <a:srgbClr val="000000"/>
              </a:buClr>
              <a:buSzPts val="800"/>
              <a:buFont typeface="Arial"/>
              <a:buNone/>
            </a:pPr>
            <a:fld id="{00000000-1234-1234-1234-123412341234}" type="slidenum">
              <a:rPr lang="en" sz="1100">
                <a:solidFill>
                  <a:srgbClr val="FFFFFF"/>
                </a:solidFill>
              </a:rPr>
              <a:t>13</a:t>
            </a:fld>
            <a:endParaRPr sz="11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pic>
        <p:nvPicPr>
          <p:cNvPr id="1025" name="Google Shape;1025;p182" descr="This is an image of the clarifications portion of the draft tool. A PDF of the draft tool we will be using to focus our Mock PLC discussion today can be accessed at:&#10;https://drive.google.com/file/d/1KrY_EnU0MafnmAmqXjZaljqaXsPF5jtL/view?usp=sharing&#10;"/>
          <p:cNvPicPr preferRelativeResize="0"/>
          <p:nvPr/>
        </p:nvPicPr>
        <p:blipFill rotWithShape="1">
          <a:blip r:embed="rId3">
            <a:alphaModFix/>
          </a:blip>
          <a:srcRect/>
          <a:stretch/>
        </p:blipFill>
        <p:spPr>
          <a:xfrm>
            <a:off x="151875" y="744275"/>
            <a:ext cx="5522965" cy="4399225"/>
          </a:xfrm>
          <a:prstGeom prst="rect">
            <a:avLst/>
          </a:prstGeom>
          <a:noFill/>
          <a:ln>
            <a:noFill/>
          </a:ln>
        </p:spPr>
      </p:pic>
      <p:sp>
        <p:nvSpPr>
          <p:cNvPr id="1024" name="Google Shape;1024;p182"/>
          <p:cNvSpPr txBox="1">
            <a:spLocks noGrp="1"/>
          </p:cNvSpPr>
          <p:nvPr>
            <p:ph type="title"/>
          </p:nvPr>
        </p:nvSpPr>
        <p:spPr>
          <a:xfrm>
            <a:off x="91464" y="102137"/>
            <a:ext cx="6744300" cy="9906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SzPts val="1100"/>
              <a:buNone/>
            </a:pPr>
            <a:r>
              <a:rPr lang="en"/>
              <a:t>Clarifications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1" name="Google Shape;1031;p183"/>
          <p:cNvSpPr txBox="1">
            <a:spLocks noGrp="1"/>
          </p:cNvSpPr>
          <p:nvPr>
            <p:ph type="body" idx="1"/>
          </p:nvPr>
        </p:nvSpPr>
        <p:spPr>
          <a:xfrm>
            <a:off x="191550" y="863175"/>
            <a:ext cx="7064400" cy="23031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Clr>
                <a:schemeClr val="dk1"/>
              </a:buClr>
              <a:buSzPts val="800"/>
              <a:buNone/>
            </a:pPr>
            <a:r>
              <a:rPr lang="en" sz="1800" b="1"/>
              <a:t>Reading the Coherence/Vertical Alignment</a:t>
            </a:r>
            <a:r>
              <a:rPr lang="en" sz="1800"/>
              <a:t>:  Within Grade Levels</a:t>
            </a:r>
            <a:endParaRPr sz="1800"/>
          </a:p>
          <a:p>
            <a:pPr marL="0" lvl="0" indent="0" algn="l" rtl="0">
              <a:lnSpc>
                <a:spcPct val="100000"/>
              </a:lnSpc>
              <a:spcBef>
                <a:spcPts val="0"/>
              </a:spcBef>
              <a:spcAft>
                <a:spcPts val="0"/>
              </a:spcAft>
              <a:buSzPts val="2000"/>
              <a:buNone/>
            </a:pPr>
            <a:endParaRPr sz="1800"/>
          </a:p>
          <a:p>
            <a:pPr marL="0" lvl="0" indent="0" algn="l" rtl="0">
              <a:lnSpc>
                <a:spcPct val="100000"/>
              </a:lnSpc>
              <a:spcBef>
                <a:spcPts val="0"/>
              </a:spcBef>
              <a:spcAft>
                <a:spcPts val="0"/>
              </a:spcAft>
              <a:buSzPts val="2000"/>
              <a:buNone/>
            </a:pPr>
            <a:endParaRPr sz="2100"/>
          </a:p>
        </p:txBody>
      </p:sp>
      <p:sp>
        <p:nvSpPr>
          <p:cNvPr id="1032" name="Google Shape;1032;p183"/>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a:t>15</a:t>
            </a:fld>
            <a:endParaRPr/>
          </a:p>
        </p:txBody>
      </p:sp>
      <p:pic>
        <p:nvPicPr>
          <p:cNvPr id="1033" name="Google Shape;1033;p183" descr="This slide also contains an image of page 55 of the KAS for Mathematics."/>
          <p:cNvPicPr preferRelativeResize="0"/>
          <p:nvPr/>
        </p:nvPicPr>
        <p:blipFill rotWithShape="1">
          <a:blip r:embed="rId3">
            <a:alphaModFix/>
          </a:blip>
          <a:srcRect t="57677"/>
          <a:stretch/>
        </p:blipFill>
        <p:spPr>
          <a:xfrm>
            <a:off x="280725" y="3201700"/>
            <a:ext cx="7249299" cy="842562"/>
          </a:xfrm>
          <a:prstGeom prst="rect">
            <a:avLst/>
          </a:prstGeom>
          <a:noFill/>
          <a:ln>
            <a:noFill/>
          </a:ln>
        </p:spPr>
      </p:pic>
      <p:sp>
        <p:nvSpPr>
          <p:cNvPr id="1034" name="Google Shape;1034;p183"/>
          <p:cNvSpPr txBox="1">
            <a:spLocks noGrp="1"/>
          </p:cNvSpPr>
          <p:nvPr>
            <p:ph type="body" idx="1"/>
          </p:nvPr>
        </p:nvSpPr>
        <p:spPr>
          <a:xfrm>
            <a:off x="191550" y="2706325"/>
            <a:ext cx="7064400" cy="23031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Clr>
                <a:schemeClr val="dk1"/>
              </a:buClr>
              <a:buSzPts val="800"/>
              <a:buNone/>
            </a:pPr>
            <a:r>
              <a:rPr lang="en" sz="1800" b="1"/>
              <a:t>Reading the Coherence/Vertical Alignment</a:t>
            </a:r>
            <a:r>
              <a:rPr lang="en" sz="1800"/>
              <a:t>:  Across Grade Levels</a:t>
            </a:r>
            <a:endParaRPr sz="1800"/>
          </a:p>
          <a:p>
            <a:pPr marL="0" lvl="0" indent="0" algn="l" rtl="0">
              <a:lnSpc>
                <a:spcPct val="100000"/>
              </a:lnSpc>
              <a:spcBef>
                <a:spcPts val="0"/>
              </a:spcBef>
              <a:spcAft>
                <a:spcPts val="0"/>
              </a:spcAft>
              <a:buSzPts val="2000"/>
              <a:buNone/>
            </a:pPr>
            <a:endParaRPr sz="1800"/>
          </a:p>
          <a:p>
            <a:pPr marL="0" lvl="0" indent="0" algn="l" rtl="0">
              <a:lnSpc>
                <a:spcPct val="100000"/>
              </a:lnSpc>
              <a:spcBef>
                <a:spcPts val="0"/>
              </a:spcBef>
              <a:spcAft>
                <a:spcPts val="0"/>
              </a:spcAft>
              <a:buSzPts val="2000"/>
              <a:buNone/>
            </a:pPr>
            <a:endParaRPr sz="2100"/>
          </a:p>
        </p:txBody>
      </p:sp>
      <p:pic>
        <p:nvPicPr>
          <p:cNvPr id="1035" name="Google Shape;1035;p183" descr="The slide contains an image of page 132 of the KAS for Mathematics document."/>
          <p:cNvPicPr preferRelativeResize="0"/>
          <p:nvPr/>
        </p:nvPicPr>
        <p:blipFill rotWithShape="1">
          <a:blip r:embed="rId4">
            <a:alphaModFix/>
          </a:blip>
          <a:srcRect t="54564"/>
          <a:stretch/>
        </p:blipFill>
        <p:spPr>
          <a:xfrm>
            <a:off x="280725" y="1373800"/>
            <a:ext cx="7249298" cy="983550"/>
          </a:xfrm>
          <a:prstGeom prst="rect">
            <a:avLst/>
          </a:prstGeom>
          <a:noFill/>
          <a:ln>
            <a:noFill/>
          </a:ln>
        </p:spPr>
      </p:pic>
      <p:sp>
        <p:nvSpPr>
          <p:cNvPr id="1036" name="Google Shape;1036;p183" title="&quot; &quot;">
            <a:extLst>
              <a:ext uri="{C183D7F6-B498-43B3-948B-1728B52AA6E4}">
                <adec:decorative xmlns:adec="http://schemas.microsoft.com/office/drawing/2017/decorative" xmlns="" val="1"/>
              </a:ext>
            </a:extLst>
          </p:cNvPr>
          <p:cNvSpPr/>
          <p:nvPr/>
        </p:nvSpPr>
        <p:spPr>
          <a:xfrm>
            <a:off x="7653875" y="2013150"/>
            <a:ext cx="996300" cy="518400"/>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83" title="&quot; &quot;">
            <a:extLst>
              <a:ext uri="{C183D7F6-B498-43B3-948B-1728B52AA6E4}">
                <adec:decorative xmlns:adec="http://schemas.microsoft.com/office/drawing/2017/decorative" xmlns="" val="1"/>
              </a:ext>
            </a:extLst>
          </p:cNvPr>
          <p:cNvSpPr/>
          <p:nvPr/>
        </p:nvSpPr>
        <p:spPr>
          <a:xfrm>
            <a:off x="7653875" y="3698075"/>
            <a:ext cx="996300" cy="518400"/>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83"/>
          <p:cNvSpPr txBox="1">
            <a:spLocks noGrp="1"/>
          </p:cNvSpPr>
          <p:nvPr>
            <p:ph type="title"/>
          </p:nvPr>
        </p:nvSpPr>
        <p:spPr>
          <a:xfrm>
            <a:off x="191549" y="86350"/>
            <a:ext cx="7830600" cy="4431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SzPts val="1600"/>
              <a:buNone/>
            </a:pPr>
            <a:r>
              <a:rPr lang="en" sz="3400">
                <a:solidFill>
                  <a:srgbClr val="3F3F3F"/>
                </a:solidFill>
              </a:rPr>
              <a:t>Coherence</a:t>
            </a:r>
            <a:endParaRPr sz="3400" i="1">
              <a:solidFill>
                <a:srgbClr val="3F3F3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184"/>
          <p:cNvSpPr txBox="1">
            <a:spLocks noGrp="1"/>
          </p:cNvSpPr>
          <p:nvPr>
            <p:ph type="ctrTitle"/>
          </p:nvPr>
        </p:nvSpPr>
        <p:spPr>
          <a:xfrm>
            <a:off x="377475" y="99449"/>
            <a:ext cx="6921600" cy="9954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SzPts val="2700"/>
              <a:buNone/>
            </a:pPr>
            <a:r>
              <a:rPr lang="en" sz="3000">
                <a:solidFill>
                  <a:schemeClr val="dk2"/>
                </a:solidFill>
              </a:rPr>
              <a:t>A Closer Look at the Standards for Mathematical Practice</a:t>
            </a:r>
            <a:endParaRPr sz="3000">
              <a:solidFill>
                <a:schemeClr val="dk2"/>
              </a:solidFill>
            </a:endParaRPr>
          </a:p>
        </p:txBody>
      </p:sp>
      <p:sp>
        <p:nvSpPr>
          <p:cNvPr id="1043" name="Google Shape;1043;p184"/>
          <p:cNvSpPr txBox="1">
            <a:spLocks noGrp="1"/>
          </p:cNvSpPr>
          <p:nvPr>
            <p:ph type="subTitle" idx="1"/>
          </p:nvPr>
        </p:nvSpPr>
        <p:spPr>
          <a:xfrm>
            <a:off x="624125" y="1167950"/>
            <a:ext cx="6593100" cy="445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600"/>
              <a:buNone/>
            </a:pPr>
            <a:r>
              <a:rPr lang="en" sz="1800"/>
              <a:t>MP.1: Make sense of problems &amp; persevere in solving them. </a:t>
            </a:r>
            <a:r>
              <a:rPr lang="en">
                <a:latin typeface="Georgia"/>
                <a:ea typeface="Georgia"/>
                <a:cs typeface="Georgia"/>
                <a:sym typeface="Georgia"/>
              </a:rPr>
              <a:t> </a:t>
            </a:r>
            <a:endParaRPr>
              <a:latin typeface="Georgia"/>
              <a:ea typeface="Georgia"/>
              <a:cs typeface="Georgia"/>
              <a:sym typeface="Georgia"/>
            </a:endParaRPr>
          </a:p>
          <a:p>
            <a:pPr marL="0" lvl="0" indent="0" algn="l" rtl="0">
              <a:lnSpc>
                <a:spcPct val="100000"/>
              </a:lnSpc>
              <a:spcBef>
                <a:spcPts val="0"/>
              </a:spcBef>
              <a:spcAft>
                <a:spcPts val="0"/>
              </a:spcAft>
              <a:buSzPts val="1600"/>
              <a:buNone/>
            </a:pPr>
            <a:r>
              <a:rPr lang="en">
                <a:latin typeface="Georgia"/>
                <a:ea typeface="Georgia"/>
                <a:cs typeface="Georgia"/>
                <a:sym typeface="Georgia"/>
              </a:rPr>
              <a:t> </a:t>
            </a:r>
            <a:endParaRPr>
              <a:latin typeface="Georgia"/>
              <a:ea typeface="Georgia"/>
              <a:cs typeface="Georgia"/>
              <a:sym typeface="Georgia"/>
            </a:endParaRPr>
          </a:p>
        </p:txBody>
      </p:sp>
      <p:sp>
        <p:nvSpPr>
          <p:cNvPr id="1044" name="Google Shape;1044;p184"/>
          <p:cNvSpPr txBox="1">
            <a:spLocks noGrp="1"/>
          </p:cNvSpPr>
          <p:nvPr>
            <p:ph type="subTitle" idx="1"/>
          </p:nvPr>
        </p:nvSpPr>
        <p:spPr>
          <a:xfrm>
            <a:off x="624125" y="1613150"/>
            <a:ext cx="6593100" cy="445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600"/>
              <a:buNone/>
            </a:pPr>
            <a:r>
              <a:rPr lang="en" sz="1800"/>
              <a:t>MP.2: Reason abstractly and quantitatively.</a:t>
            </a:r>
            <a:endParaRPr sz="1800"/>
          </a:p>
          <a:p>
            <a:pPr marL="0" lvl="0" indent="0" algn="l" rtl="0">
              <a:lnSpc>
                <a:spcPct val="100000"/>
              </a:lnSpc>
              <a:spcBef>
                <a:spcPts val="0"/>
              </a:spcBef>
              <a:spcAft>
                <a:spcPts val="0"/>
              </a:spcAft>
              <a:buSzPts val="1600"/>
              <a:buNone/>
            </a:pPr>
            <a:r>
              <a:rPr lang="en">
                <a:latin typeface="Georgia"/>
                <a:ea typeface="Georgia"/>
                <a:cs typeface="Georgia"/>
                <a:sym typeface="Georgia"/>
              </a:rPr>
              <a:t> </a:t>
            </a:r>
            <a:endParaRPr>
              <a:latin typeface="Georgia"/>
              <a:ea typeface="Georgia"/>
              <a:cs typeface="Georgia"/>
              <a:sym typeface="Georgia"/>
            </a:endParaRPr>
          </a:p>
        </p:txBody>
      </p:sp>
      <p:sp>
        <p:nvSpPr>
          <p:cNvPr id="1045" name="Google Shape;1045;p184"/>
          <p:cNvSpPr txBox="1">
            <a:spLocks noGrp="1"/>
          </p:cNvSpPr>
          <p:nvPr>
            <p:ph type="subTitle" idx="1"/>
          </p:nvPr>
        </p:nvSpPr>
        <p:spPr>
          <a:xfrm>
            <a:off x="624125" y="2011025"/>
            <a:ext cx="6593100" cy="445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600"/>
              <a:buNone/>
            </a:pPr>
            <a:r>
              <a:rPr lang="en" sz="1800"/>
              <a:t>MP.3: Construct viable arguments and critique the reasoning of </a:t>
            </a:r>
            <a:endParaRPr sz="1800"/>
          </a:p>
          <a:p>
            <a:pPr marL="0" lvl="0" indent="0" algn="l" rtl="0">
              <a:lnSpc>
                <a:spcPct val="100000"/>
              </a:lnSpc>
              <a:spcBef>
                <a:spcPts val="0"/>
              </a:spcBef>
              <a:spcAft>
                <a:spcPts val="0"/>
              </a:spcAft>
              <a:buSzPts val="1600"/>
              <a:buNone/>
            </a:pPr>
            <a:r>
              <a:rPr lang="en" sz="1800"/>
              <a:t>             others.</a:t>
            </a:r>
            <a:endParaRPr sz="1800"/>
          </a:p>
          <a:p>
            <a:pPr marL="0" lvl="0" indent="0" algn="l" rtl="0">
              <a:lnSpc>
                <a:spcPct val="100000"/>
              </a:lnSpc>
              <a:spcBef>
                <a:spcPts val="0"/>
              </a:spcBef>
              <a:spcAft>
                <a:spcPts val="0"/>
              </a:spcAft>
              <a:buSzPts val="1600"/>
              <a:buNone/>
            </a:pPr>
            <a:r>
              <a:rPr lang="en">
                <a:latin typeface="Georgia"/>
                <a:ea typeface="Georgia"/>
                <a:cs typeface="Georgia"/>
                <a:sym typeface="Georgia"/>
              </a:rPr>
              <a:t> </a:t>
            </a:r>
            <a:endParaRPr>
              <a:latin typeface="Georgia"/>
              <a:ea typeface="Georgia"/>
              <a:cs typeface="Georgia"/>
              <a:sym typeface="Georgia"/>
            </a:endParaRPr>
          </a:p>
        </p:txBody>
      </p:sp>
      <p:sp>
        <p:nvSpPr>
          <p:cNvPr id="1046" name="Google Shape;1046;p184"/>
          <p:cNvSpPr txBox="1">
            <a:spLocks noGrp="1"/>
          </p:cNvSpPr>
          <p:nvPr>
            <p:ph type="subTitle" idx="1"/>
          </p:nvPr>
        </p:nvSpPr>
        <p:spPr>
          <a:xfrm>
            <a:off x="624125" y="2576650"/>
            <a:ext cx="6593100" cy="445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600"/>
              <a:buNone/>
            </a:pPr>
            <a:r>
              <a:rPr lang="en" sz="1800"/>
              <a:t>MP.4: Model with mathematics.</a:t>
            </a:r>
            <a:endParaRPr>
              <a:latin typeface="Georgia"/>
              <a:ea typeface="Georgia"/>
              <a:cs typeface="Georgia"/>
              <a:sym typeface="Georgia"/>
            </a:endParaRPr>
          </a:p>
        </p:txBody>
      </p:sp>
      <p:sp>
        <p:nvSpPr>
          <p:cNvPr id="1047" name="Google Shape;1047;p184"/>
          <p:cNvSpPr txBox="1">
            <a:spLocks noGrp="1"/>
          </p:cNvSpPr>
          <p:nvPr>
            <p:ph type="subTitle" idx="1"/>
          </p:nvPr>
        </p:nvSpPr>
        <p:spPr>
          <a:xfrm>
            <a:off x="624125" y="2951725"/>
            <a:ext cx="6593100" cy="445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600"/>
              <a:buNone/>
            </a:pPr>
            <a:r>
              <a:rPr lang="en" sz="1800"/>
              <a:t>MP.5: Use appropriate tools strategically.</a:t>
            </a:r>
            <a:endParaRPr>
              <a:latin typeface="Georgia"/>
              <a:ea typeface="Georgia"/>
              <a:cs typeface="Georgia"/>
              <a:sym typeface="Georgia"/>
            </a:endParaRPr>
          </a:p>
        </p:txBody>
      </p:sp>
      <p:sp>
        <p:nvSpPr>
          <p:cNvPr id="1048" name="Google Shape;1048;p184"/>
          <p:cNvSpPr txBox="1">
            <a:spLocks noGrp="1"/>
          </p:cNvSpPr>
          <p:nvPr>
            <p:ph type="subTitle" idx="1"/>
          </p:nvPr>
        </p:nvSpPr>
        <p:spPr>
          <a:xfrm>
            <a:off x="624125" y="3372400"/>
            <a:ext cx="6593100" cy="445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600"/>
              <a:buNone/>
            </a:pPr>
            <a:r>
              <a:rPr lang="en" sz="1800"/>
              <a:t>MP.6: Attend to precision.</a:t>
            </a:r>
            <a:endParaRPr>
              <a:latin typeface="Georgia"/>
              <a:ea typeface="Georgia"/>
              <a:cs typeface="Georgia"/>
              <a:sym typeface="Georgia"/>
            </a:endParaRPr>
          </a:p>
        </p:txBody>
      </p:sp>
      <p:sp>
        <p:nvSpPr>
          <p:cNvPr id="1049" name="Google Shape;1049;p184"/>
          <p:cNvSpPr txBox="1">
            <a:spLocks noGrp="1"/>
          </p:cNvSpPr>
          <p:nvPr>
            <p:ph type="subTitle" idx="1"/>
          </p:nvPr>
        </p:nvSpPr>
        <p:spPr>
          <a:xfrm>
            <a:off x="624125" y="3784900"/>
            <a:ext cx="6593100" cy="445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600"/>
              <a:buNone/>
            </a:pPr>
            <a:r>
              <a:rPr lang="en" sz="1800"/>
              <a:t>MP.7: Look for and make use of structure.</a:t>
            </a:r>
            <a:endParaRPr>
              <a:latin typeface="Georgia"/>
              <a:ea typeface="Georgia"/>
              <a:cs typeface="Georgia"/>
              <a:sym typeface="Georgia"/>
            </a:endParaRPr>
          </a:p>
        </p:txBody>
      </p:sp>
      <p:sp>
        <p:nvSpPr>
          <p:cNvPr id="1050" name="Google Shape;1050;p184"/>
          <p:cNvSpPr txBox="1">
            <a:spLocks noGrp="1"/>
          </p:cNvSpPr>
          <p:nvPr>
            <p:ph type="subTitle" idx="1"/>
          </p:nvPr>
        </p:nvSpPr>
        <p:spPr>
          <a:xfrm>
            <a:off x="624125" y="4230100"/>
            <a:ext cx="6593100" cy="445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600"/>
              <a:buNone/>
            </a:pPr>
            <a:r>
              <a:rPr lang="en" sz="1800"/>
              <a:t>MP.8: Look for and express regularity in repeated reasoning.</a:t>
            </a:r>
            <a:endParaRPr>
              <a:latin typeface="Georgia"/>
              <a:ea typeface="Georgia"/>
              <a:cs typeface="Georgia"/>
              <a:sym typeface="Georgia"/>
            </a:endParaRPr>
          </a:p>
        </p:txBody>
      </p:sp>
      <p:sp>
        <p:nvSpPr>
          <p:cNvPr id="1051" name="Google Shape;1051;p184"/>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800"/>
              <a:buNone/>
            </a:pPr>
            <a:fld id="{00000000-1234-1234-1234-123412341234}" type="slidenum">
              <a:rPr lang="en"/>
              <a:t>16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8" name="Google Shape;1058;p185"/>
          <p:cNvSpPr txBox="1">
            <a:spLocks noGrp="1"/>
          </p:cNvSpPr>
          <p:nvPr>
            <p:ph type="body" idx="1"/>
          </p:nvPr>
        </p:nvSpPr>
        <p:spPr>
          <a:xfrm>
            <a:off x="327450" y="1756450"/>
            <a:ext cx="6923100" cy="3249600"/>
          </a:xfrm>
          <a:prstGeom prst="rect">
            <a:avLst/>
          </a:prstGeom>
        </p:spPr>
        <p:txBody>
          <a:bodyPr spcFirstLastPara="1" wrap="square" lIns="68575" tIns="68575" rIns="68575" bIns="68575" anchor="t" anchorCtr="0">
            <a:noAutofit/>
          </a:bodyPr>
          <a:lstStyle/>
          <a:p>
            <a:pPr marL="457200" lvl="0" indent="-381000" algn="l" rtl="0">
              <a:spcBef>
                <a:spcPts val="0"/>
              </a:spcBef>
              <a:spcAft>
                <a:spcPts val="0"/>
              </a:spcAft>
              <a:buClr>
                <a:srgbClr val="D2BD24"/>
              </a:buClr>
              <a:buSzPts val="2400"/>
              <a:buFont typeface="Source Sans Pro"/>
              <a:buChar char="●"/>
            </a:pPr>
            <a:r>
              <a:rPr lang="en" sz="2400">
                <a:solidFill>
                  <a:srgbClr val="3F3F3F"/>
                </a:solidFill>
              </a:rPr>
              <a:t>Refer to p 12-15 of the KAS for Mathematics.</a:t>
            </a:r>
            <a:endParaRPr sz="2400">
              <a:solidFill>
                <a:srgbClr val="3F3F3F"/>
              </a:solidFill>
            </a:endParaRPr>
          </a:p>
          <a:p>
            <a:pPr marL="457200" lvl="0" indent="-381000" algn="l" rtl="0">
              <a:spcBef>
                <a:spcPts val="0"/>
              </a:spcBef>
              <a:spcAft>
                <a:spcPts val="0"/>
              </a:spcAft>
              <a:buClr>
                <a:srgbClr val="D2BD24"/>
              </a:buClr>
              <a:buSzPts val="2400"/>
              <a:buChar char="●"/>
            </a:pPr>
            <a:r>
              <a:rPr lang="en" sz="2400">
                <a:solidFill>
                  <a:srgbClr val="3F3F3F"/>
                </a:solidFill>
              </a:rPr>
              <a:t>Engaging the SMPs: Look fors and Question Stems</a:t>
            </a:r>
            <a:endParaRPr sz="2400">
              <a:solidFill>
                <a:srgbClr val="3F3F3F"/>
              </a:solidFill>
            </a:endParaRPr>
          </a:p>
          <a:p>
            <a:pPr marL="914400" lvl="1" indent="-336550" algn="l" rtl="0">
              <a:spcBef>
                <a:spcPts val="1000"/>
              </a:spcBef>
              <a:spcAft>
                <a:spcPts val="0"/>
              </a:spcAft>
              <a:buClr>
                <a:srgbClr val="3F3F3F"/>
              </a:buClr>
              <a:buSzPts val="1700"/>
              <a:buChar char="○"/>
            </a:pPr>
            <a:r>
              <a:rPr lang="en" sz="1700">
                <a:solidFill>
                  <a:srgbClr val="3F3F3F"/>
                </a:solidFill>
              </a:rPr>
              <a:t>Provides guidance on ways teachers can design instruction to allow students to engage in the standards for mathematical practices (SMP). Intentionally integrating opportunities for students to engage with the SMPs is critical to facilitating student growth in mathematical maturity and expertise throughout the elementary, middle and high school years. Resource includes Student Look-fors, Teacher Look-fors and potential Question Stems for each of the eight mathematical practices.</a:t>
            </a:r>
            <a:endParaRPr sz="1700">
              <a:solidFill>
                <a:srgbClr val="3F3F3F"/>
              </a:solidFill>
            </a:endParaRPr>
          </a:p>
        </p:txBody>
      </p:sp>
      <p:pic>
        <p:nvPicPr>
          <p:cNvPr id="1057" name="Google Shape;1057;p185" descr="This is an image of the Attending to the SMP portion of the draft tool. A PDF of the draft tool we will be using to focus our Mock PLC discussion today can be accessed at:&#10;https://drive.google.com/file/d/1KrY_EnU0MafnmAmqXjZaljqaXsPF5jtL/view?usp=sharing&#10;"/>
          <p:cNvPicPr preferRelativeResize="0"/>
          <p:nvPr/>
        </p:nvPicPr>
        <p:blipFill rotWithShape="1">
          <a:blip r:embed="rId3">
            <a:alphaModFix/>
          </a:blip>
          <a:srcRect r="41414"/>
          <a:stretch/>
        </p:blipFill>
        <p:spPr>
          <a:xfrm>
            <a:off x="436225" y="811500"/>
            <a:ext cx="5676975" cy="944950"/>
          </a:xfrm>
          <a:prstGeom prst="rect">
            <a:avLst/>
          </a:prstGeom>
          <a:noFill/>
          <a:ln>
            <a:noFill/>
          </a:ln>
        </p:spPr>
      </p:pic>
      <p:sp>
        <p:nvSpPr>
          <p:cNvPr id="1056" name="Google Shape;1056;p185"/>
          <p:cNvSpPr txBox="1">
            <a:spLocks noGrp="1"/>
          </p:cNvSpPr>
          <p:nvPr>
            <p:ph type="title"/>
          </p:nvPr>
        </p:nvSpPr>
        <p:spPr>
          <a:xfrm>
            <a:off x="416839" y="192912"/>
            <a:ext cx="6744300" cy="9906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SzPts val="1100"/>
              <a:buNone/>
            </a:pPr>
            <a:r>
              <a:rPr lang="en"/>
              <a:t>Attending to the SMPs: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186"/>
          <p:cNvSpPr txBox="1">
            <a:spLocks noGrp="1"/>
          </p:cNvSpPr>
          <p:nvPr>
            <p:ph type="body" idx="1"/>
          </p:nvPr>
        </p:nvSpPr>
        <p:spPr>
          <a:xfrm>
            <a:off x="245000" y="1256690"/>
            <a:ext cx="6817500" cy="3658800"/>
          </a:xfrm>
          <a:prstGeom prst="rect">
            <a:avLst/>
          </a:prstGeom>
          <a:noFill/>
          <a:ln>
            <a:noFill/>
          </a:ln>
        </p:spPr>
        <p:txBody>
          <a:bodyPr spcFirstLastPara="1" wrap="square" lIns="68575" tIns="68575" rIns="68575" bIns="68575" anchor="t" anchorCtr="0">
            <a:noAutofit/>
          </a:bodyPr>
          <a:lstStyle/>
          <a:p>
            <a:pPr marL="457200" lvl="0" indent="-355600" algn="l" rtl="0">
              <a:lnSpc>
                <a:spcPct val="115000"/>
              </a:lnSpc>
              <a:spcBef>
                <a:spcPts val="1200"/>
              </a:spcBef>
              <a:spcAft>
                <a:spcPts val="0"/>
              </a:spcAft>
              <a:buClr>
                <a:schemeClr val="dk1"/>
              </a:buClr>
              <a:buSzPts val="2000"/>
              <a:buFont typeface="Source Sans Pro"/>
              <a:buChar char="●"/>
            </a:pPr>
            <a:r>
              <a:rPr lang="en" sz="2000">
                <a:solidFill>
                  <a:schemeClr val="dk1"/>
                </a:solidFill>
              </a:rPr>
              <a:t>In what additional ways might you/your team envision students engaging in the mathematical practices for this content standard? How does that vision impact instruction for this content standard?</a:t>
            </a:r>
            <a:endParaRPr sz="2000">
              <a:solidFill>
                <a:schemeClr val="dk1"/>
              </a:solidFill>
            </a:endParaRPr>
          </a:p>
          <a:p>
            <a:pPr marL="457200" lvl="0" indent="-355600" algn="l" rtl="0">
              <a:lnSpc>
                <a:spcPct val="115000"/>
              </a:lnSpc>
              <a:spcBef>
                <a:spcPts val="0"/>
              </a:spcBef>
              <a:spcAft>
                <a:spcPts val="0"/>
              </a:spcAft>
              <a:buClr>
                <a:schemeClr val="dk1"/>
              </a:buClr>
              <a:buSzPts val="2000"/>
              <a:buFont typeface="Source Sans Pro"/>
              <a:buChar char="●"/>
            </a:pPr>
            <a:r>
              <a:rPr lang="en" sz="2000">
                <a:solidFill>
                  <a:schemeClr val="dk1"/>
                </a:solidFill>
              </a:rPr>
              <a:t>What are additional coherence connections (within or across grade levels) that you/your team notice for this standard? How do those connections impact instruction for this content standard?</a:t>
            </a:r>
            <a:endParaRPr sz="2000">
              <a:solidFill>
                <a:schemeClr val="dk1"/>
              </a:solidFill>
            </a:endParaRPr>
          </a:p>
          <a:p>
            <a:pPr marL="457200" lvl="0" indent="-355600" algn="l" rtl="0">
              <a:lnSpc>
                <a:spcPct val="115000"/>
              </a:lnSpc>
              <a:spcBef>
                <a:spcPts val="0"/>
              </a:spcBef>
              <a:spcAft>
                <a:spcPts val="0"/>
              </a:spcAft>
              <a:buClr>
                <a:schemeClr val="dk1"/>
              </a:buClr>
              <a:buSzPts val="2000"/>
              <a:buFont typeface="Source Sans Pro"/>
              <a:buChar char="●"/>
            </a:pPr>
            <a:r>
              <a:rPr lang="en" sz="2000">
                <a:solidFill>
                  <a:schemeClr val="dk1"/>
                </a:solidFill>
              </a:rPr>
              <a:t>Include any notes you/your team might utilize internally to provide additional clarifications for this standard.</a:t>
            </a:r>
            <a:endParaRPr sz="2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lnSpc>
                <a:spcPct val="100000"/>
              </a:lnSpc>
              <a:spcBef>
                <a:spcPts val="800"/>
              </a:spcBef>
              <a:spcAft>
                <a:spcPts val="0"/>
              </a:spcAft>
              <a:buSzPts val="2700"/>
              <a:buNone/>
            </a:pPr>
            <a:endParaRPr/>
          </a:p>
        </p:txBody>
      </p:sp>
      <p:sp>
        <p:nvSpPr>
          <p:cNvPr id="1064" name="Google Shape;1064;p186"/>
          <p:cNvSpPr txBox="1">
            <a:spLocks noGrp="1"/>
          </p:cNvSpPr>
          <p:nvPr>
            <p:ph type="title"/>
          </p:nvPr>
        </p:nvSpPr>
        <p:spPr>
          <a:xfrm>
            <a:off x="175264" y="172787"/>
            <a:ext cx="6744300" cy="9906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a:solidFill>
                  <a:schemeClr val="dk2"/>
                </a:solidFill>
              </a:rPr>
              <a:t>The process of “breaking down” a standard presents an opportunity for you/your team to consider the following:</a:t>
            </a:r>
            <a:endParaRPr sz="2400">
              <a:solidFill>
                <a:schemeClr val="dk2"/>
              </a:solidFill>
            </a:endParaRPr>
          </a:p>
          <a:p>
            <a:pPr marL="0" lvl="0" indent="0" algn="l" rtl="0">
              <a:lnSpc>
                <a:spcPct val="100000"/>
              </a:lnSpc>
              <a:spcBef>
                <a:spcPts val="0"/>
              </a:spcBef>
              <a:spcAft>
                <a:spcPts val="0"/>
              </a:spcAft>
              <a:buSzPts val="11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pic>
        <p:nvPicPr>
          <p:cNvPr id="1071" name="Google Shape;1071;p187" descr="This is a snippet of page 1 of the Assignment Review Protocol found at https://kystandards.org/standards-resources/mathematics-resources/"/>
          <p:cNvPicPr preferRelativeResize="0"/>
          <p:nvPr/>
        </p:nvPicPr>
        <p:blipFill rotWithShape="1">
          <a:blip r:embed="rId3">
            <a:alphaModFix/>
          </a:blip>
          <a:srcRect l="3253" t="8422" r="3253" b="38971"/>
          <a:stretch/>
        </p:blipFill>
        <p:spPr>
          <a:xfrm>
            <a:off x="96850" y="2947025"/>
            <a:ext cx="7149075" cy="2111675"/>
          </a:xfrm>
          <a:prstGeom prst="rect">
            <a:avLst/>
          </a:prstGeom>
          <a:noFill/>
          <a:ln>
            <a:noFill/>
          </a:ln>
        </p:spPr>
      </p:pic>
      <p:sp>
        <p:nvSpPr>
          <p:cNvPr id="1070" name="Google Shape;1070;p187"/>
          <p:cNvSpPr txBox="1">
            <a:spLocks noGrp="1"/>
          </p:cNvSpPr>
          <p:nvPr>
            <p:ph type="body" idx="1"/>
          </p:nvPr>
        </p:nvSpPr>
        <p:spPr>
          <a:xfrm>
            <a:off x="299250" y="796900"/>
            <a:ext cx="6979500" cy="42618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800"/>
              </a:spcBef>
              <a:spcAft>
                <a:spcPts val="0"/>
              </a:spcAft>
              <a:buSzPts val="2700"/>
              <a:buNone/>
            </a:pPr>
            <a:r>
              <a:rPr lang="en" sz="2400"/>
              <a:t>To deepen discussion around what different stages of student mastery could look like, you/your team might look at samples of student work intended to align to this standard. This might be an opportunity to utilize the </a:t>
            </a:r>
            <a:r>
              <a:rPr lang="en" sz="2400" u="sng">
                <a:solidFill>
                  <a:schemeClr val="hlink"/>
                </a:solidFill>
                <a:hlinkClick r:id="rId4"/>
              </a:rPr>
              <a:t>Assignment Review Protocol</a:t>
            </a:r>
            <a:r>
              <a:rPr lang="en" sz="2400"/>
              <a:t>.</a:t>
            </a:r>
            <a:endParaRPr sz="2400"/>
          </a:p>
        </p:txBody>
      </p:sp>
      <p:sp>
        <p:nvSpPr>
          <p:cNvPr id="1069" name="Google Shape;1069;p187"/>
          <p:cNvSpPr txBox="1">
            <a:spLocks noGrp="1"/>
          </p:cNvSpPr>
          <p:nvPr>
            <p:ph type="title"/>
          </p:nvPr>
        </p:nvSpPr>
        <p:spPr>
          <a:xfrm>
            <a:off x="299239" y="203437"/>
            <a:ext cx="6744300" cy="9906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SzPts val="1100"/>
              <a:buNone/>
            </a:pPr>
            <a:r>
              <a:rPr lang="en"/>
              <a:t>Next Steps to Consider: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170"/>
          <p:cNvSpPr txBox="1">
            <a:spLocks noGrp="1"/>
          </p:cNvSpPr>
          <p:nvPr>
            <p:ph type="ctrTitle"/>
          </p:nvPr>
        </p:nvSpPr>
        <p:spPr>
          <a:xfrm>
            <a:off x="445375" y="1823700"/>
            <a:ext cx="6921600" cy="14961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0"/>
              </a:spcBef>
              <a:spcAft>
                <a:spcPts val="0"/>
              </a:spcAft>
              <a:buSzPts val="2700"/>
              <a:buNone/>
            </a:pPr>
            <a:r>
              <a:rPr lang="en" sz="3000">
                <a:solidFill>
                  <a:srgbClr val="607785"/>
                </a:solidFill>
              </a:rPr>
              <a:t>Gaining Clarity Around the KAS for Mathematics Through PLCs</a:t>
            </a:r>
            <a:endParaRPr sz="3000" i="1"/>
          </a:p>
          <a:p>
            <a:pPr marL="0" lvl="0" indent="0" algn="ctr" rtl="0">
              <a:lnSpc>
                <a:spcPct val="100000"/>
              </a:lnSpc>
              <a:spcBef>
                <a:spcPts val="0"/>
              </a:spcBef>
              <a:spcAft>
                <a:spcPts val="0"/>
              </a:spcAft>
              <a:buSzPts val="2700"/>
              <a:buNone/>
            </a:pPr>
            <a:endParaRPr sz="2200" i="1"/>
          </a:p>
          <a:p>
            <a:pPr marL="0" lvl="0" indent="0" algn="ctr" rtl="0">
              <a:lnSpc>
                <a:spcPct val="100000"/>
              </a:lnSpc>
              <a:spcBef>
                <a:spcPts val="0"/>
              </a:spcBef>
              <a:spcAft>
                <a:spcPts val="0"/>
              </a:spcAft>
              <a:buSzPts val="2700"/>
              <a:buNone/>
            </a:pPr>
            <a:endParaRPr sz="2200" i="1"/>
          </a:p>
          <a:p>
            <a:pPr marL="0" lvl="0" indent="0" algn="ctr" rtl="0">
              <a:lnSpc>
                <a:spcPct val="100000"/>
              </a:lnSpc>
              <a:spcBef>
                <a:spcPts val="0"/>
              </a:spcBef>
              <a:spcAft>
                <a:spcPts val="0"/>
              </a:spcAft>
              <a:buSzPts val="2700"/>
              <a:buNone/>
            </a:pPr>
            <a:endParaRPr sz="2200" i="1"/>
          </a:p>
        </p:txBody>
      </p:sp>
      <p:sp>
        <p:nvSpPr>
          <p:cNvPr id="942" name="Google Shape;942;p170"/>
          <p:cNvSpPr txBox="1">
            <a:spLocks noGrp="1"/>
          </p:cNvSpPr>
          <p:nvPr>
            <p:ph type="subTitle" idx="1"/>
          </p:nvPr>
        </p:nvSpPr>
        <p:spPr>
          <a:xfrm>
            <a:off x="424975" y="3375425"/>
            <a:ext cx="6962400" cy="5160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600"/>
              <a:buNone/>
            </a:pPr>
            <a:endParaRPr sz="3000">
              <a:solidFill>
                <a:srgbClr val="666666"/>
              </a:solidFill>
              <a:latin typeface="Georgia"/>
              <a:ea typeface="Georgia"/>
              <a:cs typeface="Georgia"/>
              <a:sym typeface="Georgia"/>
            </a:endParaRPr>
          </a:p>
          <a:p>
            <a:pPr marL="0" lvl="0" indent="0" algn="l" rtl="0">
              <a:lnSpc>
                <a:spcPct val="100000"/>
              </a:lnSpc>
              <a:spcBef>
                <a:spcPts val="0"/>
              </a:spcBef>
              <a:spcAft>
                <a:spcPts val="0"/>
              </a:spcAft>
              <a:buSzPts val="1600"/>
              <a:buNone/>
            </a:pPr>
            <a:r>
              <a:rPr lang="en" sz="3000">
                <a:solidFill>
                  <a:srgbClr val="666666"/>
                </a:solidFill>
                <a:latin typeface="Georgia"/>
                <a:ea typeface="Georgia"/>
                <a:cs typeface="Georgia"/>
                <a:sym typeface="Georgia"/>
              </a:rPr>
              <a:t>Erin Chavez</a:t>
            </a:r>
            <a:endParaRPr/>
          </a:p>
          <a:p>
            <a:pPr marL="0" lvl="0" indent="0" algn="l" rtl="0">
              <a:lnSpc>
                <a:spcPct val="100000"/>
              </a:lnSpc>
              <a:spcBef>
                <a:spcPts val="0"/>
              </a:spcBef>
              <a:spcAft>
                <a:spcPts val="0"/>
              </a:spcAft>
              <a:buSzPts val="1600"/>
              <a:buNone/>
            </a:pPr>
            <a:r>
              <a:rPr lang="en" sz="3000">
                <a:solidFill>
                  <a:srgbClr val="666666"/>
                </a:solidFill>
                <a:latin typeface="Georgia"/>
                <a:ea typeface="Georgia"/>
                <a:cs typeface="Georgia"/>
                <a:sym typeface="Georgia"/>
              </a:rPr>
              <a:t>Maggie Doyle</a:t>
            </a:r>
            <a:endParaRPr sz="3000">
              <a:solidFill>
                <a:srgbClr val="666666"/>
              </a:solidFill>
              <a:latin typeface="Georgia"/>
              <a:ea typeface="Georgia"/>
              <a:cs typeface="Georgia"/>
              <a:sym typeface="Georgia"/>
            </a:endParaRPr>
          </a:p>
          <a:p>
            <a:pPr marL="0" lvl="0" indent="0" algn="l" rtl="0">
              <a:lnSpc>
                <a:spcPct val="100000"/>
              </a:lnSpc>
              <a:spcBef>
                <a:spcPts val="0"/>
              </a:spcBef>
              <a:spcAft>
                <a:spcPts val="0"/>
              </a:spcAft>
              <a:buSzPts val="1600"/>
              <a:buNone/>
            </a:pPr>
            <a:endParaRPr sz="3000">
              <a:solidFill>
                <a:srgbClr val="666666"/>
              </a:solidFill>
              <a:latin typeface="Georgia"/>
              <a:ea typeface="Georgia"/>
              <a:cs typeface="Georgia"/>
              <a:sym typeface="Georgia"/>
            </a:endParaRPr>
          </a:p>
          <a:p>
            <a:pPr marL="0" lvl="0" indent="0" algn="l" rtl="0">
              <a:lnSpc>
                <a:spcPct val="100000"/>
              </a:lnSpc>
              <a:spcBef>
                <a:spcPts val="0"/>
              </a:spcBef>
              <a:spcAft>
                <a:spcPts val="0"/>
              </a:spcAft>
              <a:buSzPts val="1600"/>
              <a:buNone/>
            </a:pPr>
            <a:endParaRPr sz="3000">
              <a:latin typeface="Georgia"/>
              <a:ea typeface="Georgia"/>
              <a:cs typeface="Georgia"/>
              <a:sym typeface="Georgia"/>
            </a:endParaRPr>
          </a:p>
          <a:p>
            <a:pPr marL="0" lvl="0" indent="0" algn="r" rtl="0">
              <a:lnSpc>
                <a:spcPct val="100000"/>
              </a:lnSpc>
              <a:spcBef>
                <a:spcPts val="0"/>
              </a:spcBef>
              <a:spcAft>
                <a:spcPts val="0"/>
              </a:spcAft>
              <a:buSzPts val="1600"/>
              <a:buNone/>
            </a:pPr>
            <a:endParaRPr>
              <a:latin typeface="Georgia"/>
              <a:ea typeface="Georgia"/>
              <a:cs typeface="Georgia"/>
              <a:sym typeface="Georgia"/>
            </a:endParaRPr>
          </a:p>
        </p:txBody>
      </p:sp>
      <p:sp>
        <p:nvSpPr>
          <p:cNvPr id="943" name="Google Shape;943;p170"/>
          <p:cNvSpPr txBox="1">
            <a:spLocks noGrp="1"/>
          </p:cNvSpPr>
          <p:nvPr>
            <p:ph type="sldNum" idx="12"/>
          </p:nvPr>
        </p:nvSpPr>
        <p:spPr>
          <a:xfrm>
            <a:off x="8556784" y="4749851"/>
            <a:ext cx="548700" cy="393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800"/>
              <a:buFont typeface="Calibri"/>
              <a:buNone/>
            </a:pPr>
            <a:fld id="{00000000-1234-1234-1234-123412341234}" type="slidenum">
              <a:rPr lang="en">
                <a:solidFill>
                  <a:srgbClr val="FFFFFF"/>
                </a:solidFill>
              </a:rPr>
              <a:t>2</a:t>
            </a:fld>
            <a:endParaRPr>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188"/>
          <p:cNvSpPr txBox="1">
            <a:spLocks noGrp="1"/>
          </p:cNvSpPr>
          <p:nvPr>
            <p:ph type="title"/>
          </p:nvPr>
        </p:nvSpPr>
        <p:spPr>
          <a:xfrm>
            <a:off x="202975" y="152025"/>
            <a:ext cx="6953100" cy="9906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SzPts val="3300"/>
              <a:buNone/>
            </a:pPr>
            <a:r>
              <a:rPr lang="en" sz="2800"/>
              <a:t>Assignment Review Protocol: Mathematics</a:t>
            </a:r>
            <a:endParaRPr sz="2800"/>
          </a:p>
        </p:txBody>
      </p:sp>
      <p:sp>
        <p:nvSpPr>
          <p:cNvPr id="1077" name="Google Shape;1077;p188"/>
          <p:cNvSpPr txBox="1">
            <a:spLocks noGrp="1"/>
          </p:cNvSpPr>
          <p:nvPr>
            <p:ph type="body" idx="1"/>
          </p:nvPr>
        </p:nvSpPr>
        <p:spPr>
          <a:xfrm>
            <a:off x="202975" y="668900"/>
            <a:ext cx="7018200" cy="3675900"/>
          </a:xfrm>
          <a:prstGeom prst="rect">
            <a:avLst/>
          </a:prstGeom>
          <a:noFill/>
          <a:ln>
            <a:noFill/>
          </a:ln>
        </p:spPr>
        <p:txBody>
          <a:bodyPr spcFirstLastPara="1" wrap="square" lIns="68575" tIns="68575" rIns="68575" bIns="68575" anchor="t" anchorCtr="0">
            <a:noAutofit/>
          </a:bodyPr>
          <a:lstStyle/>
          <a:p>
            <a:pPr marL="342900" lvl="0" indent="-292100" algn="l" rtl="0">
              <a:lnSpc>
                <a:spcPct val="100000"/>
              </a:lnSpc>
              <a:spcBef>
                <a:spcPts val="0"/>
              </a:spcBef>
              <a:spcAft>
                <a:spcPts val="0"/>
              </a:spcAft>
              <a:buSzPts val="2000"/>
              <a:buChar char="●"/>
            </a:pPr>
            <a:r>
              <a:rPr lang="en" sz="2000"/>
              <a:t>Intended to help teachers, leaders and other stakeholders answer the question, “Does this task give students the opportunity to meaningfully engage in worthwhile grade-appropriate content?” This protocol is designed to guide participants through the process of reviewing a </a:t>
            </a:r>
            <a:r>
              <a:rPr lang="en" sz="2000" b="1"/>
              <a:t>single task/assignment</a:t>
            </a:r>
            <a:r>
              <a:rPr lang="en" sz="2000"/>
              <a:t>.</a:t>
            </a:r>
            <a:endParaRPr sz="2000"/>
          </a:p>
          <a:p>
            <a:pPr marL="685800" lvl="1" indent="-304800" algn="l" rtl="0">
              <a:lnSpc>
                <a:spcPct val="100000"/>
              </a:lnSpc>
              <a:spcBef>
                <a:spcPts val="1000"/>
              </a:spcBef>
              <a:spcAft>
                <a:spcPts val="0"/>
              </a:spcAft>
              <a:buSzPts val="2200"/>
              <a:buChar char="○"/>
            </a:pPr>
            <a:r>
              <a:rPr lang="en" sz="2200"/>
              <a:t>PART ONE: Mathematical Content </a:t>
            </a:r>
            <a:endParaRPr sz="2200"/>
          </a:p>
          <a:p>
            <a:pPr marL="1371600" lvl="3" indent="-304800" algn="l" rtl="0">
              <a:lnSpc>
                <a:spcPct val="100000"/>
              </a:lnSpc>
              <a:spcBef>
                <a:spcPts val="0"/>
              </a:spcBef>
              <a:spcAft>
                <a:spcPts val="0"/>
              </a:spcAft>
              <a:buSzPts val="2200"/>
              <a:buChar char="⇢"/>
            </a:pPr>
            <a:r>
              <a:rPr lang="en" sz="2200"/>
              <a:t>Section 1: Target of the Standard</a:t>
            </a:r>
            <a:endParaRPr sz="2200"/>
          </a:p>
          <a:p>
            <a:pPr marL="1371600" lvl="3" indent="-304800" algn="l" rtl="0">
              <a:lnSpc>
                <a:spcPct val="100000"/>
              </a:lnSpc>
              <a:spcBef>
                <a:spcPts val="0"/>
              </a:spcBef>
              <a:spcAft>
                <a:spcPts val="0"/>
              </a:spcAft>
              <a:buSzPts val="2200"/>
              <a:buChar char="⇢"/>
            </a:pPr>
            <a:r>
              <a:rPr lang="en" sz="2200"/>
              <a:t>Section 2: Coherence</a:t>
            </a:r>
            <a:endParaRPr sz="2200"/>
          </a:p>
          <a:p>
            <a:pPr marL="1371600" lvl="3" indent="-304800" algn="l" rtl="0">
              <a:lnSpc>
                <a:spcPct val="100000"/>
              </a:lnSpc>
              <a:spcBef>
                <a:spcPts val="0"/>
              </a:spcBef>
              <a:spcAft>
                <a:spcPts val="0"/>
              </a:spcAft>
              <a:buSzPts val="2200"/>
              <a:buChar char="⇢"/>
            </a:pPr>
            <a:r>
              <a:rPr lang="en" sz="2200"/>
              <a:t>Section 3: Cognitive Complexity </a:t>
            </a:r>
            <a:endParaRPr sz="2200"/>
          </a:p>
          <a:p>
            <a:pPr marL="685800" lvl="1" indent="-304800" algn="l" rtl="0">
              <a:lnSpc>
                <a:spcPct val="100000"/>
              </a:lnSpc>
              <a:spcBef>
                <a:spcPts val="0"/>
              </a:spcBef>
              <a:spcAft>
                <a:spcPts val="0"/>
              </a:spcAft>
              <a:buSzPts val="2200"/>
              <a:buChar char="○"/>
            </a:pPr>
            <a:r>
              <a:rPr lang="en" sz="2200"/>
              <a:t>PART TWO: Mathematical Practices</a:t>
            </a:r>
            <a:endParaRPr sz="2200"/>
          </a:p>
          <a:p>
            <a:pPr marL="685800" lvl="1" indent="-304800" algn="l" rtl="0">
              <a:lnSpc>
                <a:spcPct val="100000"/>
              </a:lnSpc>
              <a:spcBef>
                <a:spcPts val="0"/>
              </a:spcBef>
              <a:spcAft>
                <a:spcPts val="0"/>
              </a:spcAft>
              <a:buSzPts val="2200"/>
              <a:buChar char="○"/>
            </a:pPr>
            <a:r>
              <a:rPr lang="en" sz="2200"/>
              <a:t>PART THREE: Relevance</a:t>
            </a:r>
            <a:endParaRPr sz="2200"/>
          </a:p>
          <a:p>
            <a:pPr marL="685800" lvl="1" indent="-304800" algn="l" rtl="0">
              <a:lnSpc>
                <a:spcPct val="100000"/>
              </a:lnSpc>
              <a:spcBef>
                <a:spcPts val="0"/>
              </a:spcBef>
              <a:spcAft>
                <a:spcPts val="0"/>
              </a:spcAft>
              <a:buSzPts val="2200"/>
              <a:buChar char="○"/>
            </a:pPr>
            <a:r>
              <a:rPr lang="en" sz="2200"/>
              <a:t>PART FOUR: Student Performance (if applicable)</a:t>
            </a:r>
            <a:endParaRPr sz="2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pic>
        <p:nvPicPr>
          <p:cNvPr id="1085" name="Google Shape;1085;p189" descr="This is a snippet of the Cognitive Complexity matrix found at https://www.achieve.org/files/Cognitive%20Complexity%20Mathematics%20Assessment_FINAL_0.pdf&#10;"/>
          <p:cNvPicPr preferRelativeResize="0"/>
          <p:nvPr/>
        </p:nvPicPr>
        <p:blipFill rotWithShape="1">
          <a:blip r:embed="rId3">
            <a:alphaModFix/>
          </a:blip>
          <a:srcRect/>
          <a:stretch/>
        </p:blipFill>
        <p:spPr>
          <a:xfrm>
            <a:off x="282844" y="867056"/>
            <a:ext cx="7025513" cy="4138855"/>
          </a:xfrm>
          <a:prstGeom prst="rect">
            <a:avLst/>
          </a:prstGeom>
          <a:noFill/>
          <a:ln>
            <a:noFill/>
          </a:ln>
        </p:spPr>
      </p:pic>
      <p:sp>
        <p:nvSpPr>
          <p:cNvPr id="1083" name="Google Shape;1083;p189"/>
          <p:cNvSpPr txBox="1">
            <a:spLocks noGrp="1"/>
          </p:cNvSpPr>
          <p:nvPr>
            <p:ph type="title"/>
          </p:nvPr>
        </p:nvSpPr>
        <p:spPr>
          <a:xfrm>
            <a:off x="206595" y="136163"/>
            <a:ext cx="6447600" cy="990600"/>
          </a:xfrm>
          <a:prstGeom prst="rect">
            <a:avLst/>
          </a:prstGeom>
          <a:noFill/>
          <a:ln>
            <a:noFill/>
          </a:ln>
        </p:spPr>
        <p:txBody>
          <a:bodyPr spcFirstLastPara="1" wrap="square" lIns="51425" tIns="51425" rIns="51425" bIns="51425" anchor="t" anchorCtr="0">
            <a:noAutofit/>
          </a:bodyPr>
          <a:lstStyle/>
          <a:p>
            <a:pPr marL="0" lvl="0" indent="0" algn="l" rtl="0">
              <a:lnSpc>
                <a:spcPct val="100000"/>
              </a:lnSpc>
              <a:spcBef>
                <a:spcPts val="0"/>
              </a:spcBef>
              <a:spcAft>
                <a:spcPts val="0"/>
              </a:spcAft>
              <a:buSzPts val="2500"/>
              <a:buNone/>
            </a:pPr>
            <a:r>
              <a:rPr lang="en" dirty="0"/>
              <a:t>Cognitive Complexity</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190"/>
          <p:cNvSpPr txBox="1">
            <a:spLocks noGrp="1"/>
          </p:cNvSpPr>
          <p:nvPr>
            <p:ph type="title"/>
          </p:nvPr>
        </p:nvSpPr>
        <p:spPr>
          <a:xfrm>
            <a:off x="101125" y="101100"/>
            <a:ext cx="6977400" cy="990600"/>
          </a:xfrm>
          <a:prstGeom prst="rect">
            <a:avLst/>
          </a:prstGeom>
        </p:spPr>
        <p:txBody>
          <a:bodyPr spcFirstLastPara="1" wrap="square" lIns="51425" tIns="51425" rIns="51425" bIns="51425" anchor="t" anchorCtr="0">
            <a:noAutofit/>
          </a:bodyPr>
          <a:lstStyle/>
          <a:p>
            <a:pPr marL="0" lvl="0" indent="0" algn="l" rtl="0">
              <a:spcBef>
                <a:spcPts val="800"/>
              </a:spcBef>
              <a:spcAft>
                <a:spcPts val="0"/>
              </a:spcAft>
              <a:buNone/>
            </a:pPr>
            <a:r>
              <a:rPr lang="en" sz="3000">
                <a:solidFill>
                  <a:srgbClr val="3F3F3F"/>
                </a:solidFill>
              </a:rPr>
              <a:t>Consider what’s next for this assignment</a:t>
            </a:r>
            <a:endParaRPr sz="3000">
              <a:solidFill>
                <a:srgbClr val="3F3F3F"/>
              </a:solidFill>
            </a:endParaRPr>
          </a:p>
        </p:txBody>
      </p:sp>
      <p:sp>
        <p:nvSpPr>
          <p:cNvPr id="1091" name="Google Shape;1091;p190"/>
          <p:cNvSpPr txBox="1">
            <a:spLocks noGrp="1"/>
          </p:cNvSpPr>
          <p:nvPr>
            <p:ph type="body" idx="1"/>
          </p:nvPr>
        </p:nvSpPr>
        <p:spPr>
          <a:xfrm>
            <a:off x="166825" y="1091700"/>
            <a:ext cx="7095300" cy="3675900"/>
          </a:xfrm>
          <a:prstGeom prst="rect">
            <a:avLst/>
          </a:prstGeom>
        </p:spPr>
        <p:txBody>
          <a:bodyPr spcFirstLastPara="1" wrap="square" lIns="51425" tIns="51425" rIns="51425" bIns="51425" anchor="t" anchorCtr="0">
            <a:noAutofit/>
          </a:bodyPr>
          <a:lstStyle/>
          <a:p>
            <a:pPr marL="457200" lvl="0" indent="-355600" algn="l" rtl="0">
              <a:spcBef>
                <a:spcPts val="800"/>
              </a:spcBef>
              <a:spcAft>
                <a:spcPts val="0"/>
              </a:spcAft>
              <a:buSzPts val="2000"/>
              <a:buChar char="▶"/>
            </a:pPr>
            <a:r>
              <a:rPr lang="en"/>
              <a:t>Is it already strongly aligned to the standard?</a:t>
            </a:r>
            <a:endParaRPr/>
          </a:p>
          <a:p>
            <a:pPr marL="457200" lvl="0" indent="-355600" algn="l" rtl="0">
              <a:spcBef>
                <a:spcPts val="1000"/>
              </a:spcBef>
              <a:spcAft>
                <a:spcPts val="0"/>
              </a:spcAft>
              <a:buSzPts val="2000"/>
              <a:buChar char="▶"/>
            </a:pPr>
            <a:r>
              <a:rPr lang="en"/>
              <a:t>If not</a:t>
            </a:r>
            <a:endParaRPr/>
          </a:p>
          <a:p>
            <a:pPr marL="914400" lvl="1" indent="-317500" algn="l" rtl="0">
              <a:spcBef>
                <a:spcPts val="0"/>
              </a:spcBef>
              <a:spcAft>
                <a:spcPts val="0"/>
              </a:spcAft>
              <a:buSzPts val="1400"/>
              <a:buChar char="●"/>
            </a:pPr>
            <a:r>
              <a:rPr lang="en"/>
              <a:t>Could minor revisions improve the alignment?</a:t>
            </a:r>
            <a:endParaRPr/>
          </a:p>
          <a:p>
            <a:pPr marL="914400" lvl="1" indent="-317500" algn="l" rtl="0">
              <a:spcBef>
                <a:spcPts val="1000"/>
              </a:spcBef>
              <a:spcAft>
                <a:spcPts val="0"/>
              </a:spcAft>
              <a:buSzPts val="1400"/>
              <a:buChar char="●"/>
            </a:pPr>
            <a:r>
              <a:rPr lang="en"/>
              <a:t>Could another assignment fill the gaps that showed up when examining this assignment?</a:t>
            </a:r>
            <a:endParaRPr/>
          </a:p>
          <a:p>
            <a:pPr marL="914400" lvl="1" indent="-317500" algn="l" rtl="0">
              <a:spcBef>
                <a:spcPts val="1000"/>
              </a:spcBef>
              <a:spcAft>
                <a:spcPts val="0"/>
              </a:spcAft>
              <a:buSzPts val="1400"/>
              <a:buChar char="●"/>
            </a:pPr>
            <a:r>
              <a:rPr lang="en"/>
              <a:t>Is instruction balanced when considered collectively?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191"/>
          <p:cNvSpPr txBox="1">
            <a:spLocks noGrp="1"/>
          </p:cNvSpPr>
          <p:nvPr>
            <p:ph type="sldNum" idx="12"/>
          </p:nvPr>
        </p:nvSpPr>
        <p:spPr>
          <a:xfrm>
            <a:off x="8262574" y="4732238"/>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23</a:t>
            </a:fld>
            <a:endParaRPr/>
          </a:p>
        </p:txBody>
      </p:sp>
      <p:sp>
        <p:nvSpPr>
          <p:cNvPr id="1098" name="Google Shape;1098;p191"/>
          <p:cNvSpPr txBox="1">
            <a:spLocks noGrp="1"/>
          </p:cNvSpPr>
          <p:nvPr>
            <p:ph type="title"/>
          </p:nvPr>
        </p:nvSpPr>
        <p:spPr>
          <a:xfrm>
            <a:off x="135333" y="99093"/>
            <a:ext cx="6744300" cy="9906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SzPts val="1100"/>
              <a:buNone/>
            </a:pPr>
            <a:r>
              <a:rPr lang="en"/>
              <a:t>5 Things to Know Before you Go</a:t>
            </a:r>
            <a:endParaRPr/>
          </a:p>
        </p:txBody>
      </p:sp>
      <p:sp>
        <p:nvSpPr>
          <p:cNvPr id="1099" name="Google Shape;1099;p191"/>
          <p:cNvSpPr txBox="1">
            <a:spLocks noGrp="1"/>
          </p:cNvSpPr>
          <p:nvPr>
            <p:ph type="body" idx="1"/>
          </p:nvPr>
        </p:nvSpPr>
        <p:spPr>
          <a:xfrm>
            <a:off x="247375" y="609875"/>
            <a:ext cx="7646400" cy="4173300"/>
          </a:xfrm>
          <a:prstGeom prst="rect">
            <a:avLst/>
          </a:prstGeom>
          <a:noFill/>
          <a:ln>
            <a:noFill/>
          </a:ln>
        </p:spPr>
        <p:txBody>
          <a:bodyPr spcFirstLastPara="1" wrap="square" lIns="68575" tIns="0" rIns="68575" bIns="68575" anchor="t" anchorCtr="0">
            <a:noAutofit/>
          </a:bodyPr>
          <a:lstStyle/>
          <a:p>
            <a:pPr marL="342900" lvl="0" indent="-323850" algn="l" rtl="0">
              <a:lnSpc>
                <a:spcPct val="100000"/>
              </a:lnSpc>
              <a:spcBef>
                <a:spcPts val="800"/>
              </a:spcBef>
              <a:spcAft>
                <a:spcPts val="0"/>
              </a:spcAft>
              <a:buSzPts val="2500"/>
              <a:buAutoNum type="arabicPeriod"/>
            </a:pPr>
            <a:r>
              <a:rPr lang="en" sz="2500" dirty="0"/>
              <a:t>Subscribe to </a:t>
            </a:r>
            <a:r>
              <a:rPr lang="en" sz="2500" u="sng" dirty="0">
                <a:solidFill>
                  <a:schemeClr val="hlink"/>
                </a:solidFill>
                <a:hlinkClick r:id="rId3"/>
              </a:rPr>
              <a:t>www.kystandards.org</a:t>
            </a:r>
            <a:endParaRPr sz="2500" dirty="0"/>
          </a:p>
          <a:p>
            <a:pPr marL="342900" lvl="0" indent="-323850" algn="l" rtl="0">
              <a:lnSpc>
                <a:spcPct val="100000"/>
              </a:lnSpc>
              <a:spcBef>
                <a:spcPts val="0"/>
              </a:spcBef>
              <a:spcAft>
                <a:spcPts val="0"/>
              </a:spcAft>
              <a:buSzPts val="2500"/>
              <a:buAutoNum type="arabicPeriod"/>
            </a:pPr>
            <a:r>
              <a:rPr lang="en" sz="2500" dirty="0"/>
              <a:t>Upcoming April Professional Learning</a:t>
            </a:r>
            <a:endParaRPr sz="2500" dirty="0"/>
          </a:p>
          <a:p>
            <a:pPr marL="914400" lvl="0" indent="-368300" algn="l" rtl="0">
              <a:lnSpc>
                <a:spcPct val="100000"/>
              </a:lnSpc>
              <a:spcBef>
                <a:spcPts val="0"/>
              </a:spcBef>
              <a:spcAft>
                <a:spcPts val="0"/>
              </a:spcAft>
              <a:buSzPts val="2200"/>
              <a:buChar char="●"/>
            </a:pPr>
            <a:r>
              <a:rPr lang="en" sz="2200" dirty="0"/>
              <a:t>Digital Professional Learning: April 23</a:t>
            </a:r>
            <a:endParaRPr sz="2200" dirty="0"/>
          </a:p>
          <a:p>
            <a:pPr marL="1371600" lvl="0" indent="0" algn="l" rtl="0">
              <a:lnSpc>
                <a:spcPct val="100000"/>
              </a:lnSpc>
              <a:spcBef>
                <a:spcPts val="0"/>
              </a:spcBef>
              <a:spcAft>
                <a:spcPts val="0"/>
              </a:spcAft>
              <a:buNone/>
            </a:pPr>
            <a:r>
              <a:rPr lang="en" sz="1800" dirty="0">
                <a:solidFill>
                  <a:srgbClr val="000000"/>
                </a:solidFill>
              </a:rPr>
              <a:t>Grade Level Samples: Unpacking the Standards &amp; Assignment Review Protocol</a:t>
            </a:r>
            <a:endParaRPr sz="1800" dirty="0">
              <a:solidFill>
                <a:srgbClr val="000000"/>
              </a:solidFill>
            </a:endParaRPr>
          </a:p>
          <a:p>
            <a:pPr marL="457200" lvl="0" indent="-387350" algn="l" rtl="0">
              <a:lnSpc>
                <a:spcPct val="100000"/>
              </a:lnSpc>
              <a:spcBef>
                <a:spcPts val="0"/>
              </a:spcBef>
              <a:spcAft>
                <a:spcPts val="0"/>
              </a:spcAft>
              <a:buSzPts val="2500"/>
              <a:buAutoNum type="arabicPeriod"/>
            </a:pPr>
            <a:r>
              <a:rPr lang="en" sz="2500" dirty="0"/>
              <a:t>Utilize the Standards Family Guides</a:t>
            </a:r>
            <a:endParaRPr sz="2500" dirty="0"/>
          </a:p>
          <a:p>
            <a:pPr marL="457200" lvl="0" indent="-387350" algn="l" rtl="0">
              <a:lnSpc>
                <a:spcPct val="100000"/>
              </a:lnSpc>
              <a:spcBef>
                <a:spcPts val="0"/>
              </a:spcBef>
              <a:spcAft>
                <a:spcPts val="0"/>
              </a:spcAft>
              <a:buSzPts val="2500"/>
              <a:buAutoNum type="arabicPeriod"/>
            </a:pPr>
            <a:endParaRPr sz="2500" dirty="0"/>
          </a:p>
          <a:p>
            <a:pPr marL="457200" lvl="0" indent="-387350" algn="l" rtl="0">
              <a:lnSpc>
                <a:spcPct val="100000"/>
              </a:lnSpc>
              <a:spcBef>
                <a:spcPts val="0"/>
              </a:spcBef>
              <a:spcAft>
                <a:spcPts val="0"/>
              </a:spcAft>
              <a:buSzPts val="2500"/>
              <a:buAutoNum type="arabicPeriod"/>
            </a:pPr>
            <a:r>
              <a:rPr lang="en" sz="2500" dirty="0"/>
              <a:t>Be on the lookout for summer PD opportunities</a:t>
            </a:r>
            <a:endParaRPr sz="25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171"/>
          <p:cNvSpPr txBox="1">
            <a:spLocks noGrp="1"/>
          </p:cNvSpPr>
          <p:nvPr>
            <p:ph type="title"/>
          </p:nvPr>
        </p:nvSpPr>
        <p:spPr>
          <a:xfrm>
            <a:off x="416839" y="192912"/>
            <a:ext cx="6744300" cy="9906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SzPts val="1100"/>
              <a:buNone/>
            </a:pPr>
            <a:r>
              <a:rPr lang="en"/>
              <a:t>Today, we will...</a:t>
            </a:r>
            <a:endParaRPr/>
          </a:p>
        </p:txBody>
      </p:sp>
      <p:sp>
        <p:nvSpPr>
          <p:cNvPr id="949" name="Google Shape;949;p171"/>
          <p:cNvSpPr txBox="1">
            <a:spLocks noGrp="1"/>
          </p:cNvSpPr>
          <p:nvPr>
            <p:ph type="body" idx="1"/>
          </p:nvPr>
        </p:nvSpPr>
        <p:spPr>
          <a:xfrm>
            <a:off x="416850" y="742975"/>
            <a:ext cx="6987300" cy="3797400"/>
          </a:xfrm>
          <a:prstGeom prst="rect">
            <a:avLst/>
          </a:prstGeom>
          <a:noFill/>
          <a:ln>
            <a:noFill/>
          </a:ln>
        </p:spPr>
        <p:txBody>
          <a:bodyPr spcFirstLastPara="1" wrap="square" lIns="68575" tIns="68575" rIns="68575" bIns="68575" anchor="t" anchorCtr="0">
            <a:noAutofit/>
          </a:bodyPr>
          <a:lstStyle/>
          <a:p>
            <a:pPr marL="457200" lvl="0" indent="-381000" algn="l" rtl="0">
              <a:lnSpc>
                <a:spcPct val="100000"/>
              </a:lnSpc>
              <a:spcBef>
                <a:spcPts val="1000"/>
              </a:spcBef>
              <a:spcAft>
                <a:spcPts val="0"/>
              </a:spcAft>
              <a:buSzPts val="2400"/>
              <a:buChar char="●"/>
            </a:pPr>
            <a:r>
              <a:rPr lang="en" sz="2400" dirty="0"/>
              <a:t>Explore the Breaking Down a Standard resource through the lens of how this resource can strengthen the connection between the components of the KAS and how those components support teachers in designing standards-aligned instruction </a:t>
            </a:r>
            <a:endParaRPr sz="2400" dirty="0"/>
          </a:p>
          <a:p>
            <a:pPr marL="457200" lvl="0" indent="-381000" algn="l" rtl="0">
              <a:lnSpc>
                <a:spcPct val="100000"/>
              </a:lnSpc>
              <a:spcBef>
                <a:spcPts val="1000"/>
              </a:spcBef>
              <a:spcAft>
                <a:spcPts val="0"/>
              </a:spcAft>
              <a:buSzPts val="2400"/>
              <a:buChar char="●"/>
            </a:pPr>
            <a:r>
              <a:rPr lang="en" sz="2400" dirty="0"/>
              <a:t>Experience how the changes in the KAS can and will be reflected in student experiences within Kentucky classrooms, specifically how this resource can help ensure students have access to grade-level assignments.</a:t>
            </a:r>
            <a:endParaRP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172"/>
          <p:cNvSpPr txBox="1">
            <a:spLocks noGrp="1"/>
          </p:cNvSpPr>
          <p:nvPr>
            <p:ph type="sldNum" idx="12"/>
          </p:nvPr>
        </p:nvSpPr>
        <p:spPr>
          <a:xfrm>
            <a:off x="8272810" y="4735525"/>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4</a:t>
            </a:fld>
            <a:endParaRPr/>
          </a:p>
        </p:txBody>
      </p:sp>
      <p:pic>
        <p:nvPicPr>
          <p:cNvPr id="956" name="Google Shape;956;p172" descr="This is an image of the web page https://kystandards.org/. The button for &quot;Your Standards Resources&quot; is circled in red."/>
          <p:cNvPicPr preferRelativeResize="0"/>
          <p:nvPr/>
        </p:nvPicPr>
        <p:blipFill rotWithShape="1">
          <a:blip r:embed="rId3">
            <a:alphaModFix/>
          </a:blip>
          <a:srcRect r="5033" b="5775"/>
          <a:stretch/>
        </p:blipFill>
        <p:spPr>
          <a:xfrm>
            <a:off x="116213" y="1092550"/>
            <a:ext cx="7090775" cy="3916876"/>
          </a:xfrm>
          <a:prstGeom prst="rect">
            <a:avLst/>
          </a:prstGeom>
          <a:noFill/>
          <a:ln>
            <a:noFill/>
          </a:ln>
        </p:spPr>
      </p:pic>
      <p:sp>
        <p:nvSpPr>
          <p:cNvPr id="957" name="Google Shape;957;p172" descr="This image is a red circle around the button &quot;Your Standards Resources&quot;."/>
          <p:cNvSpPr/>
          <p:nvPr/>
        </p:nvSpPr>
        <p:spPr>
          <a:xfrm>
            <a:off x="3738450" y="4224325"/>
            <a:ext cx="1816500" cy="690000"/>
          </a:xfrm>
          <a:prstGeom prst="ellipse">
            <a:avLst/>
          </a:prstGeom>
          <a:noFill/>
          <a:ln w="114300" cap="flat" cmpd="sng">
            <a:solidFill>
              <a:srgbClr val="FF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172"/>
          <p:cNvSpPr txBox="1">
            <a:spLocks noGrp="1"/>
          </p:cNvSpPr>
          <p:nvPr>
            <p:ph type="title"/>
          </p:nvPr>
        </p:nvSpPr>
        <p:spPr>
          <a:xfrm>
            <a:off x="138400" y="0"/>
            <a:ext cx="7046400" cy="990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dirty="0"/>
              <a:t>All the resources we will use today are available on kystandards.org</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pic>
        <p:nvPicPr>
          <p:cNvPr id="964" name="Google Shape;964;p173" descr="This is an image of the webpage https://kystandards.org/standards-resources/mathematics-resources/&#10;"/>
          <p:cNvPicPr preferRelativeResize="0"/>
          <p:nvPr/>
        </p:nvPicPr>
        <p:blipFill>
          <a:blip r:embed="rId3">
            <a:alphaModFix/>
          </a:blip>
          <a:stretch>
            <a:fillRect/>
          </a:stretch>
        </p:blipFill>
        <p:spPr>
          <a:xfrm>
            <a:off x="614625" y="1206900"/>
            <a:ext cx="5557797" cy="3712351"/>
          </a:xfrm>
          <a:prstGeom prst="rect">
            <a:avLst/>
          </a:prstGeom>
          <a:noFill/>
          <a:ln>
            <a:noFill/>
          </a:ln>
        </p:spPr>
      </p:pic>
      <p:sp>
        <p:nvSpPr>
          <p:cNvPr id="966" name="Google Shape;966;p173" descr="This image is a red circle around the button &quot;Your Standards Resources&quot;."/>
          <p:cNvSpPr/>
          <p:nvPr/>
        </p:nvSpPr>
        <p:spPr>
          <a:xfrm>
            <a:off x="3238450" y="2490450"/>
            <a:ext cx="1742400" cy="1777800"/>
          </a:xfrm>
          <a:prstGeom prst="ellipse">
            <a:avLst/>
          </a:prstGeom>
          <a:noFill/>
          <a:ln w="114300"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173" descr="This image is a red circle around the button &quot;Your Standards Resources&quot;."/>
          <p:cNvSpPr/>
          <p:nvPr/>
        </p:nvSpPr>
        <p:spPr>
          <a:xfrm>
            <a:off x="2403825" y="1407250"/>
            <a:ext cx="1979400" cy="990600"/>
          </a:xfrm>
          <a:prstGeom prst="ellipse">
            <a:avLst/>
          </a:prstGeom>
          <a:noFill/>
          <a:ln w="114300" cap="flat" cmpd="sng">
            <a:solidFill>
              <a:srgbClr val="000000"/>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173"/>
          <p:cNvSpPr txBox="1">
            <a:spLocks noGrp="1"/>
          </p:cNvSpPr>
          <p:nvPr>
            <p:ph type="title"/>
          </p:nvPr>
        </p:nvSpPr>
        <p:spPr>
          <a:xfrm>
            <a:off x="166450" y="54425"/>
            <a:ext cx="7046400" cy="990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t>All the resources we will use today are available on kystandards.org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174"/>
          <p:cNvSpPr txBox="1">
            <a:spLocks noGrp="1"/>
          </p:cNvSpPr>
          <p:nvPr>
            <p:ph type="title"/>
          </p:nvPr>
        </p:nvSpPr>
        <p:spPr>
          <a:xfrm>
            <a:off x="152000" y="233450"/>
            <a:ext cx="7030800" cy="9906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SzPts val="1100"/>
              <a:buNone/>
            </a:pPr>
            <a:r>
              <a:rPr lang="en"/>
              <a:t>Breaking Down a Standard Protocol</a:t>
            </a:r>
            <a:endParaRPr/>
          </a:p>
        </p:txBody>
      </p:sp>
      <p:sp>
        <p:nvSpPr>
          <p:cNvPr id="972" name="Google Shape;972;p174"/>
          <p:cNvSpPr txBox="1">
            <a:spLocks noGrp="1"/>
          </p:cNvSpPr>
          <p:nvPr>
            <p:ph type="body" idx="1"/>
          </p:nvPr>
        </p:nvSpPr>
        <p:spPr>
          <a:xfrm>
            <a:off x="258650" y="716526"/>
            <a:ext cx="6817500" cy="4141800"/>
          </a:xfrm>
          <a:prstGeom prst="rect">
            <a:avLst/>
          </a:prstGeom>
          <a:noFill/>
          <a:ln>
            <a:noFill/>
          </a:ln>
        </p:spPr>
        <p:txBody>
          <a:bodyPr spcFirstLastPara="1" wrap="square" lIns="68575" tIns="68575" rIns="68575" bIns="68575" anchor="t" anchorCtr="0">
            <a:noAutofit/>
          </a:bodyPr>
          <a:lstStyle/>
          <a:p>
            <a:pPr marL="457200" lvl="0" indent="-400050" algn="l" rtl="0">
              <a:lnSpc>
                <a:spcPct val="100000"/>
              </a:lnSpc>
              <a:spcBef>
                <a:spcPts val="1000"/>
              </a:spcBef>
              <a:spcAft>
                <a:spcPts val="0"/>
              </a:spcAft>
              <a:buClr>
                <a:srgbClr val="D2BD24"/>
              </a:buClr>
              <a:buSzPts val="2700"/>
              <a:buChar char="●"/>
            </a:pPr>
            <a:r>
              <a:rPr lang="en" dirty="0"/>
              <a:t>Highlights the role each component within the </a:t>
            </a:r>
            <a:r>
              <a:rPr lang="en" i="1" dirty="0"/>
              <a:t>KAS for Mathematics </a:t>
            </a:r>
            <a:r>
              <a:rPr lang="en" dirty="0"/>
              <a:t>plays in answering the question, </a:t>
            </a:r>
            <a:r>
              <a:rPr lang="en" b="1" dirty="0"/>
              <a:t>“What do we expect our students to learn?”</a:t>
            </a:r>
            <a:endParaRPr b="1" dirty="0"/>
          </a:p>
          <a:p>
            <a:pPr marL="457200" lvl="0" indent="-400050" algn="l" rtl="0">
              <a:spcBef>
                <a:spcPts val="1000"/>
              </a:spcBef>
              <a:spcAft>
                <a:spcPts val="0"/>
              </a:spcAft>
              <a:buClr>
                <a:srgbClr val="D2BD24"/>
              </a:buClr>
              <a:buSzPts val="2700"/>
              <a:buFont typeface="Source Sans Pro"/>
              <a:buChar char="●"/>
            </a:pPr>
            <a:r>
              <a:rPr lang="en" dirty="0">
                <a:solidFill>
                  <a:srgbClr val="3F3F3F"/>
                </a:solidFill>
              </a:rPr>
              <a:t>If teachers/teacher teams/instructional leaders are struggling with understanding the depth of a standard this </a:t>
            </a:r>
            <a:r>
              <a:rPr lang="en" strike="sngStrike" dirty="0">
                <a:solidFill>
                  <a:srgbClr val="3F3F3F"/>
                </a:solidFill>
              </a:rPr>
              <a:t>is a </a:t>
            </a:r>
            <a:r>
              <a:rPr lang="en" dirty="0">
                <a:solidFill>
                  <a:srgbClr val="3F3F3F"/>
                </a:solidFill>
              </a:rPr>
              <a:t>resource </a:t>
            </a:r>
            <a:r>
              <a:rPr lang="en" strike="sngStrike" dirty="0">
                <a:solidFill>
                  <a:srgbClr val="3F3F3F"/>
                </a:solidFill>
              </a:rPr>
              <a:t>that </a:t>
            </a:r>
            <a:r>
              <a:rPr lang="en" dirty="0">
                <a:solidFill>
                  <a:srgbClr val="3F3F3F"/>
                </a:solidFill>
              </a:rPr>
              <a:t>will </a:t>
            </a:r>
            <a:r>
              <a:rPr lang="en" strike="sngStrike" dirty="0">
                <a:solidFill>
                  <a:srgbClr val="3F3F3F"/>
                </a:solidFill>
              </a:rPr>
              <a:t>help</a:t>
            </a:r>
            <a:r>
              <a:rPr lang="en" dirty="0">
                <a:solidFill>
                  <a:srgbClr val="3F3F3F"/>
                </a:solidFill>
              </a:rPr>
              <a:t> provide clarity around the standard.</a:t>
            </a:r>
            <a:endParaRPr b="1" dirty="0">
              <a:solidFill>
                <a:srgbClr val="3F3F3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pic>
        <p:nvPicPr>
          <p:cNvPr id="977" name="Google Shape;977;p175" descr="This is an image of page 1 of the Breaking Down a Standard resource located at https://kystandards.org/standards-resources/mathematics-resources/"/>
          <p:cNvPicPr preferRelativeResize="0"/>
          <p:nvPr/>
        </p:nvPicPr>
        <p:blipFill rotWithShape="1">
          <a:blip r:embed="rId3">
            <a:alphaModFix/>
          </a:blip>
          <a:srcRect r="695"/>
          <a:stretch/>
        </p:blipFill>
        <p:spPr>
          <a:xfrm>
            <a:off x="293025" y="152400"/>
            <a:ext cx="6226774" cy="4838699"/>
          </a:xfrm>
          <a:prstGeom prst="rect">
            <a:avLst/>
          </a:prstGeom>
          <a:noFill/>
          <a:ln>
            <a:noFill/>
          </a:ln>
        </p:spPr>
      </p:pic>
      <p:sp>
        <p:nvSpPr>
          <p:cNvPr id="2" name="Title 1" hidden="1">
            <a:extLst>
              <a:ext uri="{FF2B5EF4-FFF2-40B4-BE49-F238E27FC236}">
                <a16:creationId xmlns:a16="http://schemas.microsoft.com/office/drawing/2014/main" xmlns="" id="{17835FA9-AB41-44B9-B225-A5319CDB0943}"/>
              </a:ext>
            </a:extLst>
          </p:cNvPr>
          <p:cNvSpPr>
            <a:spLocks noGrp="1"/>
          </p:cNvSpPr>
          <p:nvPr>
            <p:ph type="title"/>
          </p:nvPr>
        </p:nvSpPr>
        <p:spPr/>
        <p:txBody>
          <a:bodyPr/>
          <a:lstStyle/>
          <a:p>
            <a:r>
              <a:rPr lang="en-US" dirty="0"/>
              <a:t>Breaking Down a Standard p. 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2" name="Title 1" hidden="1">
            <a:extLst>
              <a:ext uri="{FF2B5EF4-FFF2-40B4-BE49-F238E27FC236}">
                <a16:creationId xmlns:a16="http://schemas.microsoft.com/office/drawing/2014/main" xmlns="" id="{7E74888E-25D9-49C3-9B96-788F330FD57C}"/>
              </a:ext>
            </a:extLst>
          </p:cNvPr>
          <p:cNvSpPr>
            <a:spLocks noGrp="1"/>
          </p:cNvSpPr>
          <p:nvPr>
            <p:ph type="title"/>
          </p:nvPr>
        </p:nvSpPr>
        <p:spPr/>
        <p:txBody>
          <a:bodyPr/>
          <a:lstStyle/>
          <a:p>
            <a:r>
              <a:rPr lang="en-US" dirty="0"/>
              <a:t>Breaking Down a Standard p. 2</a:t>
            </a:r>
          </a:p>
        </p:txBody>
      </p:sp>
      <p:pic>
        <p:nvPicPr>
          <p:cNvPr id="983" name="Google Shape;983;p176" descr="This is an image of p. 2 of the draft tool for the Mock PLC. Both pages of the tool can be accessed at A PDF of the draft tool we will be using to focus our Mock PLC discussion today can be accessed at:&#10;https://drive.google.com/file/d/1KrY_EnU0MafnmAmqXjZaljqaXsPF5jtL/view?usp=sharing"/>
          <p:cNvPicPr preferRelativeResize="0"/>
          <p:nvPr/>
        </p:nvPicPr>
        <p:blipFill rotWithShape="1">
          <a:blip r:embed="rId3">
            <a:alphaModFix/>
          </a:blip>
          <a:srcRect r="1845" b="4571"/>
          <a:stretch/>
        </p:blipFill>
        <p:spPr>
          <a:xfrm>
            <a:off x="195250" y="210975"/>
            <a:ext cx="6686201" cy="4028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pic>
        <p:nvPicPr>
          <p:cNvPr id="990" name="Google Shape;990;p177" descr="This is a snippet of the top part of page 1 of the Breaking Down a Standard tool found at https://kystandards.org/standards-resources/mathematics-resources/&#10;"/>
          <p:cNvPicPr preferRelativeResize="0"/>
          <p:nvPr/>
        </p:nvPicPr>
        <p:blipFill>
          <a:blip r:embed="rId3">
            <a:alphaModFix/>
          </a:blip>
          <a:stretch>
            <a:fillRect/>
          </a:stretch>
        </p:blipFill>
        <p:spPr>
          <a:xfrm>
            <a:off x="0" y="2571757"/>
            <a:ext cx="9143999" cy="2206935"/>
          </a:xfrm>
          <a:prstGeom prst="rect">
            <a:avLst/>
          </a:prstGeom>
          <a:noFill/>
          <a:ln>
            <a:noFill/>
          </a:ln>
        </p:spPr>
      </p:pic>
      <p:sp>
        <p:nvSpPr>
          <p:cNvPr id="991" name="Google Shape;991;p177" title="&quot; &quot;">
            <a:extLst>
              <a:ext uri="{C183D7F6-B498-43B3-948B-1728B52AA6E4}">
                <adec:decorative xmlns:adec="http://schemas.microsoft.com/office/drawing/2017/decorative" xmlns="" val="1"/>
              </a:ext>
            </a:extLst>
          </p:cNvPr>
          <p:cNvSpPr/>
          <p:nvPr/>
        </p:nvSpPr>
        <p:spPr>
          <a:xfrm>
            <a:off x="7857575" y="3158125"/>
            <a:ext cx="996300" cy="518400"/>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77" title="&quot; &quot;">
            <a:extLst>
              <a:ext uri="{C183D7F6-B498-43B3-948B-1728B52AA6E4}">
                <adec:decorative xmlns:adec="http://schemas.microsoft.com/office/drawing/2017/decorative" xmlns="" val="1"/>
              </a:ext>
            </a:extLst>
          </p:cNvPr>
          <p:cNvSpPr/>
          <p:nvPr/>
        </p:nvSpPr>
        <p:spPr>
          <a:xfrm>
            <a:off x="7857575" y="4367100"/>
            <a:ext cx="996300" cy="518400"/>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77"/>
          <p:cNvSpPr txBox="1">
            <a:spLocks noGrp="1"/>
          </p:cNvSpPr>
          <p:nvPr>
            <p:ph type="title"/>
          </p:nvPr>
        </p:nvSpPr>
        <p:spPr>
          <a:xfrm>
            <a:off x="172864" y="203087"/>
            <a:ext cx="6744300" cy="990600"/>
          </a:xfrm>
          <a:prstGeom prst="rect">
            <a:avLst/>
          </a:prstGeom>
          <a:noFill/>
          <a:ln>
            <a:noFill/>
          </a:ln>
        </p:spPr>
        <p:txBody>
          <a:bodyPr spcFirstLastPara="1" wrap="square" lIns="68575" tIns="68575" rIns="68575" bIns="68575" anchor="t" anchorCtr="0">
            <a:noAutofit/>
          </a:bodyPr>
          <a:lstStyle/>
          <a:p>
            <a:pPr marL="0" lvl="0" indent="0" algn="l" rtl="0">
              <a:lnSpc>
                <a:spcPct val="100000"/>
              </a:lnSpc>
              <a:spcBef>
                <a:spcPts val="0"/>
              </a:spcBef>
              <a:spcAft>
                <a:spcPts val="0"/>
              </a:spcAft>
              <a:buSzPts val="1100"/>
              <a:buNone/>
            </a:pPr>
            <a:r>
              <a:rPr lang="en"/>
              <a:t>Initial Overview</a:t>
            </a:r>
            <a:endParaRPr/>
          </a:p>
        </p:txBody>
      </p:sp>
      <p:sp>
        <p:nvSpPr>
          <p:cNvPr id="989" name="Google Shape;989;p177"/>
          <p:cNvSpPr txBox="1">
            <a:spLocks noGrp="1"/>
          </p:cNvSpPr>
          <p:nvPr>
            <p:ph type="body" idx="1"/>
          </p:nvPr>
        </p:nvSpPr>
        <p:spPr>
          <a:xfrm>
            <a:off x="172875" y="788250"/>
            <a:ext cx="7135800" cy="36588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sz="2400" dirty="0"/>
              <a:t>Use the </a:t>
            </a:r>
            <a:r>
              <a:rPr lang="en" sz="2400" i="1" dirty="0"/>
              <a:t>KAS for Mathematics </a:t>
            </a:r>
            <a:r>
              <a:rPr lang="en" sz="2400" dirty="0"/>
              <a:t>to identify:</a:t>
            </a:r>
            <a:endParaRPr sz="2400" dirty="0"/>
          </a:p>
          <a:p>
            <a:pPr marL="457200" lvl="0" indent="-381000" algn="l" rtl="0">
              <a:spcBef>
                <a:spcPts val="800"/>
              </a:spcBef>
              <a:spcAft>
                <a:spcPts val="0"/>
              </a:spcAft>
              <a:buSzPts val="2400"/>
              <a:buChar char="●"/>
            </a:pPr>
            <a:r>
              <a:rPr lang="en" sz="2400" dirty="0"/>
              <a:t>What is the domain/conceptual category/big idea? </a:t>
            </a:r>
            <a:endParaRPr sz="2400" dirty="0"/>
          </a:p>
          <a:p>
            <a:pPr marL="457200" lvl="0" indent="-381000" algn="l" rtl="0">
              <a:spcBef>
                <a:spcPts val="0"/>
              </a:spcBef>
              <a:spcAft>
                <a:spcPts val="0"/>
              </a:spcAft>
              <a:buSzPts val="2400"/>
              <a:buChar char="●"/>
            </a:pPr>
            <a:r>
              <a:rPr lang="en" sz="2400" dirty="0"/>
              <a:t>What is the broader understanding the standard plays a role in building (cluster)?</a:t>
            </a:r>
            <a:endParaRPr sz="2400" dirty="0"/>
          </a:p>
        </p:txBody>
      </p:sp>
    </p:spTree>
  </p:cSld>
  <p:clrMapOvr>
    <a:masterClrMapping/>
  </p:clrMapOvr>
</p:sld>
</file>

<file path=ppt/theme/theme1.xml><?xml version="1.0" encoding="utf-8"?>
<a:theme xmlns:a="http://schemas.openxmlformats.org/drawingml/2006/main" name="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2020-04-09T04:00:00+00:00</Publication_x0020_Date>
    <Audience1 xmlns="3a62de7d-ba57-4f43-9dae-9623ba637be0"/>
    <_dlc_DocId xmlns="3a62de7d-ba57-4f43-9dae-9623ba637be0">KYED-536-816</_dlc_DocId>
    <_dlc_DocIdUrl xmlns="3a62de7d-ba57-4f43-9dae-9623ba637be0">
      <Url>https://www.education.ky.gov/curriculum/standards/kyacadstand/_layouts/15/DocIdRedir.aspx?ID=KYED-536-816</Url>
      <Description>KYED-536-816</Description>
    </_dlc_DocIdUrl>
  </documentManagement>
</p:properties>
</file>

<file path=customXml/itemProps1.xml><?xml version="1.0" encoding="utf-8"?>
<ds:datastoreItem xmlns:ds="http://schemas.openxmlformats.org/officeDocument/2006/customXml" ds:itemID="{AC1A5748-69AB-48CB-B4FF-B3EE9C03A328}"/>
</file>

<file path=customXml/itemProps2.xml><?xml version="1.0" encoding="utf-8"?>
<ds:datastoreItem xmlns:ds="http://schemas.openxmlformats.org/officeDocument/2006/customXml" ds:itemID="{77A26C27-5483-4FC4-AC4F-403F9B6E7D11}"/>
</file>

<file path=customXml/itemProps3.xml><?xml version="1.0" encoding="utf-8"?>
<ds:datastoreItem xmlns:ds="http://schemas.openxmlformats.org/officeDocument/2006/customXml" ds:itemID="{FF4F6E93-3304-4B1B-84DD-373A8223372F}"/>
</file>

<file path=customXml/itemProps4.xml><?xml version="1.0" encoding="utf-8"?>
<ds:datastoreItem xmlns:ds="http://schemas.openxmlformats.org/officeDocument/2006/customXml" ds:itemID="{38A30092-6901-4A63-9A2C-37FCB33324D8}"/>
</file>

<file path=docProps/app.xml><?xml version="1.0" encoding="utf-8"?>
<Properties xmlns="http://schemas.openxmlformats.org/officeDocument/2006/extended-properties" xmlns:vt="http://schemas.openxmlformats.org/officeDocument/2006/docPropsVTypes">
  <TotalTime>22</TotalTime>
  <Words>1550</Words>
  <Application>Microsoft Macintosh PowerPoint</Application>
  <PresentationFormat>On-screen Show (16:9)</PresentationFormat>
  <Paragraphs>128</Paragraphs>
  <Slides>24</Slides>
  <Notes>24</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24</vt:i4>
      </vt:variant>
    </vt:vector>
  </HeadingPairs>
  <TitlesOfParts>
    <vt:vector size="38" baseType="lpstr">
      <vt:lpstr>Arial</vt:lpstr>
      <vt:lpstr>Calibri</vt:lpstr>
      <vt:lpstr>Georgia</vt:lpstr>
      <vt:lpstr>Noto Sans Symbols</vt:lpstr>
      <vt:lpstr>Source Sans Pro</vt:lpstr>
      <vt:lpstr>Theme1</vt:lpstr>
      <vt:lpstr>Theme1</vt:lpstr>
      <vt:lpstr>3_Theme1</vt:lpstr>
      <vt:lpstr>Office Theme</vt:lpstr>
      <vt:lpstr>Theme1</vt:lpstr>
      <vt:lpstr>Theme1</vt:lpstr>
      <vt:lpstr>Theme1</vt:lpstr>
      <vt:lpstr>Theme1</vt:lpstr>
      <vt:lpstr>Theme1</vt:lpstr>
      <vt:lpstr>PowerPoint Presentation</vt:lpstr>
      <vt:lpstr>Gaining Clarity Around the KAS for Mathematics Through PLCs   </vt:lpstr>
      <vt:lpstr>Today, we will...</vt:lpstr>
      <vt:lpstr>All the resources we will use today are available on kystandards.org</vt:lpstr>
      <vt:lpstr>All the resources we will use today are available on kystandards.org</vt:lpstr>
      <vt:lpstr>Breaking Down a Standard Protocol</vt:lpstr>
      <vt:lpstr>Breaking Down a Standard p. 1</vt:lpstr>
      <vt:lpstr>Breaking Down a Standard p. 2</vt:lpstr>
      <vt:lpstr>Initial Overview</vt:lpstr>
      <vt:lpstr>Standards</vt:lpstr>
      <vt:lpstr>A Closer Look at the Standards for Mathematical Content</vt:lpstr>
      <vt:lpstr>A Closer Look at the Standards for Mathematical Content</vt:lpstr>
      <vt:lpstr>A Closer Look at the Standards for Mathematical Content</vt:lpstr>
      <vt:lpstr>Clarifications</vt:lpstr>
      <vt:lpstr>Coherence</vt:lpstr>
      <vt:lpstr>A Closer Look at the Standards for Mathematical Practice</vt:lpstr>
      <vt:lpstr>Attending to the SMPs:</vt:lpstr>
      <vt:lpstr>The process of “breaking down” a standard presents an opportunity for you/your team to consider the following: </vt:lpstr>
      <vt:lpstr>Next Steps to Consider:</vt:lpstr>
      <vt:lpstr>Assignment Review Protocol: Mathematics</vt:lpstr>
      <vt:lpstr>Cognitive Complexity</vt:lpstr>
      <vt:lpstr>Consider what’s next for this assignment</vt:lpstr>
      <vt:lpstr>5 Things to Know Before you Go</vt:lpstr>
      <vt:lpstr>PowerPoint Presentation</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Clouse, Thomas - Division of Academic Program Standards</dc:creator>
  <cp:lastModifiedBy>Caryn K Davidson</cp:lastModifiedBy>
  <cp:revision>4</cp:revision>
  <dcterms:modified xsi:type="dcterms:W3CDTF">2020-04-09T20:28:19Z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9c369dbf-19d3-4243-8a27-ed1a4c9c52c6</vt:lpwstr>
  </property>
</Properties>
</file>