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Layouts/slideLayout13.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ppt/revisionInfo.xml" ContentType="application/vnd.ms-powerpoint.revisioninfo+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5" r:id="rId4"/>
    <p:sldMasterId id="2147483723" r:id="rId5"/>
    <p:sldMasterId id="2147483669" r:id="rId6"/>
  </p:sldMasterIdLst>
  <p:notesMasterIdLst>
    <p:notesMasterId r:id="rId113"/>
  </p:notesMasterIdLst>
  <p:handoutMasterIdLst>
    <p:handoutMasterId r:id="rId114"/>
  </p:handoutMasterIdLst>
  <p:sldIdLst>
    <p:sldId id="269" r:id="rId7"/>
    <p:sldId id="348" r:id="rId8"/>
    <p:sldId id="282" r:id="rId9"/>
    <p:sldId id="276" r:id="rId10"/>
    <p:sldId id="324" r:id="rId11"/>
    <p:sldId id="278" r:id="rId12"/>
    <p:sldId id="279" r:id="rId13"/>
    <p:sldId id="270" r:id="rId14"/>
    <p:sldId id="304" r:id="rId15"/>
    <p:sldId id="261" r:id="rId16"/>
    <p:sldId id="305" r:id="rId17"/>
    <p:sldId id="262" r:id="rId18"/>
    <p:sldId id="306" r:id="rId19"/>
    <p:sldId id="280" r:id="rId20"/>
    <p:sldId id="307" r:id="rId21"/>
    <p:sldId id="325" r:id="rId22"/>
    <p:sldId id="283" r:id="rId23"/>
    <p:sldId id="284" r:id="rId24"/>
    <p:sldId id="286" r:id="rId25"/>
    <p:sldId id="349" r:id="rId26"/>
    <p:sldId id="326" r:id="rId27"/>
    <p:sldId id="285" r:id="rId28"/>
    <p:sldId id="287" r:id="rId29"/>
    <p:sldId id="289" r:id="rId30"/>
    <p:sldId id="320" r:id="rId31"/>
    <p:sldId id="288" r:id="rId32"/>
    <p:sldId id="290" r:id="rId33"/>
    <p:sldId id="291" r:id="rId34"/>
    <p:sldId id="292" r:id="rId35"/>
    <p:sldId id="293" r:id="rId36"/>
    <p:sldId id="294" r:id="rId37"/>
    <p:sldId id="352" r:id="rId38"/>
    <p:sldId id="295" r:id="rId39"/>
    <p:sldId id="296" r:id="rId40"/>
    <p:sldId id="297" r:id="rId41"/>
    <p:sldId id="298" r:id="rId42"/>
    <p:sldId id="299" r:id="rId43"/>
    <p:sldId id="302" r:id="rId44"/>
    <p:sldId id="303" r:id="rId45"/>
    <p:sldId id="322" r:id="rId46"/>
    <p:sldId id="300" r:id="rId47"/>
    <p:sldId id="301" r:id="rId48"/>
    <p:sldId id="308" r:id="rId49"/>
    <p:sldId id="350" r:id="rId50"/>
    <p:sldId id="327" r:id="rId51"/>
    <p:sldId id="309" r:id="rId52"/>
    <p:sldId id="310" r:id="rId53"/>
    <p:sldId id="311" r:id="rId54"/>
    <p:sldId id="313" r:id="rId55"/>
    <p:sldId id="314" r:id="rId56"/>
    <p:sldId id="312" r:id="rId57"/>
    <p:sldId id="315" r:id="rId58"/>
    <p:sldId id="316" r:id="rId59"/>
    <p:sldId id="318" r:id="rId60"/>
    <p:sldId id="319" r:id="rId61"/>
    <p:sldId id="328" r:id="rId62"/>
    <p:sldId id="351" r:id="rId63"/>
    <p:sldId id="329" r:id="rId64"/>
    <p:sldId id="330" r:id="rId65"/>
    <p:sldId id="331" r:id="rId66"/>
    <p:sldId id="332" r:id="rId67"/>
    <p:sldId id="353" r:id="rId68"/>
    <p:sldId id="354" r:id="rId69"/>
    <p:sldId id="355" r:id="rId70"/>
    <p:sldId id="356" r:id="rId71"/>
    <p:sldId id="357" r:id="rId72"/>
    <p:sldId id="340" r:id="rId73"/>
    <p:sldId id="341" r:id="rId74"/>
    <p:sldId id="342" r:id="rId75"/>
    <p:sldId id="343" r:id="rId76"/>
    <p:sldId id="333" r:id="rId77"/>
    <p:sldId id="345" r:id="rId78"/>
    <p:sldId id="344" r:id="rId79"/>
    <p:sldId id="346" r:id="rId80"/>
    <p:sldId id="347" r:id="rId81"/>
    <p:sldId id="358" r:id="rId82"/>
    <p:sldId id="360" r:id="rId83"/>
    <p:sldId id="366" r:id="rId84"/>
    <p:sldId id="367" r:id="rId85"/>
    <p:sldId id="368" r:id="rId86"/>
    <p:sldId id="369" r:id="rId87"/>
    <p:sldId id="370" r:id="rId88"/>
    <p:sldId id="371" r:id="rId89"/>
    <p:sldId id="372" r:id="rId90"/>
    <p:sldId id="373" r:id="rId91"/>
    <p:sldId id="374" r:id="rId92"/>
    <p:sldId id="375" r:id="rId93"/>
    <p:sldId id="376" r:id="rId94"/>
    <p:sldId id="362" r:id="rId95"/>
    <p:sldId id="363" r:id="rId96"/>
    <p:sldId id="359" r:id="rId97"/>
    <p:sldId id="361" r:id="rId98"/>
    <p:sldId id="365" r:id="rId99"/>
    <p:sldId id="377" r:id="rId100"/>
    <p:sldId id="378" r:id="rId101"/>
    <p:sldId id="379" r:id="rId102"/>
    <p:sldId id="364" r:id="rId103"/>
    <p:sldId id="382" r:id="rId104"/>
    <p:sldId id="380" r:id="rId105"/>
    <p:sldId id="334" r:id="rId106"/>
    <p:sldId id="323" r:id="rId107"/>
    <p:sldId id="266" r:id="rId108"/>
    <p:sldId id="272" r:id="rId109"/>
    <p:sldId id="274" r:id="rId110"/>
    <p:sldId id="273" r:id="rId111"/>
    <p:sldId id="381" r:id="rId112"/>
  </p:sldIdLst>
  <p:sldSz cx="12192000" cy="6858000"/>
  <p:notesSz cx="7023100" cy="9309100"/>
  <p:embeddedFontLst>
    <p:embeddedFont>
      <p:font typeface="Calibri" panose="020F0502020204030204" pitchFamily="34" charset="0"/>
      <p:regular r:id="rId115"/>
      <p:bold r:id="rId116"/>
      <p:italic r:id="rId117"/>
      <p:boldItalic r:id="rId118"/>
    </p:embeddedFont>
    <p:embeddedFont>
      <p:font typeface="Franklin Gothic Medium" panose="020B0603020102020204" pitchFamily="34" charset="0"/>
      <p:regular r:id="rId119"/>
      <p:italic r:id="rId120"/>
    </p:embeddedFont>
    <p:embeddedFont>
      <p:font typeface="Georgia" panose="02040502050405020303" pitchFamily="18" charset="0"/>
      <p:regular r:id="rId121"/>
      <p:bold r:id="rId122"/>
      <p:italic r:id="rId123"/>
      <p:boldItalic r:id="rId124"/>
    </p:embeddedFont>
    <p:embeddedFont>
      <p:font typeface="Libre Franklin" pitchFamily="2" charset="0"/>
      <p:regular r:id="rId125"/>
      <p:bold r:id="rId126"/>
      <p:italic r:id="rId127"/>
      <p:boldItalic r:id="rId128"/>
    </p:embeddedFont>
    <p:embeddedFont>
      <p:font typeface="Libre Franklin Medium" pitchFamily="2" charset="0"/>
      <p:regular r:id="rId129"/>
    </p:embeddedFont>
    <p:embeddedFont>
      <p:font typeface="Source Sans Pro" panose="020B0503030403020204" pitchFamily="34" charset="0"/>
      <p:regular r:id="rId130"/>
      <p:bold r:id="rId131"/>
      <p:italic r:id="rId132"/>
      <p:boldItalic r:id="rId1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ker, Jennifer L - Office of Teaching and Learning" initials="FJL-OoTaL" lastIdx="1" clrIdx="0">
    <p:extLst>
      <p:ext uri="{19B8F6BF-5375-455C-9EA6-DF929625EA0E}">
        <p15:presenceInfo xmlns:p15="http://schemas.microsoft.com/office/powerpoint/2012/main" userId="S-1-5-21-2077426921-23679709-1353397897-384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006600"/>
    <a:srgbClr val="990000"/>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AEEB6E-A584-8C35-B769-A4D5C5F00BC8}" v="8" dt="2023-03-16T14:12:47.390"/>
    <p1510:client id="{DEEDE2C9-4EFA-77CA-3F03-14E37498571B}" v="3" dt="2023-03-16T20:40:00.659"/>
  </p1510:revLst>
</p1510:revInfo>
</file>

<file path=ppt/tableStyles.xml><?xml version="1.0" encoding="utf-8"?>
<a:tblStyleLst xmlns:a="http://schemas.openxmlformats.org/drawingml/2006/main" def="{EBC8B11B-E6A7-4C70-B9A6-CCE98BCFF40A}">
  <a:tblStyle styleId="{EBC8B11B-E6A7-4C70-B9A6-CCE98BCFF40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0" autoAdjust="0"/>
    <p:restoredTop sz="94667" autoAdjust="0"/>
  </p:normalViewPr>
  <p:slideViewPr>
    <p:cSldViewPr snapToGrid="0">
      <p:cViewPr varScale="1">
        <p:scale>
          <a:sx n="78" d="100"/>
          <a:sy n="78" d="100"/>
        </p:scale>
        <p:origin x="66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3.fntdata"/><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tableStyles" Target="tableStyle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font" Target="fonts/font9.fntdata"/><Relationship Id="rId128" Type="http://schemas.openxmlformats.org/officeDocument/2006/relationships/font" Target="fonts/font14.fntdata"/><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notesMaster" Target="notesMasters/notesMaster1.xml"/><Relationship Id="rId118" Type="http://schemas.openxmlformats.org/officeDocument/2006/relationships/font" Target="fonts/font4.fntdata"/><Relationship Id="rId134" Type="http://schemas.openxmlformats.org/officeDocument/2006/relationships/commentAuthors" Target="commentAuthors.xml"/><Relationship Id="rId139" Type="http://schemas.microsoft.com/office/2015/10/relationships/revisionInfo" Target="revisionInfo.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font" Target="fonts/font10.fntdata"/><Relationship Id="rId129" Type="http://schemas.openxmlformats.org/officeDocument/2006/relationships/font" Target="fonts/font15.fntdata"/><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handoutMaster" Target="handoutMasters/handoutMaster1.xml"/><Relationship Id="rId119" Type="http://schemas.openxmlformats.org/officeDocument/2006/relationships/font" Target="fonts/font5.fntdata"/><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font" Target="fonts/font16.fntdata"/><Relationship Id="rId135" Type="http://schemas.openxmlformats.org/officeDocument/2006/relationships/presProps" Target="pres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font" Target="fonts/font6.fntdata"/><Relationship Id="rId125" Type="http://schemas.openxmlformats.org/officeDocument/2006/relationships/font" Target="fonts/font11.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font" Target="fonts/font1.fntdata"/><Relationship Id="rId131" Type="http://schemas.openxmlformats.org/officeDocument/2006/relationships/font" Target="fonts/font17.fntdata"/><Relationship Id="rId136"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font" Target="fonts/font12.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font" Target="fonts/font7.fnt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font" Target="fonts/font2.fntdata"/><Relationship Id="rId13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font" Target="fonts/font18.fntdata"/><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font" Target="fonts/font13.fntdata"/><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font" Target="fonts/font1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7D165670-57F5-4E07-9292-E99CFEDA0EBF}" type="datetimeFigureOut">
              <a:rPr lang="en-US" smtClean="0"/>
              <a:t>3/16/2023</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A737E55A-D347-4B0D-B3C9-95B35B49627F}" type="slidenum">
              <a:rPr lang="en-US" smtClean="0"/>
              <a:t>‹#›</a:t>
            </a:fld>
            <a:endParaRPr lang="en-US"/>
          </a:p>
        </p:txBody>
      </p:sp>
    </p:spTree>
    <p:extLst>
      <p:ext uri="{BB962C8B-B14F-4D97-AF65-F5344CB8AC3E}">
        <p14:creationId xmlns:p14="http://schemas.microsoft.com/office/powerpoint/2010/main" val="1885717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43343" cy="467072"/>
          </a:xfrm>
          <a:prstGeom prst="rect">
            <a:avLst/>
          </a:prstGeom>
          <a:noFill/>
          <a:ln>
            <a:noFill/>
          </a:ln>
        </p:spPr>
        <p:txBody>
          <a:bodyPr spcFirstLastPara="1" wrap="square" lIns="93308" tIns="93308" rIns="93308" bIns="93308"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8132" y="0"/>
            <a:ext cx="3043343" cy="467072"/>
          </a:xfrm>
          <a:prstGeom prst="rect">
            <a:avLst/>
          </a:prstGeom>
          <a:noFill/>
          <a:ln>
            <a:noFill/>
          </a:ln>
        </p:spPr>
        <p:txBody>
          <a:bodyPr spcFirstLastPara="1" wrap="square" lIns="93308" tIns="93308" rIns="93308" bIns="93308"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42030"/>
            <a:ext cx="3043343" cy="467071"/>
          </a:xfrm>
          <a:prstGeom prst="rect">
            <a:avLst/>
          </a:prstGeom>
          <a:noFill/>
          <a:ln>
            <a:noFill/>
          </a:ln>
        </p:spPr>
        <p:txBody>
          <a:bodyPr spcFirstLastPara="1" wrap="square" lIns="93308" tIns="93308" rIns="93308" bIns="93308"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43510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0" indent="0"/>
            <a:endParaRPr sz="140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3881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0" indent="0"/>
            <a:endParaRPr sz="140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3782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0" indent="0"/>
            <a:endParaRPr sz="140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0733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0" indent="0"/>
            <a:endParaRPr sz="140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7187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0" indent="0"/>
            <a:endParaRPr sz="140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29577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102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5513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103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5651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104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6437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105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918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0" indent="0"/>
            <a:endParaRPr sz="140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9584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5926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8558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endParaRPr dirty="0"/>
          </a:p>
        </p:txBody>
      </p:sp>
      <p:sp>
        <p:nvSpPr>
          <p:cNvPr id="356" name="Shape 356"/>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204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r>
              <a:rPr lang="en-US" baseline="0" dirty="0"/>
              <a:t> </a:t>
            </a:r>
            <a:endParaRPr dirty="0"/>
          </a:p>
        </p:txBody>
      </p:sp>
      <p:sp>
        <p:nvSpPr>
          <p:cNvPr id="363" name="Shape 363"/>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5422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0" indent="0"/>
            <a:endParaRPr sz="140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52355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0" indent="0"/>
            <a:endParaRPr sz="140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5506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53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15045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5"/>
        <p:cNvGrpSpPr/>
        <p:nvPr/>
      </p:nvGrpSpPr>
      <p:grpSpPr>
        <a:xfrm>
          <a:off x="0" y="0"/>
          <a:ext cx="0" cy="0"/>
          <a:chOff x="0" y="0"/>
          <a:chExt cx="0" cy="0"/>
        </a:xfrm>
      </p:grpSpPr>
      <p:sp>
        <p:nvSpPr>
          <p:cNvPr id="26" name="Shape 26"/>
          <p:cNvSpPr txBox="1">
            <a:spLocks noGrp="1"/>
          </p:cNvSpPr>
          <p:nvPr>
            <p:ph type="ctrTitle"/>
          </p:nvPr>
        </p:nvSpPr>
        <p:spPr>
          <a:xfrm>
            <a:off x="874469" y="1477104"/>
            <a:ext cx="8664600" cy="16464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72B62"/>
              </a:buClr>
              <a:buSzPts val="5400"/>
              <a:buFont typeface="Georgia"/>
              <a:buNone/>
              <a:defRPr sz="5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27" name="Shape 27"/>
          <p:cNvSpPr txBox="1">
            <a:spLocks noGrp="1"/>
          </p:cNvSpPr>
          <p:nvPr>
            <p:ph type="subTitle" idx="1"/>
          </p:nvPr>
        </p:nvSpPr>
        <p:spPr>
          <a:xfrm>
            <a:off x="1285102" y="3346212"/>
            <a:ext cx="8298300" cy="1096800"/>
          </a:xfrm>
          <a:prstGeom prst="rect">
            <a:avLst/>
          </a:prstGeom>
          <a:noFill/>
          <a:ln>
            <a:noFill/>
          </a:ln>
        </p:spPr>
        <p:txBody>
          <a:bodyPr spcFirstLastPara="1" wrap="square" lIns="91425" tIns="45700" rIns="91425" bIns="45700" anchor="t" anchorCtr="0"/>
          <a:lstStyle>
            <a:lvl1pPr marR="0" lvl="0" algn="r" rtl="0">
              <a:lnSpc>
                <a:spcPct val="100000"/>
              </a:lnSpc>
              <a:spcBef>
                <a:spcPts val="1000"/>
              </a:spcBef>
              <a:spcAft>
                <a:spcPts val="0"/>
              </a:spcAft>
              <a:buClr>
                <a:srgbClr val="D2BD24"/>
              </a:buClr>
              <a:buSzPts val="2800"/>
              <a:buFont typeface="Noto Sans Symbols"/>
              <a:buNone/>
              <a:defRPr sz="2800" b="0" i="0" u="none" strike="noStrike" cap="none">
                <a:solidFill>
                  <a:srgbClr val="7F7F7F"/>
                </a:solidFill>
                <a:latin typeface="Source Sans Pro"/>
                <a:ea typeface="Source Sans Pro"/>
                <a:cs typeface="Source Sans Pro"/>
                <a:sym typeface="Source Sans Pro"/>
              </a:defRPr>
            </a:lvl1pPr>
            <a:lvl2pPr marR="0" lvl="1" algn="ctr" rtl="0">
              <a:lnSpc>
                <a:spcPct val="100000"/>
              </a:lnSpc>
              <a:spcBef>
                <a:spcPts val="1000"/>
              </a:spcBef>
              <a:spcAft>
                <a:spcPts val="0"/>
              </a:spcAft>
              <a:buClr>
                <a:srgbClr val="D2BD24"/>
              </a:buClr>
              <a:buSzPts val="2560"/>
              <a:buFont typeface="Source Sans Pro"/>
              <a:buNone/>
              <a:defRPr sz="3200" b="0" i="0" u="none" strike="noStrike" cap="none">
                <a:solidFill>
                  <a:srgbClr val="888888"/>
                </a:solidFill>
                <a:latin typeface="Source Sans Pro"/>
                <a:ea typeface="Source Sans Pro"/>
                <a:cs typeface="Source Sans Pro"/>
                <a:sym typeface="Source Sans Pro"/>
              </a:defRPr>
            </a:lvl2pPr>
            <a:lvl3pPr marR="0" lvl="2" algn="ctr" rtl="0">
              <a:lnSpc>
                <a:spcPct val="100000"/>
              </a:lnSpc>
              <a:spcBef>
                <a:spcPts val="1000"/>
              </a:spcBef>
              <a:spcAft>
                <a:spcPts val="0"/>
              </a:spcAft>
              <a:buClr>
                <a:srgbClr val="D2BD24"/>
              </a:buClr>
              <a:buSzPts val="2800"/>
              <a:buFont typeface="Noto Sans Symbols"/>
              <a:buNone/>
              <a:defRPr sz="2800" b="0" i="0" u="none" strike="noStrike" cap="none">
                <a:solidFill>
                  <a:srgbClr val="888888"/>
                </a:solidFill>
                <a:latin typeface="Source Sans Pro"/>
                <a:ea typeface="Source Sans Pro"/>
                <a:cs typeface="Source Sans Pro"/>
                <a:sym typeface="Source Sans Pro"/>
              </a:defRPr>
            </a:lvl3pPr>
            <a:lvl4pPr marR="0" lvl="3" algn="ctr" rtl="0">
              <a:lnSpc>
                <a:spcPct val="100000"/>
              </a:lnSpc>
              <a:spcBef>
                <a:spcPts val="1000"/>
              </a:spcBef>
              <a:spcAft>
                <a:spcPts val="0"/>
              </a:spcAft>
              <a:buClr>
                <a:srgbClr val="D2BD24"/>
              </a:buClr>
              <a:buSzPts val="2400"/>
              <a:buFont typeface="Noto Sans Symbols"/>
              <a:buNone/>
              <a:defRPr sz="2400" b="0" i="0" u="none" strike="noStrike" cap="none">
                <a:solidFill>
                  <a:srgbClr val="888888"/>
                </a:solidFill>
                <a:latin typeface="Source Sans Pro"/>
                <a:ea typeface="Source Sans Pro"/>
                <a:cs typeface="Source Sans Pro"/>
                <a:sym typeface="Source Sans Pro"/>
              </a:defRPr>
            </a:lvl4pPr>
            <a:lvl5pPr marR="0" lvl="4" algn="ctr" rtl="0">
              <a:lnSpc>
                <a:spcPct val="100000"/>
              </a:lnSpc>
              <a:spcBef>
                <a:spcPts val="1000"/>
              </a:spcBef>
              <a:spcAft>
                <a:spcPts val="0"/>
              </a:spcAft>
              <a:buClr>
                <a:srgbClr val="D2BD24"/>
              </a:buClr>
              <a:buSzPts val="2400"/>
              <a:buFont typeface="Noto Sans Symbols"/>
              <a:buNone/>
              <a:defRPr sz="2400" b="0" i="0" u="none" strike="noStrike" cap="none">
                <a:solidFill>
                  <a:srgbClr val="888888"/>
                </a:solidFill>
                <a:latin typeface="Source Sans Pro"/>
                <a:ea typeface="Source Sans Pro"/>
                <a:cs typeface="Source Sans Pro"/>
                <a:sym typeface="Source Sans Pro"/>
              </a:defRPr>
            </a:lvl5pPr>
            <a:lvl6pPr marR="0" lvl="5"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Source Sans Pro"/>
                <a:ea typeface="Source Sans Pro"/>
                <a:cs typeface="Source Sans Pro"/>
                <a:sym typeface="Source Sans Pro"/>
              </a:defRPr>
            </a:lvl6pPr>
            <a:lvl7pPr marR="0" lvl="6"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Source Sans Pro"/>
                <a:ea typeface="Source Sans Pro"/>
                <a:cs typeface="Source Sans Pro"/>
                <a:sym typeface="Source Sans Pro"/>
              </a:defRPr>
            </a:lvl7pPr>
            <a:lvl8pPr marR="0" lvl="7"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Source Sans Pro"/>
                <a:ea typeface="Source Sans Pro"/>
                <a:cs typeface="Source Sans Pro"/>
                <a:sym typeface="Source Sans Pro"/>
              </a:defRPr>
            </a:lvl8pPr>
            <a:lvl9pPr marR="0" lvl="8"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Source Sans Pro"/>
                <a:ea typeface="Source Sans Pro"/>
                <a:cs typeface="Source Sans Pro"/>
                <a:sym typeface="Source Sans Pro"/>
              </a:defRPr>
            </a:lvl9pPr>
          </a:lstStyle>
          <a:p>
            <a:endParaRPr/>
          </a:p>
        </p:txBody>
      </p:sp>
      <p:grpSp>
        <p:nvGrpSpPr>
          <p:cNvPr id="28" name="Shape 28"/>
          <p:cNvGrpSpPr/>
          <p:nvPr/>
        </p:nvGrpSpPr>
        <p:grpSpPr>
          <a:xfrm>
            <a:off x="0" y="0"/>
            <a:ext cx="12192133" cy="6866567"/>
            <a:chOff x="0" y="-8467"/>
            <a:chExt cx="12192133" cy="6866567"/>
          </a:xfrm>
        </p:grpSpPr>
        <p:cxnSp>
          <p:nvCxnSpPr>
            <p:cNvPr id="29" name="Shape 29"/>
            <p:cNvCxnSpPr/>
            <p:nvPr/>
          </p:nvCxnSpPr>
          <p:spPr>
            <a:xfrm>
              <a:off x="9169166" y="-8467"/>
              <a:ext cx="1783200" cy="6856500"/>
            </a:xfrm>
            <a:prstGeom prst="straightConnector1">
              <a:avLst/>
            </a:prstGeom>
            <a:noFill/>
            <a:ln w="9525" cap="flat" cmpd="sng">
              <a:solidFill>
                <a:schemeClr val="accent1">
                  <a:alpha val="69411"/>
                </a:schemeClr>
              </a:solidFill>
              <a:prstDash val="solid"/>
              <a:round/>
              <a:headEnd type="none" w="sm" len="sm"/>
              <a:tailEnd type="none" w="sm" len="sm"/>
            </a:ln>
          </p:spPr>
        </p:cxnSp>
        <p:cxnSp>
          <p:nvCxnSpPr>
            <p:cNvPr id="30" name="Shape 30"/>
            <p:cNvCxnSpPr/>
            <p:nvPr/>
          </p:nvCxnSpPr>
          <p:spPr>
            <a:xfrm flipH="1">
              <a:off x="8475125" y="3681413"/>
              <a:ext cx="3713700" cy="3166500"/>
            </a:xfrm>
            <a:prstGeom prst="straightConnector1">
              <a:avLst/>
            </a:prstGeom>
            <a:noFill/>
            <a:ln w="9525" cap="flat" cmpd="sng">
              <a:solidFill>
                <a:schemeClr val="accent1">
                  <a:alpha val="69411"/>
                </a:schemeClr>
              </a:solidFill>
              <a:prstDash val="solid"/>
              <a:round/>
              <a:headEnd type="none" w="sm" len="sm"/>
              <a:tailEnd type="none" w="sm" len="sm"/>
            </a:ln>
          </p:spPr>
        </p:cxnSp>
        <p:sp>
          <p:nvSpPr>
            <p:cNvPr id="31" name="Shape 31"/>
            <p:cNvSpPr/>
            <p:nvPr/>
          </p:nvSpPr>
          <p:spPr>
            <a:xfrm>
              <a:off x="9181476" y="-8467"/>
              <a:ext cx="3007349" cy="6866467"/>
            </a:xfrm>
            <a:custGeom>
              <a:avLst/>
              <a:gdLst/>
              <a:ahLst/>
              <a:cxnLst/>
              <a:rect l="0" t="0" r="0" b="0"/>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32" name="Shape 32"/>
            <p:cNvSpPr/>
            <p:nvPr/>
          </p:nvSpPr>
          <p:spPr>
            <a:xfrm>
              <a:off x="9603442" y="-8467"/>
              <a:ext cx="2586178" cy="6866467"/>
            </a:xfrm>
            <a:custGeom>
              <a:avLst/>
              <a:gdLst/>
              <a:ahLst/>
              <a:cxnLst/>
              <a:rect l="0" t="0" r="0" b="0"/>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3" name="Shape 33"/>
            <p:cNvSpPr/>
            <p:nvPr/>
          </p:nvSpPr>
          <p:spPr>
            <a:xfrm>
              <a:off x="8932333" y="3048000"/>
              <a:ext cx="3259800" cy="3810000"/>
            </a:xfrm>
            <a:prstGeom prst="triangle">
              <a:avLst>
                <a:gd name="adj" fmla="val 100000"/>
              </a:avLst>
            </a:prstGeom>
            <a:solidFill>
              <a:srgbClr val="374C81">
                <a:alpha val="6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Shape 34"/>
            <p:cNvSpPr/>
            <p:nvPr/>
          </p:nvSpPr>
          <p:spPr>
            <a:xfrm>
              <a:off x="9190612" y="-8467"/>
              <a:ext cx="3000914" cy="6866467"/>
            </a:xfrm>
            <a:custGeom>
              <a:avLst/>
              <a:gdLst/>
              <a:ahLst/>
              <a:cxnLst/>
              <a:rect l="0" t="0" r="0" b="0"/>
              <a:pathLst>
                <a:path w="2858013" h="6866467" extrusionOk="0">
                  <a:moveTo>
                    <a:pt x="0" y="0"/>
                  </a:moveTo>
                  <a:lnTo>
                    <a:pt x="2858013" y="0"/>
                  </a:lnTo>
                  <a:lnTo>
                    <a:pt x="2858013" y="6866467"/>
                  </a:lnTo>
                  <a:lnTo>
                    <a:pt x="2473942" y="6866467"/>
                  </a:lnTo>
                  <a:lnTo>
                    <a:pt x="0" y="0"/>
                  </a:lnTo>
                  <a:close/>
                </a:path>
              </a:pathLst>
            </a:custGeom>
            <a:solidFill>
              <a:srgbClr val="374C81">
                <a:alpha val="49411"/>
              </a:srgbClr>
            </a:solidFill>
            <a:ln>
              <a:noFill/>
            </a:ln>
          </p:spPr>
        </p:sp>
        <p:sp>
          <p:nvSpPr>
            <p:cNvPr id="35" name="Shape 35"/>
            <p:cNvSpPr/>
            <p:nvPr/>
          </p:nvSpPr>
          <p:spPr>
            <a:xfrm>
              <a:off x="10898730" y="-8467"/>
              <a:ext cx="1290094" cy="6858000"/>
            </a:xfrm>
            <a:custGeom>
              <a:avLst/>
              <a:gdLst/>
              <a:ahLst/>
              <a:cxnLst/>
              <a:rect l="0" t="0" r="0" b="0"/>
              <a:pathLst>
                <a:path w="1290094" h="6858000" extrusionOk="0">
                  <a:moveTo>
                    <a:pt x="1019735" y="0"/>
                  </a:moveTo>
                  <a:lnTo>
                    <a:pt x="1290094" y="0"/>
                  </a:lnTo>
                  <a:lnTo>
                    <a:pt x="1290094" y="6858000"/>
                  </a:lnTo>
                  <a:lnTo>
                    <a:pt x="0" y="6858000"/>
                  </a:lnTo>
                  <a:lnTo>
                    <a:pt x="1019735" y="0"/>
                  </a:lnTo>
                  <a:close/>
                </a:path>
              </a:pathLst>
            </a:custGeom>
            <a:solidFill>
              <a:srgbClr val="5963B8">
                <a:alpha val="69411"/>
              </a:srgbClr>
            </a:solidFill>
            <a:ln>
              <a:noFill/>
            </a:ln>
          </p:spPr>
        </p:sp>
        <p:sp>
          <p:nvSpPr>
            <p:cNvPr id="36" name="Shape 36"/>
            <p:cNvSpPr/>
            <p:nvPr/>
          </p:nvSpPr>
          <p:spPr>
            <a:xfrm>
              <a:off x="10938999" y="-8467"/>
              <a:ext cx="1249825" cy="6858000"/>
            </a:xfrm>
            <a:custGeom>
              <a:avLst/>
              <a:gdLst/>
              <a:ahLst/>
              <a:cxnLst/>
              <a:rect l="0" t="0" r="0" b="0"/>
              <a:pathLst>
                <a:path w="1249825" h="6858000" extrusionOk="0">
                  <a:moveTo>
                    <a:pt x="0" y="0"/>
                  </a:moveTo>
                  <a:lnTo>
                    <a:pt x="1249825" y="0"/>
                  </a:lnTo>
                  <a:lnTo>
                    <a:pt x="1249825" y="6858000"/>
                  </a:lnTo>
                  <a:lnTo>
                    <a:pt x="1109382" y="6858000"/>
                  </a:lnTo>
                  <a:lnTo>
                    <a:pt x="0" y="0"/>
                  </a:lnTo>
                  <a:close/>
                </a:path>
              </a:pathLst>
            </a:custGeom>
            <a:solidFill>
              <a:srgbClr val="8FA1CF"/>
            </a:solidFill>
            <a:ln>
              <a:noFill/>
            </a:ln>
          </p:spPr>
        </p:sp>
        <p:sp>
          <p:nvSpPr>
            <p:cNvPr id="37" name="Shape 37"/>
            <p:cNvSpPr/>
            <p:nvPr/>
          </p:nvSpPr>
          <p:spPr>
            <a:xfrm>
              <a:off x="10371666" y="3589867"/>
              <a:ext cx="1817100" cy="3268200"/>
            </a:xfrm>
            <a:prstGeom prst="triangle">
              <a:avLst>
                <a:gd name="adj" fmla="val 100000"/>
              </a:avLst>
            </a:prstGeom>
            <a:solidFill>
              <a:srgbClr val="374C81">
                <a:alpha val="6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Shape 38"/>
            <p:cNvSpPr/>
            <p:nvPr/>
          </p:nvSpPr>
          <p:spPr>
            <a:xfrm>
              <a:off x="0" y="4013200"/>
              <a:ext cx="448800" cy="2844900"/>
            </a:xfrm>
            <a:prstGeom prst="triangle">
              <a:avLst>
                <a:gd name="adj" fmla="val 0"/>
              </a:avLst>
            </a:prstGeom>
            <a:solidFill>
              <a:srgbClr val="072B62">
                <a:alpha val="6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9" name="Shape 39"/>
          <p:cNvPicPr preferRelativeResize="0"/>
          <p:nvPr/>
        </p:nvPicPr>
        <p:blipFill rotWithShape="1">
          <a:blip r:embed="rId2">
            <a:alphaModFix/>
          </a:blip>
          <a:srcRect/>
          <a:stretch/>
        </p:blipFill>
        <p:spPr>
          <a:xfrm>
            <a:off x="9747105" y="0"/>
            <a:ext cx="2377440" cy="2377438"/>
          </a:xfrm>
          <a:prstGeom prst="rect">
            <a:avLst/>
          </a:prstGeom>
          <a:noFill/>
          <a:ln>
            <a:noFill/>
          </a:ln>
        </p:spPr>
      </p:pic>
      <p:sp>
        <p:nvSpPr>
          <p:cNvPr id="40" name="Shape 40"/>
          <p:cNvSpPr/>
          <p:nvPr/>
        </p:nvSpPr>
        <p:spPr>
          <a:xfrm rot="10800000" flipH="1">
            <a:off x="1" y="-127"/>
            <a:ext cx="1177500" cy="5336400"/>
          </a:xfrm>
          <a:prstGeom prst="triangle">
            <a:avLst>
              <a:gd name="adj" fmla="val 0"/>
            </a:avLst>
          </a:prstGeom>
          <a:solidFill>
            <a:srgbClr val="6F81AC">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Shape 41"/>
          <p:cNvSpPr txBox="1">
            <a:spLocks noGrp="1"/>
          </p:cNvSpPr>
          <p:nvPr>
            <p:ph type="dt" idx="10"/>
          </p:nvPr>
        </p:nvSpPr>
        <p:spPr>
          <a:xfrm>
            <a:off x="10650823" y="6289723"/>
            <a:ext cx="1416000" cy="387900"/>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600" b="0" i="0" u="none" strike="noStrike" cap="none">
                <a:solidFill>
                  <a:schemeClr val="l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931334" y="609600"/>
            <a:ext cx="8094000" cy="30225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92" name="Shape 92"/>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
        <p:nvSpPr>
          <p:cNvPr id="93" name="Shape 93"/>
          <p:cNvSpPr txBox="1"/>
          <p:nvPr/>
        </p:nvSpPr>
        <p:spPr>
          <a:xfrm>
            <a:off x="541870" y="790378"/>
            <a:ext cx="6096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8FA1C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94" name="Shape 94"/>
          <p:cNvSpPr txBox="1"/>
          <p:nvPr/>
        </p:nvSpPr>
        <p:spPr>
          <a:xfrm>
            <a:off x="8893011" y="2886556"/>
            <a:ext cx="6096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8FA1C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677335" y="609600"/>
            <a:ext cx="8348100" cy="30225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72B62"/>
              </a:buClr>
              <a:buSzPts val="4400"/>
              <a:buFont typeface="Georgia"/>
              <a:buNone/>
              <a:defRPr sz="4400" b="0" i="1"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97" name="Shape 97"/>
          <p:cNvSpPr txBox="1">
            <a:spLocks noGrp="1"/>
          </p:cNvSpPr>
          <p:nvPr>
            <p:ph type="body" idx="1"/>
          </p:nvPr>
        </p:nvSpPr>
        <p:spPr>
          <a:xfrm>
            <a:off x="601142" y="3903134"/>
            <a:ext cx="8596800" cy="514200"/>
          </a:xfrm>
          <a:prstGeom prst="rect">
            <a:avLst/>
          </a:prstGeom>
          <a:noFill/>
          <a:ln>
            <a:noFill/>
          </a:ln>
        </p:spPr>
        <p:txBody>
          <a:bodyPr spcFirstLastPara="1" wrap="square" lIns="91425" tIns="45700" rIns="91425" bIns="45700" anchor="b" anchorCtr="0"/>
          <a:lstStyle>
            <a:lvl1pPr marL="457200" marR="0" lvl="0" indent="-228600" algn="r" rtl="0">
              <a:lnSpc>
                <a:spcPct val="100000"/>
              </a:lnSpc>
              <a:spcBef>
                <a:spcPts val="1000"/>
              </a:spcBef>
              <a:spcAft>
                <a:spcPts val="0"/>
              </a:spcAft>
              <a:buClr>
                <a:srgbClr val="D2BD24"/>
              </a:buClr>
              <a:buSzPts val="3200"/>
              <a:buFont typeface="Noto Sans Symbols"/>
              <a:buNone/>
              <a:defRPr sz="3200" b="0" i="0" u="none" strike="noStrike" cap="none">
                <a:solidFill>
                  <a:srgbClr val="3F3F3F"/>
                </a:solidFill>
                <a:latin typeface="Source Sans Pro"/>
                <a:ea typeface="Source Sans Pro"/>
                <a:cs typeface="Source Sans Pro"/>
                <a:sym typeface="Source Sans Pro"/>
              </a:defRPr>
            </a:lvl1pPr>
            <a:lvl2pPr marL="914400" marR="0" lvl="1" indent="-228600" algn="l" rtl="0">
              <a:lnSpc>
                <a:spcPct val="100000"/>
              </a:lnSpc>
              <a:spcBef>
                <a:spcPts val="1000"/>
              </a:spcBef>
              <a:spcAft>
                <a:spcPts val="0"/>
              </a:spcAft>
              <a:buClr>
                <a:srgbClr val="D2BD24"/>
              </a:buClr>
              <a:buSzPts val="2560"/>
              <a:buFont typeface="Source Sans Pro"/>
              <a:buNone/>
              <a:defRPr sz="3200" b="0" i="0" u="none" strike="noStrike" cap="none">
                <a:solidFill>
                  <a:srgbClr val="3F3F3F"/>
                </a:solidFill>
                <a:latin typeface="Source Sans Pro"/>
                <a:ea typeface="Source Sans Pro"/>
                <a:cs typeface="Source Sans Pro"/>
                <a:sym typeface="Source Sans Pro"/>
              </a:defRPr>
            </a:lvl2pPr>
            <a:lvl3pPr marL="1371600" marR="0" lvl="2" indent="-228600" algn="l" rtl="0">
              <a:lnSpc>
                <a:spcPct val="100000"/>
              </a:lnSpc>
              <a:spcBef>
                <a:spcPts val="1000"/>
              </a:spcBef>
              <a:spcAft>
                <a:spcPts val="0"/>
              </a:spcAft>
              <a:buClr>
                <a:srgbClr val="D2BD24"/>
              </a:buClr>
              <a:buSzPts val="2800"/>
              <a:buFont typeface="Noto Sans Symbols"/>
              <a:buNone/>
              <a:defRPr sz="2800" b="0" i="0" u="none" strike="noStrike" cap="none">
                <a:solidFill>
                  <a:srgbClr val="3F3F3F"/>
                </a:solidFill>
                <a:latin typeface="Source Sans Pro"/>
                <a:ea typeface="Source Sans Pro"/>
                <a:cs typeface="Source Sans Pro"/>
                <a:sym typeface="Source Sans Pro"/>
              </a:defRPr>
            </a:lvl3pPr>
            <a:lvl4pPr marL="1828800" marR="0" lvl="3" indent="-228600" algn="l" rtl="0">
              <a:lnSpc>
                <a:spcPct val="100000"/>
              </a:lnSpc>
              <a:spcBef>
                <a:spcPts val="1000"/>
              </a:spcBef>
              <a:spcAft>
                <a:spcPts val="0"/>
              </a:spcAft>
              <a:buClr>
                <a:srgbClr val="D2BD24"/>
              </a:buClr>
              <a:buSzPts val="2400"/>
              <a:buFont typeface="Noto Sans Symbols"/>
              <a:buNone/>
              <a:defRPr sz="2400" b="0" i="0" u="none" strike="noStrike" cap="none">
                <a:solidFill>
                  <a:srgbClr val="3F3F3F"/>
                </a:solidFill>
                <a:latin typeface="Source Sans Pro"/>
                <a:ea typeface="Source Sans Pro"/>
                <a:cs typeface="Source Sans Pro"/>
                <a:sym typeface="Source Sans Pro"/>
              </a:defRPr>
            </a:lvl4pPr>
            <a:lvl5pPr marL="2286000" marR="0" lvl="4" indent="-228600" algn="l" rtl="0">
              <a:lnSpc>
                <a:spcPct val="100000"/>
              </a:lnSpc>
              <a:spcBef>
                <a:spcPts val="1000"/>
              </a:spcBef>
              <a:spcAft>
                <a:spcPts val="0"/>
              </a:spcAft>
              <a:buClr>
                <a:srgbClr val="D2BD24"/>
              </a:buClr>
              <a:buSzPts val="2400"/>
              <a:buFont typeface="Noto Sans Symbols"/>
              <a:buNone/>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98" name="Shape 98"/>
          <p:cNvSpPr txBox="1">
            <a:spLocks noGrp="1"/>
          </p:cNvSpPr>
          <p:nvPr>
            <p:ph type="body" idx="2"/>
          </p:nvPr>
        </p:nvSpPr>
        <p:spPr>
          <a:xfrm>
            <a:off x="677335" y="4527448"/>
            <a:ext cx="8520600" cy="1513800"/>
          </a:xfrm>
          <a:prstGeom prst="rect">
            <a:avLst/>
          </a:prstGeom>
          <a:noFill/>
          <a:ln>
            <a:noFill/>
          </a:ln>
        </p:spPr>
        <p:txBody>
          <a:bodyPr spcFirstLastPara="1" wrap="square" lIns="91425" tIns="45700" rIns="91425" bIns="45700" anchor="t" anchorCtr="0"/>
          <a:lstStyle>
            <a:lvl1pPr marL="457200" marR="0" lvl="0" indent="-228600" algn="r" rtl="0">
              <a:lnSpc>
                <a:spcPct val="100000"/>
              </a:lnSpc>
              <a:spcBef>
                <a:spcPts val="1000"/>
              </a:spcBef>
              <a:spcAft>
                <a:spcPts val="0"/>
              </a:spcAft>
              <a:buClr>
                <a:srgbClr val="D2BD24"/>
              </a:buClr>
              <a:buSzPts val="2400"/>
              <a:buFont typeface="Noto Sans Symbols"/>
              <a:buNone/>
              <a:defRPr sz="2400" b="0" i="0" u="none" strike="noStrike" cap="none">
                <a:solidFill>
                  <a:srgbClr val="7F7F7F"/>
                </a:solidFill>
                <a:latin typeface="Source Sans Pro"/>
                <a:ea typeface="Source Sans Pro"/>
                <a:cs typeface="Source Sans Pro"/>
                <a:sym typeface="Source Sans Pro"/>
              </a:defRPr>
            </a:lvl1pPr>
            <a:lvl2pPr marL="914400" marR="0" lvl="1" indent="-228600" algn="l" rtl="0">
              <a:lnSpc>
                <a:spcPct val="100000"/>
              </a:lnSpc>
              <a:spcBef>
                <a:spcPts val="1000"/>
              </a:spcBef>
              <a:spcAft>
                <a:spcPts val="0"/>
              </a:spcAft>
              <a:buClr>
                <a:srgbClr val="D2BD24"/>
              </a:buClr>
              <a:buSzPts val="1440"/>
              <a:buFont typeface="Source Sans Pro"/>
              <a:buNone/>
              <a:defRPr sz="1800" b="0" i="0" u="none" strike="noStrike" cap="none">
                <a:solidFill>
                  <a:srgbClr val="888888"/>
                </a:solidFill>
                <a:latin typeface="Source Sans Pro"/>
                <a:ea typeface="Source Sans Pro"/>
                <a:cs typeface="Source Sans Pro"/>
                <a:sym typeface="Source Sans Pro"/>
              </a:defRPr>
            </a:lvl2pPr>
            <a:lvl3pPr marL="1371600" marR="0" lvl="2" indent="-228600" algn="l" rtl="0">
              <a:lnSpc>
                <a:spcPct val="100000"/>
              </a:lnSpc>
              <a:spcBef>
                <a:spcPts val="1000"/>
              </a:spcBef>
              <a:spcAft>
                <a:spcPts val="0"/>
              </a:spcAft>
              <a:buClr>
                <a:srgbClr val="D2BD24"/>
              </a:buClr>
              <a:buSzPts val="1600"/>
              <a:buFont typeface="Noto Sans Symbols"/>
              <a:buNone/>
              <a:defRPr sz="1600" b="0" i="0" u="none" strike="noStrike" cap="none">
                <a:solidFill>
                  <a:srgbClr val="888888"/>
                </a:solidFill>
                <a:latin typeface="Source Sans Pro"/>
                <a:ea typeface="Source Sans Pro"/>
                <a:cs typeface="Source Sans Pro"/>
                <a:sym typeface="Source Sans Pro"/>
              </a:defRPr>
            </a:lvl3pPr>
            <a:lvl4pPr marL="1828800" marR="0" lvl="3" indent="-228600" algn="l" rtl="0">
              <a:lnSpc>
                <a:spcPct val="100000"/>
              </a:lnSpc>
              <a:spcBef>
                <a:spcPts val="1000"/>
              </a:spcBef>
              <a:spcAft>
                <a:spcPts val="0"/>
              </a:spcAft>
              <a:buClr>
                <a:srgbClr val="D2BD24"/>
              </a:buClr>
              <a:buSzPts val="1400"/>
              <a:buFont typeface="Noto Sans Symbols"/>
              <a:buNone/>
              <a:defRPr sz="1400" b="0" i="0" u="none" strike="noStrike" cap="none">
                <a:solidFill>
                  <a:srgbClr val="888888"/>
                </a:solidFill>
                <a:latin typeface="Source Sans Pro"/>
                <a:ea typeface="Source Sans Pro"/>
                <a:cs typeface="Source Sans Pro"/>
                <a:sym typeface="Source Sans Pro"/>
              </a:defRPr>
            </a:lvl4pPr>
            <a:lvl5pPr marL="2286000" marR="0" lvl="4" indent="-228600" algn="l" rtl="0">
              <a:lnSpc>
                <a:spcPct val="100000"/>
              </a:lnSpc>
              <a:spcBef>
                <a:spcPts val="1000"/>
              </a:spcBef>
              <a:spcAft>
                <a:spcPts val="0"/>
              </a:spcAft>
              <a:buClr>
                <a:srgbClr val="D2BD24"/>
              </a:buClr>
              <a:buSzPts val="1400"/>
              <a:buFont typeface="Noto Sans Symbols"/>
              <a:buNone/>
              <a:defRPr sz="1400" b="0" i="0" u="none" strike="noStrike" cap="none">
                <a:solidFill>
                  <a:srgbClr val="888888"/>
                </a:solidFill>
                <a:latin typeface="Source Sans Pro"/>
                <a:ea typeface="Source Sans Pro"/>
                <a:cs typeface="Source Sans Pro"/>
                <a:sym typeface="Source Sans Pro"/>
              </a:defRPr>
            </a:lvl5pPr>
            <a:lvl6pPr marL="2743200" marR="0" lvl="5" indent="-228600" algn="l" rtl="0">
              <a:lnSpc>
                <a:spcPct val="100000"/>
              </a:lnSpc>
              <a:spcBef>
                <a:spcPts val="1000"/>
              </a:spcBef>
              <a:spcAft>
                <a:spcPts val="0"/>
              </a:spcAft>
              <a:buClr>
                <a:schemeClr val="accent1"/>
              </a:buClr>
              <a:buSzPts val="1120"/>
              <a:buFont typeface="Noto Sans Symbols"/>
              <a:buNone/>
              <a:defRPr sz="1400" b="0" i="0" u="none" strike="noStrike" cap="none">
                <a:solidFill>
                  <a:srgbClr val="888888"/>
                </a:solidFill>
                <a:latin typeface="Source Sans Pro"/>
                <a:ea typeface="Source Sans Pro"/>
                <a:cs typeface="Source Sans Pro"/>
                <a:sym typeface="Source Sans Pro"/>
              </a:defRPr>
            </a:lvl6pPr>
            <a:lvl7pPr marL="3200400" marR="0" lvl="6" indent="-228600" algn="l" rtl="0">
              <a:lnSpc>
                <a:spcPct val="100000"/>
              </a:lnSpc>
              <a:spcBef>
                <a:spcPts val="1000"/>
              </a:spcBef>
              <a:spcAft>
                <a:spcPts val="0"/>
              </a:spcAft>
              <a:buClr>
                <a:schemeClr val="accent1"/>
              </a:buClr>
              <a:buSzPts val="1120"/>
              <a:buFont typeface="Noto Sans Symbols"/>
              <a:buNone/>
              <a:defRPr sz="1400" b="0" i="0" u="none" strike="noStrike" cap="none">
                <a:solidFill>
                  <a:srgbClr val="888888"/>
                </a:solidFill>
                <a:latin typeface="Source Sans Pro"/>
                <a:ea typeface="Source Sans Pro"/>
                <a:cs typeface="Source Sans Pro"/>
                <a:sym typeface="Source Sans Pro"/>
              </a:defRPr>
            </a:lvl7pPr>
            <a:lvl8pPr marL="3657600" marR="0" lvl="7" indent="-228600" algn="l" rtl="0">
              <a:lnSpc>
                <a:spcPct val="100000"/>
              </a:lnSpc>
              <a:spcBef>
                <a:spcPts val="1000"/>
              </a:spcBef>
              <a:spcAft>
                <a:spcPts val="0"/>
              </a:spcAft>
              <a:buClr>
                <a:schemeClr val="accent1"/>
              </a:buClr>
              <a:buSzPts val="1120"/>
              <a:buFont typeface="Noto Sans Symbols"/>
              <a:buNone/>
              <a:defRPr sz="1400" b="0" i="0" u="none" strike="noStrike" cap="none">
                <a:solidFill>
                  <a:srgbClr val="888888"/>
                </a:solidFill>
                <a:latin typeface="Source Sans Pro"/>
                <a:ea typeface="Source Sans Pro"/>
                <a:cs typeface="Source Sans Pro"/>
                <a:sym typeface="Source Sans Pro"/>
              </a:defRPr>
            </a:lvl8pPr>
            <a:lvl9pPr marL="4114800" marR="0" lvl="8" indent="-228600" algn="l" rtl="0">
              <a:lnSpc>
                <a:spcPct val="100000"/>
              </a:lnSpc>
              <a:spcBef>
                <a:spcPts val="1000"/>
              </a:spcBef>
              <a:spcAft>
                <a:spcPts val="0"/>
              </a:spcAft>
              <a:buClr>
                <a:schemeClr val="accent1"/>
              </a:buClr>
              <a:buSzPts val="1120"/>
              <a:buFont typeface="Noto Sans Symbols"/>
              <a:buNone/>
              <a:defRPr sz="1400" b="0" i="0" u="none" strike="noStrike" cap="none">
                <a:solidFill>
                  <a:srgbClr val="888888"/>
                </a:solidFill>
                <a:latin typeface="Source Sans Pro"/>
                <a:ea typeface="Source Sans Pro"/>
                <a:cs typeface="Source Sans Pro"/>
                <a:sym typeface="Source Sans Pro"/>
              </a:defRPr>
            </a:lvl9pPr>
          </a:lstStyle>
          <a:p>
            <a:endParaRPr/>
          </a:p>
        </p:txBody>
      </p:sp>
      <p:sp>
        <p:nvSpPr>
          <p:cNvPr id="99" name="Shape 99"/>
          <p:cNvSpPr txBox="1"/>
          <p:nvPr/>
        </p:nvSpPr>
        <p:spPr>
          <a:xfrm>
            <a:off x="541870" y="790378"/>
            <a:ext cx="6096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8FA1C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0" name="Shape 100"/>
          <p:cNvSpPr txBox="1"/>
          <p:nvPr/>
        </p:nvSpPr>
        <p:spPr>
          <a:xfrm>
            <a:off x="8893011" y="2886556"/>
            <a:ext cx="6096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8FA1C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1" name="Shape 101"/>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677335" y="1931988"/>
            <a:ext cx="8596800" cy="2595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04" name="Shape 104"/>
          <p:cNvSpPr txBox="1">
            <a:spLocks noGrp="1"/>
          </p:cNvSpPr>
          <p:nvPr>
            <p:ph type="body" idx="1"/>
          </p:nvPr>
        </p:nvSpPr>
        <p:spPr>
          <a:xfrm>
            <a:off x="677335" y="4527448"/>
            <a:ext cx="8596800" cy="15138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1000"/>
              </a:spcBef>
              <a:spcAft>
                <a:spcPts val="0"/>
              </a:spcAft>
              <a:buClr>
                <a:srgbClr val="D2BD24"/>
              </a:buClr>
              <a:buSzPts val="2800"/>
              <a:buFont typeface="Noto Sans Symbols"/>
              <a:buNone/>
              <a:defRPr sz="2800" b="0" i="0" u="none" strike="noStrike" cap="none">
                <a:solidFill>
                  <a:srgbClr val="3F3F3F"/>
                </a:solidFill>
                <a:latin typeface="Source Sans Pro"/>
                <a:ea typeface="Source Sans Pro"/>
                <a:cs typeface="Source Sans Pro"/>
                <a:sym typeface="Source Sans Pro"/>
              </a:defRPr>
            </a:lvl1pPr>
            <a:lvl2pPr marL="914400" marR="0" lvl="1" indent="-228600" algn="l" rtl="0">
              <a:lnSpc>
                <a:spcPct val="100000"/>
              </a:lnSpc>
              <a:spcBef>
                <a:spcPts val="1000"/>
              </a:spcBef>
              <a:spcAft>
                <a:spcPts val="0"/>
              </a:spcAft>
              <a:buClr>
                <a:srgbClr val="D2BD24"/>
              </a:buClr>
              <a:buSzPts val="1440"/>
              <a:buFont typeface="Source Sans Pro"/>
              <a:buNone/>
              <a:defRPr sz="1800" b="0" i="0" u="none" strike="noStrike" cap="none">
                <a:solidFill>
                  <a:srgbClr val="888888"/>
                </a:solidFill>
                <a:latin typeface="Source Sans Pro"/>
                <a:ea typeface="Source Sans Pro"/>
                <a:cs typeface="Source Sans Pro"/>
                <a:sym typeface="Source Sans Pro"/>
              </a:defRPr>
            </a:lvl2pPr>
            <a:lvl3pPr marL="1371600" marR="0" lvl="2" indent="-228600" algn="l" rtl="0">
              <a:lnSpc>
                <a:spcPct val="100000"/>
              </a:lnSpc>
              <a:spcBef>
                <a:spcPts val="1000"/>
              </a:spcBef>
              <a:spcAft>
                <a:spcPts val="0"/>
              </a:spcAft>
              <a:buClr>
                <a:srgbClr val="D2BD24"/>
              </a:buClr>
              <a:buSzPts val="1600"/>
              <a:buFont typeface="Noto Sans Symbols"/>
              <a:buNone/>
              <a:defRPr sz="1600" b="0" i="0" u="none" strike="noStrike" cap="none">
                <a:solidFill>
                  <a:srgbClr val="888888"/>
                </a:solidFill>
                <a:latin typeface="Source Sans Pro"/>
                <a:ea typeface="Source Sans Pro"/>
                <a:cs typeface="Source Sans Pro"/>
                <a:sym typeface="Source Sans Pro"/>
              </a:defRPr>
            </a:lvl3pPr>
            <a:lvl4pPr marL="1828800" marR="0" lvl="3" indent="-228600" algn="l" rtl="0">
              <a:lnSpc>
                <a:spcPct val="100000"/>
              </a:lnSpc>
              <a:spcBef>
                <a:spcPts val="1000"/>
              </a:spcBef>
              <a:spcAft>
                <a:spcPts val="0"/>
              </a:spcAft>
              <a:buClr>
                <a:srgbClr val="D2BD24"/>
              </a:buClr>
              <a:buSzPts val="1400"/>
              <a:buFont typeface="Noto Sans Symbols"/>
              <a:buNone/>
              <a:defRPr sz="1400" b="0" i="0" u="none" strike="noStrike" cap="none">
                <a:solidFill>
                  <a:srgbClr val="888888"/>
                </a:solidFill>
                <a:latin typeface="Source Sans Pro"/>
                <a:ea typeface="Source Sans Pro"/>
                <a:cs typeface="Source Sans Pro"/>
                <a:sym typeface="Source Sans Pro"/>
              </a:defRPr>
            </a:lvl4pPr>
            <a:lvl5pPr marL="2286000" marR="0" lvl="4" indent="-228600" algn="l" rtl="0">
              <a:lnSpc>
                <a:spcPct val="100000"/>
              </a:lnSpc>
              <a:spcBef>
                <a:spcPts val="1000"/>
              </a:spcBef>
              <a:spcAft>
                <a:spcPts val="0"/>
              </a:spcAft>
              <a:buClr>
                <a:srgbClr val="D2BD24"/>
              </a:buClr>
              <a:buSzPts val="1400"/>
              <a:buFont typeface="Noto Sans Symbols"/>
              <a:buNone/>
              <a:defRPr sz="1400" b="0" i="0" u="none" strike="noStrike" cap="none">
                <a:solidFill>
                  <a:srgbClr val="888888"/>
                </a:solidFill>
                <a:latin typeface="Source Sans Pro"/>
                <a:ea typeface="Source Sans Pro"/>
                <a:cs typeface="Source Sans Pro"/>
                <a:sym typeface="Source Sans Pro"/>
              </a:defRPr>
            </a:lvl5pPr>
            <a:lvl6pPr marL="2743200" marR="0" lvl="5" indent="-228600" algn="l" rtl="0">
              <a:lnSpc>
                <a:spcPct val="100000"/>
              </a:lnSpc>
              <a:spcBef>
                <a:spcPts val="1000"/>
              </a:spcBef>
              <a:spcAft>
                <a:spcPts val="0"/>
              </a:spcAft>
              <a:buClr>
                <a:schemeClr val="accent1"/>
              </a:buClr>
              <a:buSzPts val="1120"/>
              <a:buFont typeface="Noto Sans Symbols"/>
              <a:buNone/>
              <a:defRPr sz="1400" b="0" i="0" u="none" strike="noStrike" cap="none">
                <a:solidFill>
                  <a:srgbClr val="888888"/>
                </a:solidFill>
                <a:latin typeface="Source Sans Pro"/>
                <a:ea typeface="Source Sans Pro"/>
                <a:cs typeface="Source Sans Pro"/>
                <a:sym typeface="Source Sans Pro"/>
              </a:defRPr>
            </a:lvl6pPr>
            <a:lvl7pPr marL="3200400" marR="0" lvl="6" indent="-228600" algn="l" rtl="0">
              <a:lnSpc>
                <a:spcPct val="100000"/>
              </a:lnSpc>
              <a:spcBef>
                <a:spcPts val="1000"/>
              </a:spcBef>
              <a:spcAft>
                <a:spcPts val="0"/>
              </a:spcAft>
              <a:buClr>
                <a:schemeClr val="accent1"/>
              </a:buClr>
              <a:buSzPts val="1120"/>
              <a:buFont typeface="Noto Sans Symbols"/>
              <a:buNone/>
              <a:defRPr sz="1400" b="0" i="0" u="none" strike="noStrike" cap="none">
                <a:solidFill>
                  <a:srgbClr val="888888"/>
                </a:solidFill>
                <a:latin typeface="Source Sans Pro"/>
                <a:ea typeface="Source Sans Pro"/>
                <a:cs typeface="Source Sans Pro"/>
                <a:sym typeface="Source Sans Pro"/>
              </a:defRPr>
            </a:lvl7pPr>
            <a:lvl8pPr marL="3657600" marR="0" lvl="7" indent="-228600" algn="l" rtl="0">
              <a:lnSpc>
                <a:spcPct val="100000"/>
              </a:lnSpc>
              <a:spcBef>
                <a:spcPts val="1000"/>
              </a:spcBef>
              <a:spcAft>
                <a:spcPts val="0"/>
              </a:spcAft>
              <a:buClr>
                <a:schemeClr val="accent1"/>
              </a:buClr>
              <a:buSzPts val="1120"/>
              <a:buFont typeface="Noto Sans Symbols"/>
              <a:buNone/>
              <a:defRPr sz="1400" b="0" i="0" u="none" strike="noStrike" cap="none">
                <a:solidFill>
                  <a:srgbClr val="888888"/>
                </a:solidFill>
                <a:latin typeface="Source Sans Pro"/>
                <a:ea typeface="Source Sans Pro"/>
                <a:cs typeface="Source Sans Pro"/>
                <a:sym typeface="Source Sans Pro"/>
              </a:defRPr>
            </a:lvl8pPr>
            <a:lvl9pPr marL="4114800" marR="0" lvl="8" indent="-228600" algn="l" rtl="0">
              <a:lnSpc>
                <a:spcPct val="100000"/>
              </a:lnSpc>
              <a:spcBef>
                <a:spcPts val="1000"/>
              </a:spcBef>
              <a:spcAft>
                <a:spcPts val="0"/>
              </a:spcAft>
              <a:buClr>
                <a:schemeClr val="accent1"/>
              </a:buClr>
              <a:buSzPts val="1120"/>
              <a:buFont typeface="Noto Sans Symbols"/>
              <a:buNone/>
              <a:defRPr sz="1400" b="0" i="0" u="none" strike="noStrike" cap="none">
                <a:solidFill>
                  <a:srgbClr val="888888"/>
                </a:solidFill>
                <a:latin typeface="Source Sans Pro"/>
                <a:ea typeface="Source Sans Pro"/>
                <a:cs typeface="Source Sans Pro"/>
                <a:sym typeface="Source Sans Pro"/>
              </a:defRPr>
            </a:lvl9pPr>
          </a:lstStyle>
          <a:p>
            <a:endParaRPr/>
          </a:p>
        </p:txBody>
      </p:sp>
      <p:sp>
        <p:nvSpPr>
          <p:cNvPr id="105" name="Shape 105"/>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rot="5400000">
            <a:off x="5994316" y="2582999"/>
            <a:ext cx="5251500" cy="13047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08" name="Shape 108"/>
          <p:cNvSpPr txBox="1">
            <a:spLocks noGrp="1"/>
          </p:cNvSpPr>
          <p:nvPr>
            <p:ph type="body" idx="1"/>
          </p:nvPr>
        </p:nvSpPr>
        <p:spPr>
          <a:xfrm rot="5400000">
            <a:off x="1581635" y="-294750"/>
            <a:ext cx="5251500" cy="7060200"/>
          </a:xfrm>
          <a:prstGeom prst="rect">
            <a:avLst/>
          </a:prstGeom>
          <a:noFill/>
          <a:ln>
            <a:noFill/>
          </a:ln>
        </p:spPr>
        <p:txBody>
          <a:bodyPr spcFirstLastPara="1" wrap="square" lIns="91425" tIns="45700" rIns="91425" bIns="45700" anchor="t" anchorCtr="0"/>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109" name="Shape 109"/>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KDE Custom Layout">
  <p:cSld name="KDE Custom Layout">
    <p:spTree>
      <p:nvGrpSpPr>
        <p:cNvPr id="1" name="Shape 110"/>
        <p:cNvGrpSpPr/>
        <p:nvPr/>
      </p:nvGrpSpPr>
      <p:grpSpPr>
        <a:xfrm>
          <a:off x="0" y="0"/>
          <a:ext cx="0" cy="0"/>
          <a:chOff x="0" y="0"/>
          <a:chExt cx="0" cy="0"/>
        </a:xfrm>
      </p:grpSpPr>
      <p:pic>
        <p:nvPicPr>
          <p:cNvPr id="111" name="Shape 111"/>
          <p:cNvPicPr preferRelativeResize="0"/>
          <p:nvPr/>
        </p:nvPicPr>
        <p:blipFill rotWithShape="1">
          <a:blip r:embed="rId2">
            <a:alphaModFix/>
          </a:blip>
          <a:srcRect/>
          <a:stretch/>
        </p:blipFill>
        <p:spPr>
          <a:xfrm>
            <a:off x="1844343" y="-550863"/>
            <a:ext cx="7232652" cy="795814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555786" y="257025"/>
            <a:ext cx="8596668" cy="13208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243" name="Shape 243"/>
          <p:cNvSpPr txBox="1">
            <a:spLocks noGrp="1"/>
          </p:cNvSpPr>
          <p:nvPr>
            <p:ph type="body" idx="1"/>
          </p:nvPr>
        </p:nvSpPr>
        <p:spPr>
          <a:xfrm>
            <a:off x="555786" y="1773451"/>
            <a:ext cx="9188715" cy="4901324"/>
          </a:xfrm>
          <a:prstGeom prst="rect">
            <a:avLst/>
          </a:prstGeom>
          <a:noFill/>
          <a:ln>
            <a:noFill/>
          </a:ln>
        </p:spPr>
        <p:txBody>
          <a:bodyPr spcFirstLastPara="1" wrap="square" lIns="91425" tIns="91425" rIns="91425" bIns="91425" anchor="t" anchorCtr="0"/>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244" name="Shape 244"/>
          <p:cNvSpPr txBox="1">
            <a:spLocks noGrp="1"/>
          </p:cNvSpPr>
          <p:nvPr>
            <p:ph type="sldNum" idx="12"/>
          </p:nvPr>
        </p:nvSpPr>
        <p:spPr>
          <a:xfrm>
            <a:off x="11030413" y="6314034"/>
            <a:ext cx="68333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2378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endParaRPr lang="en-US" dirty="0"/>
          </a:p>
        </p:txBody>
      </p:sp>
      <p:sp>
        <p:nvSpPr>
          <p:cNvPr id="5" name="Text Placeholder 4"/>
          <p:cNvSpPr>
            <a:spLocks noGrp="1"/>
          </p:cNvSpPr>
          <p:nvPr>
            <p:ph type="body" sz="quarter" idx="13"/>
          </p:nvPr>
        </p:nvSpPr>
        <p:spPr>
          <a:xfrm>
            <a:off x="555786" y="1773451"/>
            <a:ext cx="9188715" cy="4901324"/>
          </a:xfrm>
        </p:spPr>
        <p:txBody>
          <a:bodyPr/>
          <a:lstStyle>
            <a:lvl5pPr marL="2057400" indent="-228600">
              <a:buFont typeface="Franklin Gothic Medium" panose="020B06030201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0413" y="6314034"/>
            <a:ext cx="683339" cy="365125"/>
          </a:xfrm>
        </p:spPr>
        <p:txBody>
          <a:bodyPr/>
          <a:lstStyle/>
          <a:p>
            <a:fld id="{91BD7323-49BF-4C97-8773-5EC64C492009}" type="slidenum">
              <a:rPr lang="en-US" smtClean="0"/>
              <a:t>‹#›</a:t>
            </a:fld>
            <a:endParaRPr lang="en-US"/>
          </a:p>
        </p:txBody>
      </p:sp>
    </p:spTree>
    <p:extLst>
      <p:ext uri="{BB962C8B-B14F-4D97-AF65-F5344CB8AC3E}">
        <p14:creationId xmlns:p14="http://schemas.microsoft.com/office/powerpoint/2010/main" val="3258352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endParaRPr lang="en-US" dirty="0"/>
          </a:p>
        </p:txBody>
      </p:sp>
      <p:sp>
        <p:nvSpPr>
          <p:cNvPr id="5" name="Text Placeholder 4"/>
          <p:cNvSpPr>
            <a:spLocks noGrp="1"/>
          </p:cNvSpPr>
          <p:nvPr>
            <p:ph type="body" sz="quarter" idx="13"/>
          </p:nvPr>
        </p:nvSpPr>
        <p:spPr>
          <a:xfrm>
            <a:off x="555786" y="1773451"/>
            <a:ext cx="9188715" cy="4901324"/>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030413" y="6314034"/>
            <a:ext cx="683339" cy="365125"/>
          </a:xfrm>
        </p:spPr>
        <p:txBody>
          <a:bodyPr/>
          <a:lstStyle/>
          <a:p>
            <a:fld id="{91BD7323-49BF-4C97-8773-5EC64C492009}" type="slidenum">
              <a:rPr lang="en-US" smtClean="0"/>
              <a:t>‹#›</a:t>
            </a:fld>
            <a:endParaRPr lang="en-US"/>
          </a:p>
        </p:txBody>
      </p:sp>
    </p:spTree>
    <p:extLst>
      <p:ext uri="{BB962C8B-B14F-4D97-AF65-F5344CB8AC3E}">
        <p14:creationId xmlns:p14="http://schemas.microsoft.com/office/powerpoint/2010/main" val="1763610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1851" y="1709740"/>
            <a:ext cx="10515600" cy="2852737"/>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7780"/>
              </a:buClr>
              <a:buSzPts val="4500"/>
              <a:buFont typeface="Libre Franklin Medium"/>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 name="Google Shape;23;p4"/>
          <p:cNvSpPr txBox="1">
            <a:spLocks noGrp="1"/>
          </p:cNvSpPr>
          <p:nvPr>
            <p:ph type="body" idx="1"/>
          </p:nvPr>
        </p:nvSpPr>
        <p:spPr>
          <a:xfrm>
            <a:off x="831851" y="4589463"/>
            <a:ext cx="10515600" cy="1500187"/>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888888"/>
              </a:buClr>
              <a:buSzPts val="1800"/>
              <a:buNone/>
              <a:defRPr sz="2400">
                <a:solidFill>
                  <a:srgbClr val="888888"/>
                </a:solidFill>
              </a:defRPr>
            </a:lvl1pPr>
            <a:lvl2pPr marL="1219170" lvl="1" indent="-304792" algn="l">
              <a:lnSpc>
                <a:spcPct val="90000"/>
              </a:lnSpc>
              <a:spcBef>
                <a:spcPts val="533"/>
              </a:spcBef>
              <a:spcAft>
                <a:spcPts val="0"/>
              </a:spcAft>
              <a:buClr>
                <a:srgbClr val="888888"/>
              </a:buClr>
              <a:buSzPts val="1500"/>
              <a:buNone/>
              <a:defRPr sz="2000">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24" name="Google Shape;24;p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25" name="Google Shape;25;p4"/>
          <p:cNvSpPr txBox="1">
            <a:spLocks noGrp="1"/>
          </p:cNvSpPr>
          <p:nvPr>
            <p:ph type="ftr" idx="11"/>
          </p:nvPr>
        </p:nvSpPr>
        <p:spPr>
          <a:xfrm>
            <a:off x="4038600" y="6356351"/>
            <a:ext cx="4078267"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26" name="Google Shape;26;p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867">
                <a:solidFill>
                  <a:srgbClr val="102649"/>
                </a:solidFill>
                <a:latin typeface="Libre Franklin"/>
                <a:ea typeface="Libre Franklin"/>
                <a:cs typeface="Libre Franklin"/>
                <a:sym typeface="Libre Franklin"/>
              </a:defRPr>
            </a:lvl1pPr>
            <a:lvl2pPr marL="0" marR="0" lvl="1" indent="0" algn="l" rtl="0">
              <a:spcBef>
                <a:spcPts val="0"/>
              </a:spcBef>
              <a:buNone/>
              <a:defRPr sz="1867">
                <a:solidFill>
                  <a:srgbClr val="102649"/>
                </a:solidFill>
                <a:latin typeface="Libre Franklin"/>
                <a:ea typeface="Libre Franklin"/>
                <a:cs typeface="Libre Franklin"/>
                <a:sym typeface="Libre Franklin"/>
              </a:defRPr>
            </a:lvl2pPr>
            <a:lvl3pPr marL="0" marR="0" lvl="2" indent="0" algn="l" rtl="0">
              <a:spcBef>
                <a:spcPts val="0"/>
              </a:spcBef>
              <a:buNone/>
              <a:defRPr sz="1867">
                <a:solidFill>
                  <a:srgbClr val="102649"/>
                </a:solidFill>
                <a:latin typeface="Libre Franklin"/>
                <a:ea typeface="Libre Franklin"/>
                <a:cs typeface="Libre Franklin"/>
                <a:sym typeface="Libre Franklin"/>
              </a:defRPr>
            </a:lvl3pPr>
            <a:lvl4pPr marL="0" marR="0" lvl="3" indent="0" algn="l" rtl="0">
              <a:spcBef>
                <a:spcPts val="0"/>
              </a:spcBef>
              <a:buNone/>
              <a:defRPr sz="1867">
                <a:solidFill>
                  <a:srgbClr val="102649"/>
                </a:solidFill>
                <a:latin typeface="Libre Franklin"/>
                <a:ea typeface="Libre Franklin"/>
                <a:cs typeface="Libre Franklin"/>
                <a:sym typeface="Libre Franklin"/>
              </a:defRPr>
            </a:lvl4pPr>
            <a:lvl5pPr marL="0" marR="0" lvl="4" indent="0" algn="l" rtl="0">
              <a:spcBef>
                <a:spcPts val="0"/>
              </a:spcBef>
              <a:buNone/>
              <a:defRPr sz="1867">
                <a:solidFill>
                  <a:srgbClr val="102649"/>
                </a:solidFill>
                <a:latin typeface="Libre Franklin"/>
                <a:ea typeface="Libre Franklin"/>
                <a:cs typeface="Libre Franklin"/>
                <a:sym typeface="Libre Franklin"/>
              </a:defRPr>
            </a:lvl5pPr>
            <a:lvl6pPr marL="0" marR="0" lvl="5" indent="0" algn="l" rtl="0">
              <a:spcBef>
                <a:spcPts val="0"/>
              </a:spcBef>
              <a:buNone/>
              <a:defRPr sz="1867">
                <a:solidFill>
                  <a:srgbClr val="102649"/>
                </a:solidFill>
                <a:latin typeface="Libre Franklin"/>
                <a:ea typeface="Libre Franklin"/>
                <a:cs typeface="Libre Franklin"/>
                <a:sym typeface="Libre Franklin"/>
              </a:defRPr>
            </a:lvl6pPr>
            <a:lvl7pPr marL="0" marR="0" lvl="6" indent="0" algn="l" rtl="0">
              <a:spcBef>
                <a:spcPts val="0"/>
              </a:spcBef>
              <a:buNone/>
              <a:defRPr sz="1867">
                <a:solidFill>
                  <a:srgbClr val="102649"/>
                </a:solidFill>
                <a:latin typeface="Libre Franklin"/>
                <a:ea typeface="Libre Franklin"/>
                <a:cs typeface="Libre Franklin"/>
                <a:sym typeface="Libre Franklin"/>
              </a:defRPr>
            </a:lvl7pPr>
            <a:lvl8pPr marL="0" marR="0" lvl="7" indent="0" algn="l" rtl="0">
              <a:spcBef>
                <a:spcPts val="0"/>
              </a:spcBef>
              <a:buNone/>
              <a:defRPr sz="1867">
                <a:solidFill>
                  <a:srgbClr val="102649"/>
                </a:solidFill>
                <a:latin typeface="Libre Franklin"/>
                <a:ea typeface="Libre Franklin"/>
                <a:cs typeface="Libre Franklin"/>
                <a:sym typeface="Libre Franklin"/>
              </a:defRPr>
            </a:lvl8pPr>
            <a:lvl9pPr marL="0" marR="0" lvl="8" indent="0" algn="l" rtl="0">
              <a:spcBef>
                <a:spcPts val="0"/>
              </a:spcBef>
              <a:buNone/>
              <a:defRPr sz="1867">
                <a:solidFill>
                  <a:srgbClr val="102649"/>
                </a:solidFill>
                <a:latin typeface="Libre Franklin"/>
                <a:ea typeface="Libre Franklin"/>
                <a:cs typeface="Libre Franklin"/>
                <a:sym typeface="Libre Franklin"/>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8955776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9788"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5" name="Google Shape;35;p6"/>
          <p:cNvSpPr txBox="1">
            <a:spLocks noGrp="1"/>
          </p:cNvSpPr>
          <p:nvPr>
            <p:ph type="body" idx="1"/>
          </p:nvPr>
        </p:nvSpPr>
        <p:spPr>
          <a:xfrm>
            <a:off x="839788" y="1681163"/>
            <a:ext cx="5157787" cy="823912"/>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rgbClr val="102649"/>
              </a:buClr>
              <a:buSzPts val="1800"/>
              <a:buNone/>
              <a:defRPr sz="2400" b="1"/>
            </a:lvl1pPr>
            <a:lvl2pPr marL="1219170" lvl="1" indent="-304792" algn="l">
              <a:lnSpc>
                <a:spcPct val="90000"/>
              </a:lnSpc>
              <a:spcBef>
                <a:spcPts val="533"/>
              </a:spcBef>
              <a:spcAft>
                <a:spcPts val="0"/>
              </a:spcAft>
              <a:buClr>
                <a:srgbClr val="102649"/>
              </a:buClr>
              <a:buSzPts val="1500"/>
              <a:buNone/>
              <a:defRPr sz="2000" b="1"/>
            </a:lvl2pPr>
            <a:lvl3pPr marL="1828754" lvl="2" indent="-304792" algn="l">
              <a:lnSpc>
                <a:spcPct val="90000"/>
              </a:lnSpc>
              <a:spcBef>
                <a:spcPts val="533"/>
              </a:spcBef>
              <a:spcAft>
                <a:spcPts val="0"/>
              </a:spcAft>
              <a:buClr>
                <a:srgbClr val="102649"/>
              </a:buClr>
              <a:buSzPts val="1400"/>
              <a:buNone/>
              <a:defRPr sz="1867" b="1"/>
            </a:lvl3pPr>
            <a:lvl4pPr marL="2438339" lvl="3" indent="-304792" algn="l">
              <a:lnSpc>
                <a:spcPct val="90000"/>
              </a:lnSpc>
              <a:spcBef>
                <a:spcPts val="533"/>
              </a:spcBef>
              <a:spcAft>
                <a:spcPts val="0"/>
              </a:spcAft>
              <a:buClr>
                <a:srgbClr val="102649"/>
              </a:buClr>
              <a:buSzPts val="1200"/>
              <a:buNone/>
              <a:defRPr sz="1600" b="1"/>
            </a:lvl4pPr>
            <a:lvl5pPr marL="3047924" lvl="4" indent="-304792" algn="l">
              <a:lnSpc>
                <a:spcPct val="90000"/>
              </a:lnSpc>
              <a:spcBef>
                <a:spcPts val="533"/>
              </a:spcBef>
              <a:spcAft>
                <a:spcPts val="0"/>
              </a:spcAft>
              <a:buClr>
                <a:srgbClr val="102649"/>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36" name="Google Shape;36;p6"/>
          <p:cNvSpPr txBox="1">
            <a:spLocks noGrp="1"/>
          </p:cNvSpPr>
          <p:nvPr>
            <p:ph type="body" idx="2"/>
          </p:nvPr>
        </p:nvSpPr>
        <p:spPr>
          <a:xfrm>
            <a:off x="839788" y="2505075"/>
            <a:ext cx="5157787" cy="3684588"/>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rgbClr val="102649"/>
              </a:buClr>
              <a:buSzPts val="1400"/>
              <a:buChar char="•"/>
              <a:defRPr/>
            </a:lvl1pPr>
            <a:lvl2pPr marL="1219170" lvl="1" indent="-423323" algn="l">
              <a:lnSpc>
                <a:spcPct val="90000"/>
              </a:lnSpc>
              <a:spcBef>
                <a:spcPts val="533"/>
              </a:spcBef>
              <a:spcAft>
                <a:spcPts val="0"/>
              </a:spcAft>
              <a:buClr>
                <a:srgbClr val="102649"/>
              </a:buClr>
              <a:buSzPts val="1400"/>
              <a:buChar char="•"/>
              <a:defRPr/>
            </a:lvl2pPr>
            <a:lvl3pPr marL="1828754" lvl="2" indent="-423323" algn="l">
              <a:lnSpc>
                <a:spcPct val="90000"/>
              </a:lnSpc>
              <a:spcBef>
                <a:spcPts val="533"/>
              </a:spcBef>
              <a:spcAft>
                <a:spcPts val="0"/>
              </a:spcAft>
              <a:buClr>
                <a:srgbClr val="102649"/>
              </a:buClr>
              <a:buSzPts val="1400"/>
              <a:buChar char="•"/>
              <a:defRPr/>
            </a:lvl3pPr>
            <a:lvl4pPr marL="2438339" lvl="3" indent="-423323" algn="l">
              <a:lnSpc>
                <a:spcPct val="90000"/>
              </a:lnSpc>
              <a:spcBef>
                <a:spcPts val="533"/>
              </a:spcBef>
              <a:spcAft>
                <a:spcPts val="0"/>
              </a:spcAft>
              <a:buClr>
                <a:srgbClr val="102649"/>
              </a:buClr>
              <a:buSzPts val="1400"/>
              <a:buChar char="•"/>
              <a:defRPr/>
            </a:lvl4pPr>
            <a:lvl5pPr marL="3047924" lvl="4" indent="-423323" algn="l">
              <a:lnSpc>
                <a:spcPct val="90000"/>
              </a:lnSpc>
              <a:spcBef>
                <a:spcPts val="533"/>
              </a:spcBef>
              <a:spcAft>
                <a:spcPts val="0"/>
              </a:spcAft>
              <a:buClr>
                <a:srgbClr val="102649"/>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7" name="Google Shape;37;p6"/>
          <p:cNvSpPr txBox="1">
            <a:spLocks noGrp="1"/>
          </p:cNvSpPr>
          <p:nvPr>
            <p:ph type="body" idx="3"/>
          </p:nvPr>
        </p:nvSpPr>
        <p:spPr>
          <a:xfrm>
            <a:off x="6172201" y="1681163"/>
            <a:ext cx="5183188" cy="823912"/>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rgbClr val="102649"/>
              </a:buClr>
              <a:buSzPts val="1800"/>
              <a:buNone/>
              <a:defRPr sz="2400" b="1"/>
            </a:lvl1pPr>
            <a:lvl2pPr marL="1219170" lvl="1" indent="-304792" algn="l">
              <a:lnSpc>
                <a:spcPct val="90000"/>
              </a:lnSpc>
              <a:spcBef>
                <a:spcPts val="533"/>
              </a:spcBef>
              <a:spcAft>
                <a:spcPts val="0"/>
              </a:spcAft>
              <a:buClr>
                <a:srgbClr val="102649"/>
              </a:buClr>
              <a:buSzPts val="1500"/>
              <a:buNone/>
              <a:defRPr sz="2000" b="1"/>
            </a:lvl2pPr>
            <a:lvl3pPr marL="1828754" lvl="2" indent="-304792" algn="l">
              <a:lnSpc>
                <a:spcPct val="90000"/>
              </a:lnSpc>
              <a:spcBef>
                <a:spcPts val="533"/>
              </a:spcBef>
              <a:spcAft>
                <a:spcPts val="0"/>
              </a:spcAft>
              <a:buClr>
                <a:srgbClr val="102649"/>
              </a:buClr>
              <a:buSzPts val="1400"/>
              <a:buNone/>
              <a:defRPr sz="1867" b="1"/>
            </a:lvl3pPr>
            <a:lvl4pPr marL="2438339" lvl="3" indent="-304792" algn="l">
              <a:lnSpc>
                <a:spcPct val="90000"/>
              </a:lnSpc>
              <a:spcBef>
                <a:spcPts val="533"/>
              </a:spcBef>
              <a:spcAft>
                <a:spcPts val="0"/>
              </a:spcAft>
              <a:buClr>
                <a:srgbClr val="102649"/>
              </a:buClr>
              <a:buSzPts val="1200"/>
              <a:buNone/>
              <a:defRPr sz="1600" b="1"/>
            </a:lvl4pPr>
            <a:lvl5pPr marL="3047924" lvl="4" indent="-304792" algn="l">
              <a:lnSpc>
                <a:spcPct val="90000"/>
              </a:lnSpc>
              <a:spcBef>
                <a:spcPts val="533"/>
              </a:spcBef>
              <a:spcAft>
                <a:spcPts val="0"/>
              </a:spcAft>
              <a:buClr>
                <a:srgbClr val="102649"/>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38" name="Google Shape;38;p6"/>
          <p:cNvSpPr txBox="1">
            <a:spLocks noGrp="1"/>
          </p:cNvSpPr>
          <p:nvPr>
            <p:ph type="body" idx="4"/>
          </p:nvPr>
        </p:nvSpPr>
        <p:spPr>
          <a:xfrm>
            <a:off x="6172201" y="2505075"/>
            <a:ext cx="5183188" cy="3684588"/>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rgbClr val="102649"/>
              </a:buClr>
              <a:buSzPts val="1400"/>
              <a:buChar char="•"/>
              <a:defRPr/>
            </a:lvl1pPr>
            <a:lvl2pPr marL="1219170" lvl="1" indent="-423323" algn="l">
              <a:lnSpc>
                <a:spcPct val="90000"/>
              </a:lnSpc>
              <a:spcBef>
                <a:spcPts val="533"/>
              </a:spcBef>
              <a:spcAft>
                <a:spcPts val="0"/>
              </a:spcAft>
              <a:buClr>
                <a:srgbClr val="102649"/>
              </a:buClr>
              <a:buSzPts val="1400"/>
              <a:buChar char="•"/>
              <a:defRPr/>
            </a:lvl2pPr>
            <a:lvl3pPr marL="1828754" lvl="2" indent="-423323" algn="l">
              <a:lnSpc>
                <a:spcPct val="90000"/>
              </a:lnSpc>
              <a:spcBef>
                <a:spcPts val="533"/>
              </a:spcBef>
              <a:spcAft>
                <a:spcPts val="0"/>
              </a:spcAft>
              <a:buClr>
                <a:srgbClr val="102649"/>
              </a:buClr>
              <a:buSzPts val="1400"/>
              <a:buChar char="•"/>
              <a:defRPr/>
            </a:lvl3pPr>
            <a:lvl4pPr marL="2438339" lvl="3" indent="-423323" algn="l">
              <a:lnSpc>
                <a:spcPct val="90000"/>
              </a:lnSpc>
              <a:spcBef>
                <a:spcPts val="533"/>
              </a:spcBef>
              <a:spcAft>
                <a:spcPts val="0"/>
              </a:spcAft>
              <a:buClr>
                <a:srgbClr val="102649"/>
              </a:buClr>
              <a:buSzPts val="1400"/>
              <a:buChar char="•"/>
              <a:defRPr/>
            </a:lvl4pPr>
            <a:lvl5pPr marL="3047924" lvl="4" indent="-423323" algn="l">
              <a:lnSpc>
                <a:spcPct val="90000"/>
              </a:lnSpc>
              <a:spcBef>
                <a:spcPts val="533"/>
              </a:spcBef>
              <a:spcAft>
                <a:spcPts val="0"/>
              </a:spcAft>
              <a:buClr>
                <a:srgbClr val="102649"/>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9" name="Google Shape;39;p6"/>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40" name="Google Shape;40;p6"/>
          <p:cNvSpPr txBox="1">
            <a:spLocks noGrp="1"/>
          </p:cNvSpPr>
          <p:nvPr>
            <p:ph type="ftr" idx="11"/>
          </p:nvPr>
        </p:nvSpPr>
        <p:spPr>
          <a:xfrm>
            <a:off x="4038600" y="6356351"/>
            <a:ext cx="3564699"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Tree>
    <p:extLst>
      <p:ext uri="{BB962C8B-B14F-4D97-AF65-F5344CB8AC3E}">
        <p14:creationId xmlns:p14="http://schemas.microsoft.com/office/powerpoint/2010/main" val="4562205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52" name="Shape 52"/>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
        <p:nvSpPr>
          <p:cNvPr id="53" name="Shape 53"/>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1000"/>
              </a:spcBef>
              <a:spcAft>
                <a:spcPts val="0"/>
              </a:spcAft>
              <a:buClr>
                <a:srgbClr val="D2BD24"/>
              </a:buClr>
              <a:buSzPts val="36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3" name="Google Shape;43;p7"/>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44" name="Google Shape;44;p7"/>
          <p:cNvSpPr txBox="1">
            <a:spLocks noGrp="1"/>
          </p:cNvSpPr>
          <p:nvPr>
            <p:ph type="ftr" idx="11"/>
          </p:nvPr>
        </p:nvSpPr>
        <p:spPr>
          <a:xfrm>
            <a:off x="4038600" y="6356351"/>
            <a:ext cx="3564699"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Tree>
    <p:extLst>
      <p:ext uri="{BB962C8B-B14F-4D97-AF65-F5344CB8AC3E}">
        <p14:creationId xmlns:p14="http://schemas.microsoft.com/office/powerpoint/2010/main" val="37720776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47" name="Google Shape;47;p8"/>
          <p:cNvSpPr txBox="1">
            <a:spLocks noGrp="1"/>
          </p:cNvSpPr>
          <p:nvPr>
            <p:ph type="ftr" idx="11"/>
          </p:nvPr>
        </p:nvSpPr>
        <p:spPr>
          <a:xfrm>
            <a:off x="4038600" y="6356351"/>
            <a:ext cx="3564699"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Tree>
    <p:extLst>
      <p:ext uri="{BB962C8B-B14F-4D97-AF65-F5344CB8AC3E}">
        <p14:creationId xmlns:p14="http://schemas.microsoft.com/office/powerpoint/2010/main" val="42770378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7780"/>
              </a:buClr>
              <a:buSzPts val="2400"/>
              <a:buFont typeface="Libre Franklin Medium"/>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0" name="Google Shape;50;p9"/>
          <p:cNvSpPr txBox="1">
            <a:spLocks noGrp="1"/>
          </p:cNvSpPr>
          <p:nvPr>
            <p:ph type="body" idx="1"/>
          </p:nvPr>
        </p:nvSpPr>
        <p:spPr>
          <a:xfrm>
            <a:off x="5183188" y="1891430"/>
            <a:ext cx="6172200" cy="3969620"/>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Clr>
                <a:srgbClr val="102649"/>
              </a:buClr>
              <a:buSzPts val="2400"/>
              <a:buChar char="•"/>
              <a:defRPr sz="3200"/>
            </a:lvl1pPr>
            <a:lvl2pPr marL="1219170" lvl="1" indent="-482588" algn="l">
              <a:lnSpc>
                <a:spcPct val="90000"/>
              </a:lnSpc>
              <a:spcBef>
                <a:spcPts val="533"/>
              </a:spcBef>
              <a:spcAft>
                <a:spcPts val="0"/>
              </a:spcAft>
              <a:buClr>
                <a:srgbClr val="102649"/>
              </a:buClr>
              <a:buSzPts val="2100"/>
              <a:buChar char="•"/>
              <a:defRPr sz="2800"/>
            </a:lvl2pPr>
            <a:lvl3pPr marL="1828754" lvl="2" indent="-457189" algn="l">
              <a:lnSpc>
                <a:spcPct val="90000"/>
              </a:lnSpc>
              <a:spcBef>
                <a:spcPts val="533"/>
              </a:spcBef>
              <a:spcAft>
                <a:spcPts val="0"/>
              </a:spcAft>
              <a:buClr>
                <a:srgbClr val="102649"/>
              </a:buClr>
              <a:buSzPts val="1800"/>
              <a:buChar char="•"/>
              <a:defRPr sz="2400"/>
            </a:lvl3pPr>
            <a:lvl4pPr marL="2438339" lvl="3" indent="-431789" algn="l">
              <a:lnSpc>
                <a:spcPct val="90000"/>
              </a:lnSpc>
              <a:spcBef>
                <a:spcPts val="533"/>
              </a:spcBef>
              <a:spcAft>
                <a:spcPts val="0"/>
              </a:spcAft>
              <a:buClr>
                <a:srgbClr val="102649"/>
              </a:buClr>
              <a:buSzPts val="1500"/>
              <a:buChar char="•"/>
              <a:defRPr sz="2000"/>
            </a:lvl4pPr>
            <a:lvl5pPr marL="3047924" lvl="4" indent="-431789" algn="l">
              <a:lnSpc>
                <a:spcPct val="90000"/>
              </a:lnSpc>
              <a:spcBef>
                <a:spcPts val="533"/>
              </a:spcBef>
              <a:spcAft>
                <a:spcPts val="0"/>
              </a:spcAft>
              <a:buClr>
                <a:srgbClr val="102649"/>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51" name="Google Shape;51;p9"/>
          <p:cNvSpPr txBox="1">
            <a:spLocks noGrp="1"/>
          </p:cNvSpPr>
          <p:nvPr>
            <p:ph type="body" idx="2"/>
          </p:nvPr>
        </p:nvSpPr>
        <p:spPr>
          <a:xfrm>
            <a:off x="839788" y="2057401"/>
            <a:ext cx="3932237" cy="381158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102649"/>
              </a:buClr>
              <a:buSzPts val="1200"/>
              <a:buNone/>
              <a:defRPr sz="1600"/>
            </a:lvl1pPr>
            <a:lvl2pPr marL="1219170" lvl="1" indent="-304792" algn="l">
              <a:lnSpc>
                <a:spcPct val="90000"/>
              </a:lnSpc>
              <a:spcBef>
                <a:spcPts val="533"/>
              </a:spcBef>
              <a:spcAft>
                <a:spcPts val="0"/>
              </a:spcAft>
              <a:buClr>
                <a:srgbClr val="102649"/>
              </a:buClr>
              <a:buSzPts val="1100"/>
              <a:buNone/>
              <a:defRPr sz="1467"/>
            </a:lvl2pPr>
            <a:lvl3pPr marL="1828754" lvl="2" indent="-304792" algn="l">
              <a:lnSpc>
                <a:spcPct val="90000"/>
              </a:lnSpc>
              <a:spcBef>
                <a:spcPts val="533"/>
              </a:spcBef>
              <a:spcAft>
                <a:spcPts val="0"/>
              </a:spcAft>
              <a:buClr>
                <a:srgbClr val="102649"/>
              </a:buClr>
              <a:buSzPts val="900"/>
              <a:buNone/>
              <a:defRPr sz="1200"/>
            </a:lvl3pPr>
            <a:lvl4pPr marL="2438339" lvl="3" indent="-304792" algn="l">
              <a:lnSpc>
                <a:spcPct val="90000"/>
              </a:lnSpc>
              <a:spcBef>
                <a:spcPts val="533"/>
              </a:spcBef>
              <a:spcAft>
                <a:spcPts val="0"/>
              </a:spcAft>
              <a:buClr>
                <a:srgbClr val="102649"/>
              </a:buClr>
              <a:buSzPts val="800"/>
              <a:buNone/>
              <a:defRPr sz="1067"/>
            </a:lvl4pPr>
            <a:lvl5pPr marL="3047924" lvl="4" indent="-304792" algn="l">
              <a:lnSpc>
                <a:spcPct val="90000"/>
              </a:lnSpc>
              <a:spcBef>
                <a:spcPts val="533"/>
              </a:spcBef>
              <a:spcAft>
                <a:spcPts val="0"/>
              </a:spcAft>
              <a:buClr>
                <a:srgbClr val="102649"/>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52" name="Google Shape;52;p9"/>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53" name="Google Shape;53;p9"/>
          <p:cNvSpPr txBox="1">
            <a:spLocks noGrp="1"/>
          </p:cNvSpPr>
          <p:nvPr>
            <p:ph type="ftr" idx="11"/>
          </p:nvPr>
        </p:nvSpPr>
        <p:spPr>
          <a:xfrm>
            <a:off x="4038600" y="6356351"/>
            <a:ext cx="4040688"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54" name="Google Shape;54;p9"/>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867">
                <a:solidFill>
                  <a:srgbClr val="102649"/>
                </a:solidFill>
                <a:latin typeface="Libre Franklin"/>
                <a:ea typeface="Libre Franklin"/>
                <a:cs typeface="Libre Franklin"/>
                <a:sym typeface="Libre Franklin"/>
              </a:defRPr>
            </a:lvl1pPr>
            <a:lvl2pPr marL="0" marR="0" lvl="1" indent="0" algn="l" rtl="0">
              <a:spcBef>
                <a:spcPts val="0"/>
              </a:spcBef>
              <a:buNone/>
              <a:defRPr sz="1867">
                <a:solidFill>
                  <a:srgbClr val="102649"/>
                </a:solidFill>
                <a:latin typeface="Libre Franklin"/>
                <a:ea typeface="Libre Franklin"/>
                <a:cs typeface="Libre Franklin"/>
                <a:sym typeface="Libre Franklin"/>
              </a:defRPr>
            </a:lvl2pPr>
            <a:lvl3pPr marL="0" marR="0" lvl="2" indent="0" algn="l" rtl="0">
              <a:spcBef>
                <a:spcPts val="0"/>
              </a:spcBef>
              <a:buNone/>
              <a:defRPr sz="1867">
                <a:solidFill>
                  <a:srgbClr val="102649"/>
                </a:solidFill>
                <a:latin typeface="Libre Franklin"/>
                <a:ea typeface="Libre Franklin"/>
                <a:cs typeface="Libre Franklin"/>
                <a:sym typeface="Libre Franklin"/>
              </a:defRPr>
            </a:lvl3pPr>
            <a:lvl4pPr marL="0" marR="0" lvl="3" indent="0" algn="l" rtl="0">
              <a:spcBef>
                <a:spcPts val="0"/>
              </a:spcBef>
              <a:buNone/>
              <a:defRPr sz="1867">
                <a:solidFill>
                  <a:srgbClr val="102649"/>
                </a:solidFill>
                <a:latin typeface="Libre Franklin"/>
                <a:ea typeface="Libre Franklin"/>
                <a:cs typeface="Libre Franklin"/>
                <a:sym typeface="Libre Franklin"/>
              </a:defRPr>
            </a:lvl4pPr>
            <a:lvl5pPr marL="0" marR="0" lvl="4" indent="0" algn="l" rtl="0">
              <a:spcBef>
                <a:spcPts val="0"/>
              </a:spcBef>
              <a:buNone/>
              <a:defRPr sz="1867">
                <a:solidFill>
                  <a:srgbClr val="102649"/>
                </a:solidFill>
                <a:latin typeface="Libre Franklin"/>
                <a:ea typeface="Libre Franklin"/>
                <a:cs typeface="Libre Franklin"/>
                <a:sym typeface="Libre Franklin"/>
              </a:defRPr>
            </a:lvl5pPr>
            <a:lvl6pPr marL="0" marR="0" lvl="5" indent="0" algn="l" rtl="0">
              <a:spcBef>
                <a:spcPts val="0"/>
              </a:spcBef>
              <a:buNone/>
              <a:defRPr sz="1867">
                <a:solidFill>
                  <a:srgbClr val="102649"/>
                </a:solidFill>
                <a:latin typeface="Libre Franklin"/>
                <a:ea typeface="Libre Franklin"/>
                <a:cs typeface="Libre Franklin"/>
                <a:sym typeface="Libre Franklin"/>
              </a:defRPr>
            </a:lvl6pPr>
            <a:lvl7pPr marL="0" marR="0" lvl="6" indent="0" algn="l" rtl="0">
              <a:spcBef>
                <a:spcPts val="0"/>
              </a:spcBef>
              <a:buNone/>
              <a:defRPr sz="1867">
                <a:solidFill>
                  <a:srgbClr val="102649"/>
                </a:solidFill>
                <a:latin typeface="Libre Franklin"/>
                <a:ea typeface="Libre Franklin"/>
                <a:cs typeface="Libre Franklin"/>
                <a:sym typeface="Libre Franklin"/>
              </a:defRPr>
            </a:lvl7pPr>
            <a:lvl8pPr marL="0" marR="0" lvl="7" indent="0" algn="l" rtl="0">
              <a:spcBef>
                <a:spcPts val="0"/>
              </a:spcBef>
              <a:buNone/>
              <a:defRPr sz="1867">
                <a:solidFill>
                  <a:srgbClr val="102649"/>
                </a:solidFill>
                <a:latin typeface="Libre Franklin"/>
                <a:ea typeface="Libre Franklin"/>
                <a:cs typeface="Libre Franklin"/>
                <a:sym typeface="Libre Franklin"/>
              </a:defRPr>
            </a:lvl8pPr>
            <a:lvl9pPr marL="0" marR="0" lvl="8" indent="0" algn="l" rtl="0">
              <a:spcBef>
                <a:spcPts val="0"/>
              </a:spcBef>
              <a:buNone/>
              <a:defRPr sz="1867">
                <a:solidFill>
                  <a:srgbClr val="102649"/>
                </a:solidFill>
                <a:latin typeface="Libre Franklin"/>
                <a:ea typeface="Libre Franklin"/>
                <a:cs typeface="Libre Franklin"/>
                <a:sym typeface="Libre Franklin"/>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8631838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5"/>
        <p:cNvGrpSpPr/>
        <p:nvPr/>
      </p:nvGrpSpPr>
      <p:grpSpPr>
        <a:xfrm>
          <a:off x="0" y="0"/>
          <a:ext cx="0" cy="0"/>
          <a:chOff x="0" y="0"/>
          <a:chExt cx="0" cy="0"/>
        </a:xfrm>
      </p:grpSpPr>
      <p:sp>
        <p:nvSpPr>
          <p:cNvPr id="56" name="Google Shape;56;p10"/>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7780"/>
              </a:buClr>
              <a:buSzPts val="2400"/>
              <a:buFont typeface="Libre Franklin Medium"/>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7" name="Google Shape;57;p10"/>
          <p:cNvSpPr>
            <a:spLocks noGrp="1"/>
          </p:cNvSpPr>
          <p:nvPr>
            <p:ph type="pic" idx="2"/>
          </p:nvPr>
        </p:nvSpPr>
        <p:spPr>
          <a:xfrm>
            <a:off x="5183188" y="987426"/>
            <a:ext cx="6172200" cy="4873625"/>
          </a:xfrm>
          <a:prstGeom prst="rect">
            <a:avLst/>
          </a:prstGeom>
          <a:noFill/>
          <a:ln>
            <a:noFill/>
          </a:ln>
        </p:spPr>
      </p:sp>
      <p:sp>
        <p:nvSpPr>
          <p:cNvPr id="58" name="Google Shape;58;p10"/>
          <p:cNvSpPr txBox="1">
            <a:spLocks noGrp="1"/>
          </p:cNvSpPr>
          <p:nvPr>
            <p:ph type="body" idx="1"/>
          </p:nvPr>
        </p:nvSpPr>
        <p:spPr>
          <a:xfrm>
            <a:off x="839788" y="2057401"/>
            <a:ext cx="3932237" cy="381158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102649"/>
              </a:buClr>
              <a:buSzPts val="1200"/>
              <a:buNone/>
              <a:defRPr sz="1600"/>
            </a:lvl1pPr>
            <a:lvl2pPr marL="1219170" lvl="1" indent="-304792" algn="l">
              <a:lnSpc>
                <a:spcPct val="90000"/>
              </a:lnSpc>
              <a:spcBef>
                <a:spcPts val="533"/>
              </a:spcBef>
              <a:spcAft>
                <a:spcPts val="0"/>
              </a:spcAft>
              <a:buClr>
                <a:srgbClr val="102649"/>
              </a:buClr>
              <a:buSzPts val="1100"/>
              <a:buNone/>
              <a:defRPr sz="1467"/>
            </a:lvl2pPr>
            <a:lvl3pPr marL="1828754" lvl="2" indent="-304792" algn="l">
              <a:lnSpc>
                <a:spcPct val="90000"/>
              </a:lnSpc>
              <a:spcBef>
                <a:spcPts val="533"/>
              </a:spcBef>
              <a:spcAft>
                <a:spcPts val="0"/>
              </a:spcAft>
              <a:buClr>
                <a:srgbClr val="102649"/>
              </a:buClr>
              <a:buSzPts val="900"/>
              <a:buNone/>
              <a:defRPr sz="1200"/>
            </a:lvl3pPr>
            <a:lvl4pPr marL="2438339" lvl="3" indent="-304792" algn="l">
              <a:lnSpc>
                <a:spcPct val="90000"/>
              </a:lnSpc>
              <a:spcBef>
                <a:spcPts val="533"/>
              </a:spcBef>
              <a:spcAft>
                <a:spcPts val="0"/>
              </a:spcAft>
              <a:buClr>
                <a:srgbClr val="102649"/>
              </a:buClr>
              <a:buSzPts val="800"/>
              <a:buNone/>
              <a:defRPr sz="1067"/>
            </a:lvl4pPr>
            <a:lvl5pPr marL="3047924" lvl="4" indent="-304792" algn="l">
              <a:lnSpc>
                <a:spcPct val="90000"/>
              </a:lnSpc>
              <a:spcBef>
                <a:spcPts val="533"/>
              </a:spcBef>
              <a:spcAft>
                <a:spcPts val="0"/>
              </a:spcAft>
              <a:buClr>
                <a:srgbClr val="102649"/>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59" name="Google Shape;59;p10"/>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60" name="Google Shape;60;p10"/>
          <p:cNvSpPr txBox="1">
            <a:spLocks noGrp="1"/>
          </p:cNvSpPr>
          <p:nvPr>
            <p:ph type="ftr" idx="11"/>
          </p:nvPr>
        </p:nvSpPr>
        <p:spPr>
          <a:xfrm>
            <a:off x="4038600" y="6356351"/>
            <a:ext cx="3564699"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Tree>
    <p:extLst>
      <p:ext uri="{BB962C8B-B14F-4D97-AF65-F5344CB8AC3E}">
        <p14:creationId xmlns:p14="http://schemas.microsoft.com/office/powerpoint/2010/main" val="17336171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3" name="Google Shape;63;p11"/>
          <p:cNvSpPr txBox="1">
            <a:spLocks noGrp="1"/>
          </p:cNvSpPr>
          <p:nvPr>
            <p:ph type="body" idx="1"/>
          </p:nvPr>
        </p:nvSpPr>
        <p:spPr>
          <a:xfrm rot="5400000">
            <a:off x="3920331" y="-1256505"/>
            <a:ext cx="4351339" cy="105156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rgbClr val="102649"/>
              </a:buClr>
              <a:buSzPts val="1400"/>
              <a:buChar char="•"/>
              <a:defRPr/>
            </a:lvl1pPr>
            <a:lvl2pPr marL="1219170" lvl="1" indent="-423323" algn="l">
              <a:lnSpc>
                <a:spcPct val="90000"/>
              </a:lnSpc>
              <a:spcBef>
                <a:spcPts val="533"/>
              </a:spcBef>
              <a:spcAft>
                <a:spcPts val="0"/>
              </a:spcAft>
              <a:buClr>
                <a:srgbClr val="102649"/>
              </a:buClr>
              <a:buSzPts val="1400"/>
              <a:buChar char="•"/>
              <a:defRPr/>
            </a:lvl2pPr>
            <a:lvl3pPr marL="1828754" lvl="2" indent="-423323" algn="l">
              <a:lnSpc>
                <a:spcPct val="90000"/>
              </a:lnSpc>
              <a:spcBef>
                <a:spcPts val="533"/>
              </a:spcBef>
              <a:spcAft>
                <a:spcPts val="0"/>
              </a:spcAft>
              <a:buClr>
                <a:srgbClr val="102649"/>
              </a:buClr>
              <a:buSzPts val="1400"/>
              <a:buChar char="•"/>
              <a:defRPr/>
            </a:lvl3pPr>
            <a:lvl4pPr marL="2438339" lvl="3" indent="-423323" algn="l">
              <a:lnSpc>
                <a:spcPct val="90000"/>
              </a:lnSpc>
              <a:spcBef>
                <a:spcPts val="533"/>
              </a:spcBef>
              <a:spcAft>
                <a:spcPts val="0"/>
              </a:spcAft>
              <a:buClr>
                <a:srgbClr val="102649"/>
              </a:buClr>
              <a:buSzPts val="1400"/>
              <a:buChar char="•"/>
              <a:defRPr/>
            </a:lvl4pPr>
            <a:lvl5pPr marL="3047924" lvl="4" indent="-423323" algn="l">
              <a:lnSpc>
                <a:spcPct val="90000"/>
              </a:lnSpc>
              <a:spcBef>
                <a:spcPts val="533"/>
              </a:spcBef>
              <a:spcAft>
                <a:spcPts val="0"/>
              </a:spcAft>
              <a:buClr>
                <a:srgbClr val="102649"/>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4" name="Google Shape;64;p11"/>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65" name="Google Shape;65;p11"/>
          <p:cNvSpPr txBox="1">
            <a:spLocks noGrp="1"/>
          </p:cNvSpPr>
          <p:nvPr>
            <p:ph type="ftr" idx="11"/>
          </p:nvPr>
        </p:nvSpPr>
        <p:spPr>
          <a:xfrm>
            <a:off x="4038600" y="6356351"/>
            <a:ext cx="3564699"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Tree>
    <p:extLst>
      <p:ext uri="{BB962C8B-B14F-4D97-AF65-F5344CB8AC3E}">
        <p14:creationId xmlns:p14="http://schemas.microsoft.com/office/powerpoint/2010/main" val="38962287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rot="5400000">
            <a:off x="7133431" y="1956594"/>
            <a:ext cx="5811839" cy="262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8" name="Google Shape;68;p12"/>
          <p:cNvSpPr txBox="1">
            <a:spLocks noGrp="1"/>
          </p:cNvSpPr>
          <p:nvPr>
            <p:ph type="body" idx="1"/>
          </p:nvPr>
        </p:nvSpPr>
        <p:spPr>
          <a:xfrm rot="5400000">
            <a:off x="1799431" y="-596106"/>
            <a:ext cx="5811839" cy="77343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rgbClr val="102649"/>
              </a:buClr>
              <a:buSzPts val="1400"/>
              <a:buChar char="•"/>
              <a:defRPr/>
            </a:lvl1pPr>
            <a:lvl2pPr marL="1219170" lvl="1" indent="-423323" algn="l">
              <a:lnSpc>
                <a:spcPct val="90000"/>
              </a:lnSpc>
              <a:spcBef>
                <a:spcPts val="533"/>
              </a:spcBef>
              <a:spcAft>
                <a:spcPts val="0"/>
              </a:spcAft>
              <a:buClr>
                <a:srgbClr val="102649"/>
              </a:buClr>
              <a:buSzPts val="1400"/>
              <a:buChar char="•"/>
              <a:defRPr/>
            </a:lvl2pPr>
            <a:lvl3pPr marL="1828754" lvl="2" indent="-423323" algn="l">
              <a:lnSpc>
                <a:spcPct val="90000"/>
              </a:lnSpc>
              <a:spcBef>
                <a:spcPts val="533"/>
              </a:spcBef>
              <a:spcAft>
                <a:spcPts val="0"/>
              </a:spcAft>
              <a:buClr>
                <a:srgbClr val="102649"/>
              </a:buClr>
              <a:buSzPts val="1400"/>
              <a:buChar char="•"/>
              <a:defRPr/>
            </a:lvl3pPr>
            <a:lvl4pPr marL="2438339" lvl="3" indent="-423323" algn="l">
              <a:lnSpc>
                <a:spcPct val="90000"/>
              </a:lnSpc>
              <a:spcBef>
                <a:spcPts val="533"/>
              </a:spcBef>
              <a:spcAft>
                <a:spcPts val="0"/>
              </a:spcAft>
              <a:buClr>
                <a:srgbClr val="102649"/>
              </a:buClr>
              <a:buSzPts val="1400"/>
              <a:buChar char="•"/>
              <a:defRPr/>
            </a:lvl4pPr>
            <a:lvl5pPr marL="3047924" lvl="4" indent="-423323" algn="l">
              <a:lnSpc>
                <a:spcPct val="90000"/>
              </a:lnSpc>
              <a:spcBef>
                <a:spcPts val="533"/>
              </a:spcBef>
              <a:spcAft>
                <a:spcPts val="0"/>
              </a:spcAft>
              <a:buClr>
                <a:srgbClr val="102649"/>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9" name="Google Shape;69;p12"/>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70" name="Google Shape;70;p12"/>
          <p:cNvSpPr txBox="1">
            <a:spLocks noGrp="1"/>
          </p:cNvSpPr>
          <p:nvPr>
            <p:ph type="ftr" idx="11"/>
          </p:nvPr>
        </p:nvSpPr>
        <p:spPr>
          <a:xfrm>
            <a:off x="4038600" y="6356351"/>
            <a:ext cx="3564699"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Tree>
    <p:extLst>
      <p:ext uri="{BB962C8B-B14F-4D97-AF65-F5344CB8AC3E}">
        <p14:creationId xmlns:p14="http://schemas.microsoft.com/office/powerpoint/2010/main" val="41290597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1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73" name="Google Shape;73;p13"/>
          <p:cNvSpPr txBox="1">
            <a:spLocks noGrp="1"/>
          </p:cNvSpPr>
          <p:nvPr>
            <p:ph type="ftr" idx="11"/>
          </p:nvPr>
        </p:nvSpPr>
        <p:spPr>
          <a:xfrm>
            <a:off x="4038600" y="6356351"/>
            <a:ext cx="3564699"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Tree>
    <p:extLst>
      <p:ext uri="{BB962C8B-B14F-4D97-AF65-F5344CB8AC3E}">
        <p14:creationId xmlns:p14="http://schemas.microsoft.com/office/powerpoint/2010/main" val="37278337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45"/>
        <p:cNvGrpSpPr/>
        <p:nvPr/>
      </p:nvGrpSpPr>
      <p:grpSpPr>
        <a:xfrm>
          <a:off x="0" y="0"/>
          <a:ext cx="0" cy="0"/>
          <a:chOff x="0" y="0"/>
          <a:chExt cx="0" cy="0"/>
        </a:xfrm>
      </p:grpSpPr>
      <p:sp>
        <p:nvSpPr>
          <p:cNvPr id="46" name="Google Shape;46;p6"/>
          <p:cNvSpPr txBox="1">
            <a:spLocks noGrp="1"/>
          </p:cNvSpPr>
          <p:nvPr>
            <p:ph type="ctrTitle"/>
          </p:nvPr>
        </p:nvSpPr>
        <p:spPr>
          <a:xfrm>
            <a:off x="874469" y="1477104"/>
            <a:ext cx="8664600" cy="16464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rgbClr val="072B62"/>
              </a:buClr>
              <a:buSzPts val="1400"/>
              <a:buFont typeface="Georgia"/>
              <a:buNone/>
              <a:defRPr sz="5400" b="0" i="0" u="none" strike="noStrike" cap="none">
                <a:solidFill>
                  <a:srgbClr val="072B62"/>
                </a:solidFill>
                <a:latin typeface="Georgia"/>
                <a:ea typeface="Georgia"/>
                <a:cs typeface="Georgia"/>
                <a:sym typeface="Georg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47" name="Google Shape;47;p6"/>
          <p:cNvSpPr txBox="1">
            <a:spLocks noGrp="1"/>
          </p:cNvSpPr>
          <p:nvPr>
            <p:ph type="subTitle" idx="1"/>
          </p:nvPr>
        </p:nvSpPr>
        <p:spPr>
          <a:xfrm>
            <a:off x="1285102" y="3346212"/>
            <a:ext cx="8298300" cy="1096800"/>
          </a:xfrm>
          <a:prstGeom prst="rect">
            <a:avLst/>
          </a:prstGeom>
          <a:noFill/>
          <a:ln>
            <a:noFill/>
          </a:ln>
        </p:spPr>
        <p:txBody>
          <a:bodyPr spcFirstLastPara="1" wrap="square" lIns="91425" tIns="91425" rIns="91425" bIns="91425" anchor="t" anchorCtr="0">
            <a:noAutofit/>
          </a:bodyPr>
          <a:lstStyle>
            <a:lvl1pPr marL="0" marR="0" lvl="0" indent="0" algn="r" rtl="0">
              <a:spcBef>
                <a:spcPts val="1000"/>
              </a:spcBef>
              <a:spcAft>
                <a:spcPts val="0"/>
              </a:spcAft>
              <a:buClr>
                <a:srgbClr val="D2BD24"/>
              </a:buClr>
              <a:buSzPts val="3600"/>
              <a:buFont typeface="Noto Sans Symbols"/>
              <a:buNone/>
              <a:defRPr sz="2800" b="0" i="0" u="none" strike="noStrike" cap="none">
                <a:solidFill>
                  <a:srgbClr val="7F7F7F"/>
                </a:solidFill>
                <a:latin typeface="Source Sans Pro"/>
                <a:ea typeface="Source Sans Pro"/>
                <a:cs typeface="Source Sans Pro"/>
                <a:sym typeface="Source Sans Pro"/>
              </a:defRPr>
            </a:lvl1pPr>
            <a:lvl2pPr marL="457200" marR="0" lvl="1" indent="0" algn="ctr" rtl="0">
              <a:spcBef>
                <a:spcPts val="1000"/>
              </a:spcBef>
              <a:spcAft>
                <a:spcPts val="0"/>
              </a:spcAft>
              <a:buClr>
                <a:srgbClr val="D2BD24"/>
              </a:buClr>
              <a:buSzPts val="2560"/>
              <a:buFont typeface="Source Sans Pro"/>
              <a:buNone/>
              <a:defRPr sz="3200" b="0" i="0" u="none" strike="noStrike" cap="none">
                <a:solidFill>
                  <a:srgbClr val="888888"/>
                </a:solidFill>
                <a:latin typeface="Source Sans Pro"/>
                <a:ea typeface="Source Sans Pro"/>
                <a:cs typeface="Source Sans Pro"/>
                <a:sym typeface="Source Sans Pro"/>
              </a:defRPr>
            </a:lvl2pPr>
            <a:lvl3pPr marL="914400" marR="0" lvl="2" indent="0" algn="ctr" rtl="0">
              <a:spcBef>
                <a:spcPts val="1000"/>
              </a:spcBef>
              <a:spcAft>
                <a:spcPts val="0"/>
              </a:spcAft>
              <a:buClr>
                <a:srgbClr val="D2BD24"/>
              </a:buClr>
              <a:buSzPts val="2800"/>
              <a:buFont typeface="Noto Sans Symbols"/>
              <a:buNone/>
              <a:defRPr sz="2800" b="0" i="0" u="none" strike="noStrike" cap="none">
                <a:solidFill>
                  <a:srgbClr val="888888"/>
                </a:solidFill>
                <a:latin typeface="Source Sans Pro"/>
                <a:ea typeface="Source Sans Pro"/>
                <a:cs typeface="Source Sans Pro"/>
                <a:sym typeface="Source Sans Pro"/>
              </a:defRPr>
            </a:lvl3pPr>
            <a:lvl4pPr marL="1371600" marR="0" lvl="3" indent="0" algn="ctr" rtl="0">
              <a:spcBef>
                <a:spcPts val="1000"/>
              </a:spcBef>
              <a:spcAft>
                <a:spcPts val="0"/>
              </a:spcAft>
              <a:buClr>
                <a:srgbClr val="D2BD24"/>
              </a:buClr>
              <a:buSzPts val="2400"/>
              <a:buFont typeface="Noto Sans Symbols"/>
              <a:buNone/>
              <a:defRPr sz="2400" b="0" i="0" u="none" strike="noStrike" cap="none">
                <a:solidFill>
                  <a:srgbClr val="888888"/>
                </a:solidFill>
                <a:latin typeface="Source Sans Pro"/>
                <a:ea typeface="Source Sans Pro"/>
                <a:cs typeface="Source Sans Pro"/>
                <a:sym typeface="Source Sans Pro"/>
              </a:defRPr>
            </a:lvl4pPr>
            <a:lvl5pPr marL="1828800" marR="0" lvl="4" indent="0" algn="ctr" rtl="0">
              <a:spcBef>
                <a:spcPts val="1000"/>
              </a:spcBef>
              <a:spcAft>
                <a:spcPts val="0"/>
              </a:spcAft>
              <a:buClr>
                <a:srgbClr val="D2BD24"/>
              </a:buClr>
              <a:buSzPts val="2400"/>
              <a:buFont typeface="Noto Sans Symbols"/>
              <a:buNone/>
              <a:defRPr sz="2400" b="0" i="0" u="none" strike="noStrike" cap="none">
                <a:solidFill>
                  <a:srgbClr val="888888"/>
                </a:solidFill>
                <a:latin typeface="Source Sans Pro"/>
                <a:ea typeface="Source Sans Pro"/>
                <a:cs typeface="Source Sans Pro"/>
                <a:sym typeface="Source Sans Pro"/>
              </a:defRPr>
            </a:lvl5pPr>
            <a:lvl6pPr marL="2286000" marR="0" lvl="5" indent="0" algn="ctr" rtl="0">
              <a:spcBef>
                <a:spcPts val="1000"/>
              </a:spcBef>
              <a:spcAft>
                <a:spcPts val="0"/>
              </a:spcAft>
              <a:buClr>
                <a:schemeClr val="accent1"/>
              </a:buClr>
              <a:buSzPts val="960"/>
              <a:buFont typeface="Noto Sans Symbols"/>
              <a:buNone/>
              <a:defRPr sz="1200" b="0" i="0" u="none" strike="noStrike" cap="none">
                <a:solidFill>
                  <a:srgbClr val="888888"/>
                </a:solidFill>
                <a:latin typeface="Source Sans Pro"/>
                <a:ea typeface="Source Sans Pro"/>
                <a:cs typeface="Source Sans Pro"/>
                <a:sym typeface="Source Sans Pro"/>
              </a:defRPr>
            </a:lvl6pPr>
            <a:lvl7pPr marL="2743200" marR="0" lvl="6" indent="0" algn="ctr" rtl="0">
              <a:spcBef>
                <a:spcPts val="1000"/>
              </a:spcBef>
              <a:spcAft>
                <a:spcPts val="0"/>
              </a:spcAft>
              <a:buClr>
                <a:schemeClr val="accent1"/>
              </a:buClr>
              <a:buSzPts val="960"/>
              <a:buFont typeface="Noto Sans Symbols"/>
              <a:buNone/>
              <a:defRPr sz="1200" b="0" i="0" u="none" strike="noStrike" cap="none">
                <a:solidFill>
                  <a:srgbClr val="888888"/>
                </a:solidFill>
                <a:latin typeface="Source Sans Pro"/>
                <a:ea typeface="Source Sans Pro"/>
                <a:cs typeface="Source Sans Pro"/>
                <a:sym typeface="Source Sans Pro"/>
              </a:defRPr>
            </a:lvl7pPr>
            <a:lvl8pPr marL="3200400" marR="0" lvl="7" indent="0" algn="ctr" rtl="0">
              <a:spcBef>
                <a:spcPts val="1000"/>
              </a:spcBef>
              <a:spcAft>
                <a:spcPts val="0"/>
              </a:spcAft>
              <a:buClr>
                <a:schemeClr val="accent1"/>
              </a:buClr>
              <a:buSzPts val="960"/>
              <a:buFont typeface="Noto Sans Symbols"/>
              <a:buNone/>
              <a:defRPr sz="1200" b="0" i="0" u="none" strike="noStrike" cap="none">
                <a:solidFill>
                  <a:srgbClr val="888888"/>
                </a:solidFill>
                <a:latin typeface="Source Sans Pro"/>
                <a:ea typeface="Source Sans Pro"/>
                <a:cs typeface="Source Sans Pro"/>
                <a:sym typeface="Source Sans Pro"/>
              </a:defRPr>
            </a:lvl8pPr>
            <a:lvl9pPr marL="3657600" marR="0" lvl="8" indent="0" algn="ctr" rtl="0">
              <a:spcBef>
                <a:spcPts val="1000"/>
              </a:spcBef>
              <a:spcAft>
                <a:spcPts val="0"/>
              </a:spcAft>
              <a:buClr>
                <a:schemeClr val="accent1"/>
              </a:buClr>
              <a:buSzPts val="960"/>
              <a:buFont typeface="Noto Sans Symbols"/>
              <a:buNone/>
              <a:defRPr sz="1200" b="0" i="0" u="none" strike="noStrike" cap="none">
                <a:solidFill>
                  <a:srgbClr val="888888"/>
                </a:solidFill>
                <a:latin typeface="Source Sans Pro"/>
                <a:ea typeface="Source Sans Pro"/>
                <a:cs typeface="Source Sans Pro"/>
                <a:sym typeface="Source Sans Pro"/>
              </a:defRPr>
            </a:lvl9pPr>
          </a:lstStyle>
          <a:p>
            <a:endParaRPr/>
          </a:p>
        </p:txBody>
      </p:sp>
      <p:grpSp>
        <p:nvGrpSpPr>
          <p:cNvPr id="48" name="Google Shape;48;p6"/>
          <p:cNvGrpSpPr/>
          <p:nvPr/>
        </p:nvGrpSpPr>
        <p:grpSpPr>
          <a:xfrm>
            <a:off x="0" y="0"/>
            <a:ext cx="12192142" cy="6866567"/>
            <a:chOff x="0" y="-8467"/>
            <a:chExt cx="12192142" cy="6866567"/>
          </a:xfrm>
        </p:grpSpPr>
        <p:cxnSp>
          <p:nvCxnSpPr>
            <p:cNvPr id="49" name="Google Shape;49;p6"/>
            <p:cNvCxnSpPr/>
            <p:nvPr/>
          </p:nvCxnSpPr>
          <p:spPr>
            <a:xfrm>
              <a:off x="9169166" y="-8467"/>
              <a:ext cx="1783200" cy="6856500"/>
            </a:xfrm>
            <a:prstGeom prst="straightConnector1">
              <a:avLst/>
            </a:prstGeom>
            <a:noFill/>
            <a:ln w="9525" cap="flat" cmpd="sng">
              <a:solidFill>
                <a:schemeClr val="accent1">
                  <a:alpha val="69800"/>
                </a:schemeClr>
              </a:solidFill>
              <a:prstDash val="solid"/>
              <a:round/>
              <a:headEnd type="none" w="sm" len="sm"/>
              <a:tailEnd type="none" w="sm" len="sm"/>
            </a:ln>
          </p:spPr>
        </p:cxnSp>
        <p:cxnSp>
          <p:nvCxnSpPr>
            <p:cNvPr id="50" name="Google Shape;50;p6"/>
            <p:cNvCxnSpPr/>
            <p:nvPr/>
          </p:nvCxnSpPr>
          <p:spPr>
            <a:xfrm flipH="1">
              <a:off x="8475125" y="3681413"/>
              <a:ext cx="3713700" cy="3166500"/>
            </a:xfrm>
            <a:prstGeom prst="straightConnector1">
              <a:avLst/>
            </a:prstGeom>
            <a:noFill/>
            <a:ln w="9525" cap="flat" cmpd="sng">
              <a:solidFill>
                <a:schemeClr val="accent1">
                  <a:alpha val="69800"/>
                </a:schemeClr>
              </a:solidFill>
              <a:prstDash val="solid"/>
              <a:round/>
              <a:headEnd type="none" w="sm" len="sm"/>
              <a:tailEnd type="none" w="sm" len="sm"/>
            </a:ln>
          </p:spPr>
        </p:cxnSp>
        <p:sp>
          <p:nvSpPr>
            <p:cNvPr id="51" name="Google Shape;51;p6"/>
            <p:cNvSpPr/>
            <p:nvPr/>
          </p:nvSpPr>
          <p:spPr>
            <a:xfrm>
              <a:off x="9181476" y="-8467"/>
              <a:ext cx="3007200" cy="6866400"/>
            </a:xfrm>
            <a:custGeom>
              <a:avLst/>
              <a:gdLst/>
              <a:ahLst/>
              <a:cxnLst/>
              <a:rect l="l" t="t" r="r" b="b"/>
              <a:pathLst>
                <a:path w="120000" h="120000" extrusionOk="0">
                  <a:moveTo>
                    <a:pt x="81621" y="0"/>
                  </a:moveTo>
                  <a:lnTo>
                    <a:pt x="120000" y="0"/>
                  </a:lnTo>
                  <a:lnTo>
                    <a:pt x="120000" y="119999"/>
                  </a:lnTo>
                  <a:lnTo>
                    <a:pt x="0" y="119999"/>
                  </a:lnTo>
                  <a:lnTo>
                    <a:pt x="81621" y="0"/>
                  </a:lnTo>
                  <a:close/>
                </a:path>
              </a:pathLst>
            </a:custGeom>
            <a:solidFill>
              <a:schemeClr val="accent1">
                <a:alpha val="35690"/>
              </a:schemeClr>
            </a:solidFill>
            <a:ln>
              <a:noFill/>
            </a:ln>
          </p:spPr>
        </p:sp>
        <p:sp>
          <p:nvSpPr>
            <p:cNvPr id="52" name="Google Shape;52;p6"/>
            <p:cNvSpPr/>
            <p:nvPr/>
          </p:nvSpPr>
          <p:spPr>
            <a:xfrm>
              <a:off x="9603442" y="-8467"/>
              <a:ext cx="2588700" cy="6866400"/>
            </a:xfrm>
            <a:custGeom>
              <a:avLst/>
              <a:gdLst/>
              <a:ahLst/>
              <a:cxnLst/>
              <a:rect l="l" t="t" r="r" b="b"/>
              <a:pathLst>
                <a:path w="120000" h="120000" extrusionOk="0">
                  <a:moveTo>
                    <a:pt x="0" y="0"/>
                  </a:moveTo>
                  <a:lnTo>
                    <a:pt x="120000" y="0"/>
                  </a:lnTo>
                  <a:lnTo>
                    <a:pt x="120000" y="119999"/>
                  </a:lnTo>
                  <a:lnTo>
                    <a:pt x="56067" y="119999"/>
                  </a:lnTo>
                  <a:lnTo>
                    <a:pt x="0" y="0"/>
                  </a:lnTo>
                  <a:close/>
                </a:path>
              </a:pathLst>
            </a:custGeom>
            <a:solidFill>
              <a:schemeClr val="accent1">
                <a:alpha val="20000"/>
              </a:schemeClr>
            </a:solidFill>
            <a:ln>
              <a:noFill/>
            </a:ln>
          </p:spPr>
        </p:sp>
        <p:sp>
          <p:nvSpPr>
            <p:cNvPr id="53" name="Google Shape;53;p6"/>
            <p:cNvSpPr/>
            <p:nvPr/>
          </p:nvSpPr>
          <p:spPr>
            <a:xfrm>
              <a:off x="8932333" y="3048000"/>
              <a:ext cx="3259800" cy="3810000"/>
            </a:xfrm>
            <a:prstGeom prst="triangle">
              <a:avLst>
                <a:gd name="adj" fmla="val 100000"/>
              </a:avLst>
            </a:prstGeom>
            <a:solidFill>
              <a:srgbClr val="374C81">
                <a:alpha val="6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p:nvPr/>
          </p:nvSpPr>
          <p:spPr>
            <a:xfrm>
              <a:off x="9190612" y="-8467"/>
              <a:ext cx="2998200" cy="6866400"/>
            </a:xfrm>
            <a:custGeom>
              <a:avLst/>
              <a:gdLst/>
              <a:ahLst/>
              <a:cxnLst/>
              <a:rect l="l" t="t" r="r" b="b"/>
              <a:pathLst>
                <a:path w="120000" h="120000" extrusionOk="0">
                  <a:moveTo>
                    <a:pt x="0" y="0"/>
                  </a:moveTo>
                  <a:lnTo>
                    <a:pt x="120000" y="0"/>
                  </a:lnTo>
                  <a:lnTo>
                    <a:pt x="120000" y="119999"/>
                  </a:lnTo>
                  <a:lnTo>
                    <a:pt x="103873" y="119999"/>
                  </a:lnTo>
                  <a:lnTo>
                    <a:pt x="0" y="0"/>
                  </a:lnTo>
                  <a:close/>
                </a:path>
              </a:pathLst>
            </a:custGeom>
            <a:solidFill>
              <a:srgbClr val="374C81">
                <a:alpha val="49800"/>
              </a:srgbClr>
            </a:solidFill>
            <a:ln>
              <a:noFill/>
            </a:ln>
          </p:spPr>
        </p:sp>
        <p:sp>
          <p:nvSpPr>
            <p:cNvPr id="55" name="Google Shape;55;p6"/>
            <p:cNvSpPr/>
            <p:nvPr/>
          </p:nvSpPr>
          <p:spPr>
            <a:xfrm>
              <a:off x="10898730" y="-8467"/>
              <a:ext cx="1290000" cy="6866400"/>
            </a:xfrm>
            <a:custGeom>
              <a:avLst/>
              <a:gdLst/>
              <a:ahLst/>
              <a:cxnLst/>
              <a:rect l="l" t="t" r="r" b="b"/>
              <a:pathLst>
                <a:path w="120000" h="120000" extrusionOk="0">
                  <a:moveTo>
                    <a:pt x="94852" y="0"/>
                  </a:moveTo>
                  <a:lnTo>
                    <a:pt x="120000" y="0"/>
                  </a:lnTo>
                  <a:lnTo>
                    <a:pt x="120000" y="120000"/>
                  </a:lnTo>
                  <a:lnTo>
                    <a:pt x="0" y="120000"/>
                  </a:lnTo>
                  <a:lnTo>
                    <a:pt x="94852" y="0"/>
                  </a:lnTo>
                  <a:close/>
                </a:path>
              </a:pathLst>
            </a:custGeom>
            <a:solidFill>
              <a:srgbClr val="5963B8">
                <a:alpha val="69800"/>
              </a:srgbClr>
            </a:solidFill>
            <a:ln>
              <a:noFill/>
            </a:ln>
          </p:spPr>
        </p:sp>
        <p:sp>
          <p:nvSpPr>
            <p:cNvPr id="56" name="Google Shape;56;p6"/>
            <p:cNvSpPr/>
            <p:nvPr/>
          </p:nvSpPr>
          <p:spPr>
            <a:xfrm>
              <a:off x="10938999" y="-8467"/>
              <a:ext cx="1249800" cy="6866400"/>
            </a:xfrm>
            <a:custGeom>
              <a:avLst/>
              <a:gdLst/>
              <a:ahLst/>
              <a:cxnLst/>
              <a:rect l="l" t="t" r="r" b="b"/>
              <a:pathLst>
                <a:path w="120000" h="120000" extrusionOk="0">
                  <a:moveTo>
                    <a:pt x="0" y="0"/>
                  </a:moveTo>
                  <a:lnTo>
                    <a:pt x="120000" y="0"/>
                  </a:lnTo>
                  <a:lnTo>
                    <a:pt x="120000" y="120000"/>
                  </a:lnTo>
                  <a:lnTo>
                    <a:pt x="106515" y="120000"/>
                  </a:lnTo>
                  <a:lnTo>
                    <a:pt x="0" y="0"/>
                  </a:lnTo>
                  <a:close/>
                </a:path>
              </a:pathLst>
            </a:custGeom>
            <a:solidFill>
              <a:srgbClr val="8FA1CF"/>
            </a:solidFill>
            <a:ln>
              <a:noFill/>
            </a:ln>
          </p:spPr>
        </p:sp>
        <p:sp>
          <p:nvSpPr>
            <p:cNvPr id="57" name="Google Shape;57;p6"/>
            <p:cNvSpPr/>
            <p:nvPr/>
          </p:nvSpPr>
          <p:spPr>
            <a:xfrm>
              <a:off x="10371666" y="3589867"/>
              <a:ext cx="1817100" cy="3268200"/>
            </a:xfrm>
            <a:prstGeom prst="triangle">
              <a:avLst>
                <a:gd name="adj" fmla="val 100000"/>
              </a:avLst>
            </a:prstGeom>
            <a:solidFill>
              <a:srgbClr val="374C81">
                <a:alpha val="6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a:off x="0" y="4013200"/>
              <a:ext cx="448800" cy="2844900"/>
            </a:xfrm>
            <a:prstGeom prst="triangle">
              <a:avLst>
                <a:gd name="adj" fmla="val 0"/>
              </a:avLst>
            </a:prstGeom>
            <a:solidFill>
              <a:srgbClr val="072B62">
                <a:alpha val="6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9" name="Google Shape;59;p6"/>
          <p:cNvPicPr preferRelativeResize="0"/>
          <p:nvPr/>
        </p:nvPicPr>
        <p:blipFill rotWithShape="1">
          <a:blip r:embed="rId2">
            <a:alphaModFix/>
          </a:blip>
          <a:srcRect/>
          <a:stretch/>
        </p:blipFill>
        <p:spPr>
          <a:xfrm>
            <a:off x="9747105" y="0"/>
            <a:ext cx="2377500" cy="2377500"/>
          </a:xfrm>
          <a:prstGeom prst="rect">
            <a:avLst/>
          </a:prstGeom>
          <a:noFill/>
          <a:ln>
            <a:noFill/>
          </a:ln>
        </p:spPr>
      </p:pic>
      <p:sp>
        <p:nvSpPr>
          <p:cNvPr id="60" name="Google Shape;60;p6"/>
          <p:cNvSpPr/>
          <p:nvPr/>
        </p:nvSpPr>
        <p:spPr>
          <a:xfrm rot="10800000" flipH="1">
            <a:off x="1" y="-127"/>
            <a:ext cx="1177500" cy="5336400"/>
          </a:xfrm>
          <a:prstGeom prst="triangle">
            <a:avLst>
              <a:gd name="adj" fmla="val 0"/>
            </a:avLst>
          </a:prstGeom>
          <a:solidFill>
            <a:srgbClr val="6F81AC">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txBox="1">
            <a:spLocks noGrp="1"/>
          </p:cNvSpPr>
          <p:nvPr>
            <p:ph type="dt" idx="10"/>
          </p:nvPr>
        </p:nvSpPr>
        <p:spPr>
          <a:xfrm>
            <a:off x="10650823" y="6289723"/>
            <a:ext cx="1416000" cy="387900"/>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600" b="0" i="0" u="none" strike="noStrike" cap="none">
                <a:solidFill>
                  <a:schemeClr val="lt1"/>
                </a:solidFill>
                <a:latin typeface="Source Sans Pro"/>
                <a:ea typeface="Source Sans Pro"/>
                <a:cs typeface="Source Sans Pro"/>
                <a:sym typeface="Source Sans Pro"/>
              </a:defRPr>
            </a:lvl1pPr>
            <a:lvl2pPr marL="457200" marR="0" lvl="1"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2"/>
        <p:cNvGrpSpPr/>
        <p:nvPr/>
      </p:nvGrpSpPr>
      <p:grpSpPr>
        <a:xfrm>
          <a:off x="0" y="0"/>
          <a:ext cx="0" cy="0"/>
          <a:chOff x="0" y="0"/>
          <a:chExt cx="0" cy="0"/>
        </a:xfrm>
      </p:grpSpPr>
      <p:sp>
        <p:nvSpPr>
          <p:cNvPr id="63" name="Google Shape;63;p7"/>
          <p:cNvSpPr txBox="1">
            <a:spLocks noGrp="1"/>
          </p:cNvSpPr>
          <p:nvPr>
            <p:ph type="title"/>
          </p:nvPr>
        </p:nvSpPr>
        <p:spPr>
          <a:xfrm>
            <a:off x="555786" y="257025"/>
            <a:ext cx="8596800" cy="13209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64" name="Google Shape;64;p7"/>
          <p:cNvSpPr txBox="1">
            <a:spLocks noGrp="1"/>
          </p:cNvSpPr>
          <p:nvPr>
            <p:ph type="body" idx="1"/>
          </p:nvPr>
        </p:nvSpPr>
        <p:spPr>
          <a:xfrm>
            <a:off x="555786" y="1773451"/>
            <a:ext cx="9188700" cy="4901400"/>
          </a:xfrm>
          <a:prstGeom prst="rect">
            <a:avLst/>
          </a:prstGeom>
          <a:noFill/>
          <a:ln>
            <a:noFill/>
          </a:ln>
        </p:spPr>
        <p:txBody>
          <a:bodyPr spcFirstLastPara="1" wrap="square" lIns="91425" tIns="91425" rIns="91425" bIns="91425" anchor="t" anchorCtr="0">
            <a:noAutofit/>
          </a:bodyPr>
          <a:lstStyle>
            <a:lvl1pPr marL="457200" marR="0" lvl="0" indent="-457200" algn="l" rtl="0">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spcBef>
                <a:spcPts val="1000"/>
              </a:spcBef>
              <a:spcAft>
                <a:spcPts val="0"/>
              </a:spcAft>
              <a:buClr>
                <a:srgbClr val="D2BD24"/>
              </a:buClr>
              <a:buSzPts val="24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65" name="Google Shape;65;p7"/>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chemeClr val="lt1"/>
                </a:solidFill>
                <a:latin typeface="Source Sans Pro"/>
                <a:ea typeface="Source Sans Pro"/>
                <a:cs typeface="Source Sans Pro"/>
                <a:sym typeface="Source Sans Pro"/>
              </a:defRPr>
            </a:lvl1pPr>
            <a:lvl2pPr marL="0" marR="0" lvl="1" indent="0" algn="r" rtl="0">
              <a:spcBef>
                <a:spcPts val="0"/>
              </a:spcBef>
              <a:buNone/>
              <a:defRPr sz="1800" b="0" i="0" u="none" strike="noStrike" cap="none">
                <a:solidFill>
                  <a:schemeClr val="lt1"/>
                </a:solidFill>
                <a:latin typeface="Source Sans Pro"/>
                <a:ea typeface="Source Sans Pro"/>
                <a:cs typeface="Source Sans Pro"/>
                <a:sym typeface="Source Sans Pro"/>
              </a:defRPr>
            </a:lvl2pPr>
            <a:lvl3pPr marL="0" marR="0" lvl="2" indent="0" algn="r" rtl="0">
              <a:spcBef>
                <a:spcPts val="0"/>
              </a:spcBef>
              <a:buNone/>
              <a:defRPr sz="1800" b="0" i="0" u="none" strike="noStrike" cap="none">
                <a:solidFill>
                  <a:schemeClr val="lt1"/>
                </a:solidFill>
                <a:latin typeface="Source Sans Pro"/>
                <a:ea typeface="Source Sans Pro"/>
                <a:cs typeface="Source Sans Pro"/>
                <a:sym typeface="Source Sans Pro"/>
              </a:defRPr>
            </a:lvl3pPr>
            <a:lvl4pPr marL="0" marR="0" lvl="3" indent="0" algn="r" rtl="0">
              <a:spcBef>
                <a:spcPts val="0"/>
              </a:spcBef>
              <a:buNone/>
              <a:defRPr sz="1800" b="0" i="0" u="none" strike="noStrike" cap="none">
                <a:solidFill>
                  <a:schemeClr val="lt1"/>
                </a:solidFill>
                <a:latin typeface="Source Sans Pro"/>
                <a:ea typeface="Source Sans Pro"/>
                <a:cs typeface="Source Sans Pro"/>
                <a:sym typeface="Source Sans Pro"/>
              </a:defRPr>
            </a:lvl4pPr>
            <a:lvl5pPr marL="0" marR="0" lvl="4" indent="0" algn="r" rtl="0">
              <a:spcBef>
                <a:spcPts val="0"/>
              </a:spcBef>
              <a:buNone/>
              <a:defRPr sz="1800" b="0" i="0" u="none" strike="noStrike" cap="none">
                <a:solidFill>
                  <a:schemeClr val="lt1"/>
                </a:solidFill>
                <a:latin typeface="Source Sans Pro"/>
                <a:ea typeface="Source Sans Pro"/>
                <a:cs typeface="Source Sans Pro"/>
                <a:sym typeface="Source Sans Pro"/>
              </a:defRPr>
            </a:lvl5pPr>
            <a:lvl6pPr marL="0" marR="0" lvl="5" indent="0" algn="r" rtl="0">
              <a:spcBef>
                <a:spcPts val="0"/>
              </a:spcBef>
              <a:buNone/>
              <a:defRPr sz="1800" b="0" i="0" u="none" strike="noStrike" cap="none">
                <a:solidFill>
                  <a:schemeClr val="lt1"/>
                </a:solidFill>
                <a:latin typeface="Source Sans Pro"/>
                <a:ea typeface="Source Sans Pro"/>
                <a:cs typeface="Source Sans Pro"/>
                <a:sym typeface="Source Sans Pro"/>
              </a:defRPr>
            </a:lvl6pPr>
            <a:lvl7pPr marL="0" marR="0" lvl="6" indent="0" algn="r" rtl="0">
              <a:spcBef>
                <a:spcPts val="0"/>
              </a:spcBef>
              <a:buNone/>
              <a:defRPr sz="1800" b="0" i="0" u="none" strike="noStrike" cap="none">
                <a:solidFill>
                  <a:schemeClr val="lt1"/>
                </a:solidFill>
                <a:latin typeface="Source Sans Pro"/>
                <a:ea typeface="Source Sans Pro"/>
                <a:cs typeface="Source Sans Pro"/>
                <a:sym typeface="Source Sans Pro"/>
              </a:defRPr>
            </a:lvl7pPr>
            <a:lvl8pPr marL="0" marR="0" lvl="7" indent="0" algn="r" rtl="0">
              <a:spcBef>
                <a:spcPts val="0"/>
              </a:spcBef>
              <a:buNone/>
              <a:defRPr sz="1800" b="0" i="0" u="none" strike="noStrike" cap="none">
                <a:solidFill>
                  <a:schemeClr val="lt1"/>
                </a:solidFill>
                <a:latin typeface="Source Sans Pro"/>
                <a:ea typeface="Source Sans Pro"/>
                <a:cs typeface="Source Sans Pro"/>
                <a:sym typeface="Source Sans Pro"/>
              </a:defRPr>
            </a:lvl8pPr>
            <a:lvl9pPr marL="0" marR="0" lvl="8" indent="0" algn="r" rtl="0">
              <a:spcBef>
                <a:spcPts val="0"/>
              </a:spcBef>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66"/>
        <p:cNvGrpSpPr/>
        <p:nvPr/>
      </p:nvGrpSpPr>
      <p:grpSpPr>
        <a:xfrm>
          <a:off x="0" y="0"/>
          <a:ext cx="0" cy="0"/>
          <a:chOff x="0" y="0"/>
          <a:chExt cx="0" cy="0"/>
        </a:xfrm>
      </p:grpSpPr>
      <p:sp>
        <p:nvSpPr>
          <p:cNvPr id="67" name="Google Shape;67;p8"/>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chemeClr val="lt1"/>
                </a:solidFill>
                <a:latin typeface="Source Sans Pro"/>
                <a:ea typeface="Source Sans Pro"/>
                <a:cs typeface="Source Sans Pro"/>
                <a:sym typeface="Source Sans Pro"/>
              </a:defRPr>
            </a:lvl1pPr>
            <a:lvl2pPr marL="0" marR="0" lvl="1" indent="0" algn="r" rtl="0">
              <a:spcBef>
                <a:spcPts val="0"/>
              </a:spcBef>
              <a:buNone/>
              <a:defRPr sz="1800" b="0" i="0" u="none" strike="noStrike" cap="none">
                <a:solidFill>
                  <a:schemeClr val="lt1"/>
                </a:solidFill>
                <a:latin typeface="Source Sans Pro"/>
                <a:ea typeface="Source Sans Pro"/>
                <a:cs typeface="Source Sans Pro"/>
                <a:sym typeface="Source Sans Pro"/>
              </a:defRPr>
            </a:lvl2pPr>
            <a:lvl3pPr marL="0" marR="0" lvl="2" indent="0" algn="r" rtl="0">
              <a:spcBef>
                <a:spcPts val="0"/>
              </a:spcBef>
              <a:buNone/>
              <a:defRPr sz="1800" b="0" i="0" u="none" strike="noStrike" cap="none">
                <a:solidFill>
                  <a:schemeClr val="lt1"/>
                </a:solidFill>
                <a:latin typeface="Source Sans Pro"/>
                <a:ea typeface="Source Sans Pro"/>
                <a:cs typeface="Source Sans Pro"/>
                <a:sym typeface="Source Sans Pro"/>
              </a:defRPr>
            </a:lvl3pPr>
            <a:lvl4pPr marL="0" marR="0" lvl="3" indent="0" algn="r" rtl="0">
              <a:spcBef>
                <a:spcPts val="0"/>
              </a:spcBef>
              <a:buNone/>
              <a:defRPr sz="1800" b="0" i="0" u="none" strike="noStrike" cap="none">
                <a:solidFill>
                  <a:schemeClr val="lt1"/>
                </a:solidFill>
                <a:latin typeface="Source Sans Pro"/>
                <a:ea typeface="Source Sans Pro"/>
                <a:cs typeface="Source Sans Pro"/>
                <a:sym typeface="Source Sans Pro"/>
              </a:defRPr>
            </a:lvl4pPr>
            <a:lvl5pPr marL="0" marR="0" lvl="4" indent="0" algn="r" rtl="0">
              <a:spcBef>
                <a:spcPts val="0"/>
              </a:spcBef>
              <a:buNone/>
              <a:defRPr sz="1800" b="0" i="0" u="none" strike="noStrike" cap="none">
                <a:solidFill>
                  <a:schemeClr val="lt1"/>
                </a:solidFill>
                <a:latin typeface="Source Sans Pro"/>
                <a:ea typeface="Source Sans Pro"/>
                <a:cs typeface="Source Sans Pro"/>
                <a:sym typeface="Source Sans Pro"/>
              </a:defRPr>
            </a:lvl5pPr>
            <a:lvl6pPr marL="0" marR="0" lvl="5" indent="0" algn="r" rtl="0">
              <a:spcBef>
                <a:spcPts val="0"/>
              </a:spcBef>
              <a:buNone/>
              <a:defRPr sz="1800" b="0" i="0" u="none" strike="noStrike" cap="none">
                <a:solidFill>
                  <a:schemeClr val="lt1"/>
                </a:solidFill>
                <a:latin typeface="Source Sans Pro"/>
                <a:ea typeface="Source Sans Pro"/>
                <a:cs typeface="Source Sans Pro"/>
                <a:sym typeface="Source Sans Pro"/>
              </a:defRPr>
            </a:lvl6pPr>
            <a:lvl7pPr marL="0" marR="0" lvl="6" indent="0" algn="r" rtl="0">
              <a:spcBef>
                <a:spcPts val="0"/>
              </a:spcBef>
              <a:buNone/>
              <a:defRPr sz="1800" b="0" i="0" u="none" strike="noStrike" cap="none">
                <a:solidFill>
                  <a:schemeClr val="lt1"/>
                </a:solidFill>
                <a:latin typeface="Source Sans Pro"/>
                <a:ea typeface="Source Sans Pro"/>
                <a:cs typeface="Source Sans Pro"/>
                <a:sym typeface="Source Sans Pro"/>
              </a:defRPr>
            </a:lvl7pPr>
            <a:lvl8pPr marL="0" marR="0" lvl="7" indent="0" algn="r" rtl="0">
              <a:spcBef>
                <a:spcPts val="0"/>
              </a:spcBef>
              <a:buNone/>
              <a:defRPr sz="1800" b="0" i="0" u="none" strike="noStrike" cap="none">
                <a:solidFill>
                  <a:schemeClr val="lt1"/>
                </a:solidFill>
                <a:latin typeface="Source Sans Pro"/>
                <a:ea typeface="Source Sans Pro"/>
                <a:cs typeface="Source Sans Pro"/>
                <a:sym typeface="Source Sans Pro"/>
              </a:defRPr>
            </a:lvl8pPr>
            <a:lvl9pPr marL="0" marR="0" lvl="8" indent="0" algn="r" rtl="0">
              <a:spcBef>
                <a:spcPts val="0"/>
              </a:spcBef>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581633" y="311380"/>
            <a:ext cx="8944500" cy="13209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56" name="Shape 56"/>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
        <p:nvSpPr>
          <p:cNvPr id="57" name="Shape 57"/>
          <p:cNvSpPr txBox="1">
            <a:spLocks noGrp="1"/>
          </p:cNvSpPr>
          <p:nvPr>
            <p:ph type="body" idx="1"/>
          </p:nvPr>
        </p:nvSpPr>
        <p:spPr>
          <a:xfrm>
            <a:off x="581633" y="1801625"/>
            <a:ext cx="4297800" cy="4694700"/>
          </a:xfrm>
          <a:prstGeom prst="rect">
            <a:avLst/>
          </a:prstGeom>
          <a:noFill/>
          <a:ln>
            <a:noFill/>
          </a:ln>
        </p:spPr>
        <p:txBody>
          <a:bodyPr spcFirstLastPara="1" wrap="square" lIns="91425" tIns="45700" rIns="91425" bIns="45700" anchor="t" anchorCtr="0"/>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58" name="Shape 58"/>
          <p:cNvSpPr txBox="1">
            <a:spLocks noGrp="1"/>
          </p:cNvSpPr>
          <p:nvPr>
            <p:ph type="body" idx="2"/>
          </p:nvPr>
        </p:nvSpPr>
        <p:spPr>
          <a:xfrm>
            <a:off x="5228456" y="1801625"/>
            <a:ext cx="4297800" cy="4694700"/>
          </a:xfrm>
          <a:prstGeom prst="rect">
            <a:avLst/>
          </a:prstGeom>
          <a:noFill/>
          <a:ln>
            <a:noFill/>
          </a:ln>
        </p:spPr>
        <p:txBody>
          <a:bodyPr spcFirstLastPara="1" wrap="square" lIns="91425" tIns="45700" rIns="91425" bIns="45700" anchor="t" anchorCtr="0"/>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9"/>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chemeClr val="lt1"/>
                </a:solidFill>
                <a:latin typeface="Source Sans Pro"/>
                <a:ea typeface="Source Sans Pro"/>
                <a:cs typeface="Source Sans Pro"/>
                <a:sym typeface="Source Sans Pro"/>
              </a:defRPr>
            </a:lvl1pPr>
            <a:lvl2pPr marL="0" marR="0" lvl="1" indent="0" algn="r" rtl="0">
              <a:spcBef>
                <a:spcPts val="0"/>
              </a:spcBef>
              <a:buNone/>
              <a:defRPr sz="1800" b="0" i="0" u="none" strike="noStrike" cap="none">
                <a:solidFill>
                  <a:schemeClr val="lt1"/>
                </a:solidFill>
                <a:latin typeface="Source Sans Pro"/>
                <a:ea typeface="Source Sans Pro"/>
                <a:cs typeface="Source Sans Pro"/>
                <a:sym typeface="Source Sans Pro"/>
              </a:defRPr>
            </a:lvl2pPr>
            <a:lvl3pPr marL="0" marR="0" lvl="2" indent="0" algn="r" rtl="0">
              <a:spcBef>
                <a:spcPts val="0"/>
              </a:spcBef>
              <a:buNone/>
              <a:defRPr sz="1800" b="0" i="0" u="none" strike="noStrike" cap="none">
                <a:solidFill>
                  <a:schemeClr val="lt1"/>
                </a:solidFill>
                <a:latin typeface="Source Sans Pro"/>
                <a:ea typeface="Source Sans Pro"/>
                <a:cs typeface="Source Sans Pro"/>
                <a:sym typeface="Source Sans Pro"/>
              </a:defRPr>
            </a:lvl3pPr>
            <a:lvl4pPr marL="0" marR="0" lvl="3" indent="0" algn="r" rtl="0">
              <a:spcBef>
                <a:spcPts val="0"/>
              </a:spcBef>
              <a:buNone/>
              <a:defRPr sz="1800" b="0" i="0" u="none" strike="noStrike" cap="none">
                <a:solidFill>
                  <a:schemeClr val="lt1"/>
                </a:solidFill>
                <a:latin typeface="Source Sans Pro"/>
                <a:ea typeface="Source Sans Pro"/>
                <a:cs typeface="Source Sans Pro"/>
                <a:sym typeface="Source Sans Pro"/>
              </a:defRPr>
            </a:lvl4pPr>
            <a:lvl5pPr marL="0" marR="0" lvl="4" indent="0" algn="r" rtl="0">
              <a:spcBef>
                <a:spcPts val="0"/>
              </a:spcBef>
              <a:buNone/>
              <a:defRPr sz="1800" b="0" i="0" u="none" strike="noStrike" cap="none">
                <a:solidFill>
                  <a:schemeClr val="lt1"/>
                </a:solidFill>
                <a:latin typeface="Source Sans Pro"/>
                <a:ea typeface="Source Sans Pro"/>
                <a:cs typeface="Source Sans Pro"/>
                <a:sym typeface="Source Sans Pro"/>
              </a:defRPr>
            </a:lvl5pPr>
            <a:lvl6pPr marL="0" marR="0" lvl="5" indent="0" algn="r" rtl="0">
              <a:spcBef>
                <a:spcPts val="0"/>
              </a:spcBef>
              <a:buNone/>
              <a:defRPr sz="1800" b="0" i="0" u="none" strike="noStrike" cap="none">
                <a:solidFill>
                  <a:schemeClr val="lt1"/>
                </a:solidFill>
                <a:latin typeface="Source Sans Pro"/>
                <a:ea typeface="Source Sans Pro"/>
                <a:cs typeface="Source Sans Pro"/>
                <a:sym typeface="Source Sans Pro"/>
              </a:defRPr>
            </a:lvl6pPr>
            <a:lvl7pPr marL="0" marR="0" lvl="6" indent="0" algn="r" rtl="0">
              <a:spcBef>
                <a:spcPts val="0"/>
              </a:spcBef>
              <a:buNone/>
              <a:defRPr sz="1800" b="0" i="0" u="none" strike="noStrike" cap="none">
                <a:solidFill>
                  <a:schemeClr val="lt1"/>
                </a:solidFill>
                <a:latin typeface="Source Sans Pro"/>
                <a:ea typeface="Source Sans Pro"/>
                <a:cs typeface="Source Sans Pro"/>
                <a:sym typeface="Source Sans Pro"/>
              </a:defRPr>
            </a:lvl7pPr>
            <a:lvl8pPr marL="0" marR="0" lvl="7" indent="0" algn="r" rtl="0">
              <a:spcBef>
                <a:spcPts val="0"/>
              </a:spcBef>
              <a:buNone/>
              <a:defRPr sz="1800" b="0" i="0" u="none" strike="noStrike" cap="none">
                <a:solidFill>
                  <a:schemeClr val="lt1"/>
                </a:solidFill>
                <a:latin typeface="Source Sans Pro"/>
                <a:ea typeface="Source Sans Pro"/>
                <a:cs typeface="Source Sans Pro"/>
                <a:sym typeface="Source Sans Pro"/>
              </a:defRPr>
            </a:lvl8pPr>
            <a:lvl9pPr marL="0" marR="0" lvl="8" indent="0" algn="r" rtl="0">
              <a:spcBef>
                <a:spcPts val="0"/>
              </a:spcBef>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
        <p:cNvGrpSpPr/>
        <p:nvPr/>
      </p:nvGrpSpPr>
      <p:grpSpPr>
        <a:xfrm>
          <a:off x="0" y="0"/>
          <a:ext cx="0" cy="0"/>
          <a:chOff x="0" y="0"/>
          <a:chExt cx="0" cy="0"/>
        </a:xfrm>
      </p:grpSpPr>
      <p:sp>
        <p:nvSpPr>
          <p:cNvPr id="71" name="Google Shape;71;p10"/>
          <p:cNvSpPr txBox="1">
            <a:spLocks noGrp="1"/>
          </p:cNvSpPr>
          <p:nvPr>
            <p:ph type="title"/>
          </p:nvPr>
        </p:nvSpPr>
        <p:spPr>
          <a:xfrm>
            <a:off x="677335" y="1622694"/>
            <a:ext cx="8596800" cy="18267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72" name="Google Shape;72;p10"/>
          <p:cNvSpPr txBox="1">
            <a:spLocks noGrp="1"/>
          </p:cNvSpPr>
          <p:nvPr>
            <p:ph type="body" idx="1"/>
          </p:nvPr>
        </p:nvSpPr>
        <p:spPr>
          <a:xfrm>
            <a:off x="677335" y="3722230"/>
            <a:ext cx="8596800" cy="8604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1000"/>
              </a:spcBef>
              <a:spcAft>
                <a:spcPts val="0"/>
              </a:spcAft>
              <a:buClr>
                <a:srgbClr val="D2BD24"/>
              </a:buClr>
              <a:buSzPts val="3600"/>
              <a:buFont typeface="Noto Sans Symbols"/>
              <a:buNone/>
              <a:defRPr sz="2800" b="0" i="0" u="none" strike="noStrike" cap="none">
                <a:solidFill>
                  <a:schemeClr val="dk1"/>
                </a:solidFill>
                <a:latin typeface="Source Sans Pro"/>
                <a:ea typeface="Source Sans Pro"/>
                <a:cs typeface="Source Sans Pro"/>
                <a:sym typeface="Source Sans Pro"/>
              </a:defRPr>
            </a:lvl1pPr>
            <a:lvl2pPr marL="914400" marR="0" lvl="1" indent="-228600" algn="l" rtl="0">
              <a:spcBef>
                <a:spcPts val="1000"/>
              </a:spcBef>
              <a:spcAft>
                <a:spcPts val="0"/>
              </a:spcAft>
              <a:buClr>
                <a:srgbClr val="D2BD24"/>
              </a:buClr>
              <a:buSzPts val="2560"/>
              <a:buFont typeface="Source Sans Pro"/>
              <a:buNone/>
              <a:defRPr sz="1800" b="0" i="0" u="none" strike="noStrike" cap="none">
                <a:solidFill>
                  <a:srgbClr val="888888"/>
                </a:solidFill>
                <a:latin typeface="Source Sans Pro"/>
                <a:ea typeface="Source Sans Pro"/>
                <a:cs typeface="Source Sans Pro"/>
                <a:sym typeface="Source Sans Pro"/>
              </a:defRPr>
            </a:lvl2pPr>
            <a:lvl3pPr marL="1371600" marR="0" lvl="2" indent="-228600" algn="l" rtl="0">
              <a:spcBef>
                <a:spcPts val="1000"/>
              </a:spcBef>
              <a:spcAft>
                <a:spcPts val="0"/>
              </a:spcAft>
              <a:buClr>
                <a:srgbClr val="D2BD24"/>
              </a:buClr>
              <a:buSzPts val="2800"/>
              <a:buFont typeface="Noto Sans Symbols"/>
              <a:buNone/>
              <a:defRPr sz="1600" b="0" i="0" u="none" strike="noStrike" cap="none">
                <a:solidFill>
                  <a:srgbClr val="888888"/>
                </a:solidFill>
                <a:latin typeface="Source Sans Pro"/>
                <a:ea typeface="Source Sans Pro"/>
                <a:cs typeface="Source Sans Pro"/>
                <a:sym typeface="Source Sans Pro"/>
              </a:defRPr>
            </a:lvl3pPr>
            <a:lvl4pPr marL="1828800" marR="0" lvl="3" indent="-228600" algn="l" rtl="0">
              <a:spcBef>
                <a:spcPts val="1000"/>
              </a:spcBef>
              <a:spcAft>
                <a:spcPts val="0"/>
              </a:spcAft>
              <a:buClr>
                <a:srgbClr val="D2BD24"/>
              </a:buClr>
              <a:buSzPts val="2400"/>
              <a:buFont typeface="Noto Sans Symbols"/>
              <a:buNone/>
              <a:defRPr sz="1400" b="0" i="0" u="none" strike="noStrike" cap="none">
                <a:solidFill>
                  <a:srgbClr val="888888"/>
                </a:solidFill>
                <a:latin typeface="Source Sans Pro"/>
                <a:ea typeface="Source Sans Pro"/>
                <a:cs typeface="Source Sans Pro"/>
                <a:sym typeface="Source Sans Pro"/>
              </a:defRPr>
            </a:lvl4pPr>
            <a:lvl5pPr marL="2286000" marR="0" lvl="4" indent="-228600" algn="l" rtl="0">
              <a:spcBef>
                <a:spcPts val="1000"/>
              </a:spcBef>
              <a:spcAft>
                <a:spcPts val="0"/>
              </a:spcAft>
              <a:buClr>
                <a:srgbClr val="D2BD24"/>
              </a:buClr>
              <a:buSzPts val="2400"/>
              <a:buFont typeface="Noto Sans Symbols"/>
              <a:buNone/>
              <a:defRPr sz="1400" b="0" i="0" u="none" strike="noStrike" cap="none">
                <a:solidFill>
                  <a:srgbClr val="888888"/>
                </a:solidFill>
                <a:latin typeface="Source Sans Pro"/>
                <a:ea typeface="Source Sans Pro"/>
                <a:cs typeface="Source Sans Pro"/>
                <a:sym typeface="Source Sans Pro"/>
              </a:defRPr>
            </a:lvl5pPr>
            <a:lvl6pPr marL="2743200" marR="0" lvl="5" indent="-228600" algn="l" rtl="0">
              <a:spcBef>
                <a:spcPts val="1000"/>
              </a:spcBef>
              <a:spcAft>
                <a:spcPts val="0"/>
              </a:spcAft>
              <a:buClr>
                <a:schemeClr val="accent1"/>
              </a:buClr>
              <a:buSzPts val="960"/>
              <a:buFont typeface="Noto Sans Symbols"/>
              <a:buNone/>
              <a:defRPr sz="1400" b="0" i="0" u="none" strike="noStrike" cap="none">
                <a:solidFill>
                  <a:srgbClr val="888888"/>
                </a:solidFill>
                <a:latin typeface="Source Sans Pro"/>
                <a:ea typeface="Source Sans Pro"/>
                <a:cs typeface="Source Sans Pro"/>
                <a:sym typeface="Source Sans Pro"/>
              </a:defRPr>
            </a:lvl6pPr>
            <a:lvl7pPr marL="3200400" marR="0" lvl="6" indent="-228600" algn="l" rtl="0">
              <a:spcBef>
                <a:spcPts val="1000"/>
              </a:spcBef>
              <a:spcAft>
                <a:spcPts val="0"/>
              </a:spcAft>
              <a:buClr>
                <a:schemeClr val="accent1"/>
              </a:buClr>
              <a:buSzPts val="960"/>
              <a:buFont typeface="Noto Sans Symbols"/>
              <a:buNone/>
              <a:defRPr sz="1400" b="0" i="0" u="none" strike="noStrike" cap="none">
                <a:solidFill>
                  <a:srgbClr val="888888"/>
                </a:solidFill>
                <a:latin typeface="Source Sans Pro"/>
                <a:ea typeface="Source Sans Pro"/>
                <a:cs typeface="Source Sans Pro"/>
                <a:sym typeface="Source Sans Pro"/>
              </a:defRPr>
            </a:lvl7pPr>
            <a:lvl8pPr marL="3657600" marR="0" lvl="7" indent="-228600" algn="l" rtl="0">
              <a:spcBef>
                <a:spcPts val="1000"/>
              </a:spcBef>
              <a:spcAft>
                <a:spcPts val="0"/>
              </a:spcAft>
              <a:buClr>
                <a:schemeClr val="accent1"/>
              </a:buClr>
              <a:buSzPts val="960"/>
              <a:buFont typeface="Noto Sans Symbols"/>
              <a:buNone/>
              <a:defRPr sz="1400" b="0" i="0" u="none" strike="noStrike" cap="none">
                <a:solidFill>
                  <a:srgbClr val="888888"/>
                </a:solidFill>
                <a:latin typeface="Source Sans Pro"/>
                <a:ea typeface="Source Sans Pro"/>
                <a:cs typeface="Source Sans Pro"/>
                <a:sym typeface="Source Sans Pro"/>
              </a:defRPr>
            </a:lvl8pPr>
            <a:lvl9pPr marL="4114800" marR="0" lvl="8" indent="-228600" algn="l" rtl="0">
              <a:spcBef>
                <a:spcPts val="1000"/>
              </a:spcBef>
              <a:spcAft>
                <a:spcPts val="0"/>
              </a:spcAft>
              <a:buClr>
                <a:schemeClr val="accent1"/>
              </a:buClr>
              <a:buSzPts val="960"/>
              <a:buFont typeface="Noto Sans Symbols"/>
              <a:buNone/>
              <a:defRPr sz="1400" b="0" i="0" u="none" strike="noStrike" cap="none">
                <a:solidFill>
                  <a:srgbClr val="888888"/>
                </a:solidFill>
                <a:latin typeface="Source Sans Pro"/>
                <a:ea typeface="Source Sans Pro"/>
                <a:cs typeface="Source Sans Pro"/>
                <a:sym typeface="Source Sans Pro"/>
              </a:defRPr>
            </a:lvl9pPr>
          </a:lstStyle>
          <a:p>
            <a:endParaRPr/>
          </a:p>
        </p:txBody>
      </p:sp>
      <p:sp>
        <p:nvSpPr>
          <p:cNvPr id="73" name="Google Shape;73;p10"/>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chemeClr val="lt1"/>
                </a:solidFill>
                <a:latin typeface="Source Sans Pro"/>
                <a:ea typeface="Source Sans Pro"/>
                <a:cs typeface="Source Sans Pro"/>
                <a:sym typeface="Source Sans Pro"/>
              </a:defRPr>
            </a:lvl1pPr>
            <a:lvl2pPr marL="0" marR="0" lvl="1" indent="0" algn="r" rtl="0">
              <a:spcBef>
                <a:spcPts val="0"/>
              </a:spcBef>
              <a:buNone/>
              <a:defRPr sz="1800">
                <a:solidFill>
                  <a:schemeClr val="lt1"/>
                </a:solidFill>
                <a:latin typeface="Source Sans Pro"/>
                <a:ea typeface="Source Sans Pro"/>
                <a:cs typeface="Source Sans Pro"/>
                <a:sym typeface="Source Sans Pro"/>
              </a:defRPr>
            </a:lvl2pPr>
            <a:lvl3pPr marL="0" marR="0" lvl="2" indent="0" algn="r" rtl="0">
              <a:spcBef>
                <a:spcPts val="0"/>
              </a:spcBef>
              <a:buNone/>
              <a:defRPr sz="1800">
                <a:solidFill>
                  <a:schemeClr val="lt1"/>
                </a:solidFill>
                <a:latin typeface="Source Sans Pro"/>
                <a:ea typeface="Source Sans Pro"/>
                <a:cs typeface="Source Sans Pro"/>
                <a:sym typeface="Source Sans Pro"/>
              </a:defRPr>
            </a:lvl3pPr>
            <a:lvl4pPr marL="0" marR="0" lvl="3" indent="0" algn="r" rtl="0">
              <a:spcBef>
                <a:spcPts val="0"/>
              </a:spcBef>
              <a:buNone/>
              <a:defRPr sz="1800">
                <a:solidFill>
                  <a:schemeClr val="lt1"/>
                </a:solidFill>
                <a:latin typeface="Source Sans Pro"/>
                <a:ea typeface="Source Sans Pro"/>
                <a:cs typeface="Source Sans Pro"/>
                <a:sym typeface="Source Sans Pro"/>
              </a:defRPr>
            </a:lvl4pPr>
            <a:lvl5pPr marL="0" marR="0" lvl="4" indent="0" algn="r" rtl="0">
              <a:spcBef>
                <a:spcPts val="0"/>
              </a:spcBef>
              <a:buNone/>
              <a:defRPr sz="1800">
                <a:solidFill>
                  <a:schemeClr val="lt1"/>
                </a:solidFill>
                <a:latin typeface="Source Sans Pro"/>
                <a:ea typeface="Source Sans Pro"/>
                <a:cs typeface="Source Sans Pro"/>
                <a:sym typeface="Source Sans Pro"/>
              </a:defRPr>
            </a:lvl5pPr>
            <a:lvl6pPr marL="0" marR="0" lvl="5" indent="0" algn="r" rtl="0">
              <a:spcBef>
                <a:spcPts val="0"/>
              </a:spcBef>
              <a:buNone/>
              <a:defRPr sz="1800">
                <a:solidFill>
                  <a:schemeClr val="lt1"/>
                </a:solidFill>
                <a:latin typeface="Source Sans Pro"/>
                <a:ea typeface="Source Sans Pro"/>
                <a:cs typeface="Source Sans Pro"/>
                <a:sym typeface="Source Sans Pro"/>
              </a:defRPr>
            </a:lvl6pPr>
            <a:lvl7pPr marL="0" marR="0" lvl="6" indent="0" algn="r" rtl="0">
              <a:spcBef>
                <a:spcPts val="0"/>
              </a:spcBef>
              <a:buNone/>
              <a:defRPr sz="1800">
                <a:solidFill>
                  <a:schemeClr val="lt1"/>
                </a:solidFill>
                <a:latin typeface="Source Sans Pro"/>
                <a:ea typeface="Source Sans Pro"/>
                <a:cs typeface="Source Sans Pro"/>
                <a:sym typeface="Source Sans Pro"/>
              </a:defRPr>
            </a:lvl7pPr>
            <a:lvl8pPr marL="0" marR="0" lvl="7" indent="0" algn="r" rtl="0">
              <a:spcBef>
                <a:spcPts val="0"/>
              </a:spcBef>
              <a:buNone/>
              <a:defRPr sz="1800">
                <a:solidFill>
                  <a:schemeClr val="lt1"/>
                </a:solidFill>
                <a:latin typeface="Source Sans Pro"/>
                <a:ea typeface="Source Sans Pro"/>
                <a:cs typeface="Source Sans Pro"/>
                <a:sym typeface="Source Sans Pro"/>
              </a:defRPr>
            </a:lvl8pPr>
            <a:lvl9pPr marL="0" marR="0" lvl="8" indent="0" algn="r" rtl="0">
              <a:spcBef>
                <a:spcPts val="0"/>
              </a:spcBef>
              <a:buNone/>
              <a:defRPr sz="1800">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4"/>
        <p:cNvGrpSpPr/>
        <p:nvPr/>
      </p:nvGrpSpPr>
      <p:grpSpPr>
        <a:xfrm>
          <a:off x="0" y="0"/>
          <a:ext cx="0" cy="0"/>
          <a:chOff x="0" y="0"/>
          <a:chExt cx="0" cy="0"/>
        </a:xfrm>
      </p:grpSpPr>
      <p:sp>
        <p:nvSpPr>
          <p:cNvPr id="75" name="Google Shape;75;p11"/>
          <p:cNvSpPr txBox="1">
            <a:spLocks noGrp="1"/>
          </p:cNvSpPr>
          <p:nvPr>
            <p:ph type="title"/>
          </p:nvPr>
        </p:nvSpPr>
        <p:spPr>
          <a:xfrm>
            <a:off x="555786" y="257216"/>
            <a:ext cx="8992500" cy="13209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76" name="Google Shape;76;p11"/>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chemeClr val="lt1"/>
                </a:solidFill>
                <a:latin typeface="Source Sans Pro"/>
                <a:ea typeface="Source Sans Pro"/>
                <a:cs typeface="Source Sans Pro"/>
                <a:sym typeface="Source Sans Pro"/>
              </a:defRPr>
            </a:lvl1pPr>
            <a:lvl2pPr marL="0" marR="0" lvl="1" indent="0" algn="r" rtl="0">
              <a:spcBef>
                <a:spcPts val="0"/>
              </a:spcBef>
              <a:buNone/>
              <a:defRPr sz="1800">
                <a:solidFill>
                  <a:schemeClr val="lt1"/>
                </a:solidFill>
                <a:latin typeface="Source Sans Pro"/>
                <a:ea typeface="Source Sans Pro"/>
                <a:cs typeface="Source Sans Pro"/>
                <a:sym typeface="Source Sans Pro"/>
              </a:defRPr>
            </a:lvl2pPr>
            <a:lvl3pPr marL="0" marR="0" lvl="2" indent="0" algn="r" rtl="0">
              <a:spcBef>
                <a:spcPts val="0"/>
              </a:spcBef>
              <a:buNone/>
              <a:defRPr sz="1800">
                <a:solidFill>
                  <a:schemeClr val="lt1"/>
                </a:solidFill>
                <a:latin typeface="Source Sans Pro"/>
                <a:ea typeface="Source Sans Pro"/>
                <a:cs typeface="Source Sans Pro"/>
                <a:sym typeface="Source Sans Pro"/>
              </a:defRPr>
            </a:lvl3pPr>
            <a:lvl4pPr marL="0" marR="0" lvl="3" indent="0" algn="r" rtl="0">
              <a:spcBef>
                <a:spcPts val="0"/>
              </a:spcBef>
              <a:buNone/>
              <a:defRPr sz="1800">
                <a:solidFill>
                  <a:schemeClr val="lt1"/>
                </a:solidFill>
                <a:latin typeface="Source Sans Pro"/>
                <a:ea typeface="Source Sans Pro"/>
                <a:cs typeface="Source Sans Pro"/>
                <a:sym typeface="Source Sans Pro"/>
              </a:defRPr>
            </a:lvl4pPr>
            <a:lvl5pPr marL="0" marR="0" lvl="4" indent="0" algn="r" rtl="0">
              <a:spcBef>
                <a:spcPts val="0"/>
              </a:spcBef>
              <a:buNone/>
              <a:defRPr sz="1800">
                <a:solidFill>
                  <a:schemeClr val="lt1"/>
                </a:solidFill>
                <a:latin typeface="Source Sans Pro"/>
                <a:ea typeface="Source Sans Pro"/>
                <a:cs typeface="Source Sans Pro"/>
                <a:sym typeface="Source Sans Pro"/>
              </a:defRPr>
            </a:lvl5pPr>
            <a:lvl6pPr marL="0" marR="0" lvl="5" indent="0" algn="r" rtl="0">
              <a:spcBef>
                <a:spcPts val="0"/>
              </a:spcBef>
              <a:buNone/>
              <a:defRPr sz="1800">
                <a:solidFill>
                  <a:schemeClr val="lt1"/>
                </a:solidFill>
                <a:latin typeface="Source Sans Pro"/>
                <a:ea typeface="Source Sans Pro"/>
                <a:cs typeface="Source Sans Pro"/>
                <a:sym typeface="Source Sans Pro"/>
              </a:defRPr>
            </a:lvl6pPr>
            <a:lvl7pPr marL="0" marR="0" lvl="6" indent="0" algn="r" rtl="0">
              <a:spcBef>
                <a:spcPts val="0"/>
              </a:spcBef>
              <a:buNone/>
              <a:defRPr sz="1800">
                <a:solidFill>
                  <a:schemeClr val="lt1"/>
                </a:solidFill>
                <a:latin typeface="Source Sans Pro"/>
                <a:ea typeface="Source Sans Pro"/>
                <a:cs typeface="Source Sans Pro"/>
                <a:sym typeface="Source Sans Pro"/>
              </a:defRPr>
            </a:lvl7pPr>
            <a:lvl8pPr marL="0" marR="0" lvl="7" indent="0" algn="r" rtl="0">
              <a:spcBef>
                <a:spcPts val="0"/>
              </a:spcBef>
              <a:buNone/>
              <a:defRPr sz="1800">
                <a:solidFill>
                  <a:schemeClr val="lt1"/>
                </a:solidFill>
                <a:latin typeface="Source Sans Pro"/>
                <a:ea typeface="Source Sans Pro"/>
                <a:cs typeface="Source Sans Pro"/>
                <a:sym typeface="Source Sans Pro"/>
              </a:defRPr>
            </a:lvl8pPr>
            <a:lvl9pPr marL="0" marR="0" lvl="8" indent="0" algn="r" rtl="0">
              <a:spcBef>
                <a:spcPts val="0"/>
              </a:spcBef>
              <a:buNone/>
              <a:defRPr sz="1800">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77" name="Google Shape;77;p11"/>
          <p:cNvSpPr txBox="1">
            <a:spLocks noGrp="1"/>
          </p:cNvSpPr>
          <p:nvPr>
            <p:ph type="body" idx="1"/>
          </p:nvPr>
        </p:nvSpPr>
        <p:spPr>
          <a:xfrm>
            <a:off x="581634" y="1796387"/>
            <a:ext cx="9090000" cy="48783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1000"/>
              </a:spcBef>
              <a:spcAft>
                <a:spcPts val="0"/>
              </a:spcAft>
              <a:buClr>
                <a:srgbClr val="D2BD24"/>
              </a:buClr>
              <a:buSzPts val="36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581633" y="311380"/>
            <a:ext cx="8944500" cy="13209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80" name="Google Shape;80;p12"/>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chemeClr val="lt1"/>
                </a:solidFill>
                <a:latin typeface="Source Sans Pro"/>
                <a:ea typeface="Source Sans Pro"/>
                <a:cs typeface="Source Sans Pro"/>
                <a:sym typeface="Source Sans Pro"/>
              </a:defRPr>
            </a:lvl1pPr>
            <a:lvl2pPr marL="0" marR="0" lvl="1" indent="0" algn="r" rtl="0">
              <a:spcBef>
                <a:spcPts val="0"/>
              </a:spcBef>
              <a:buNone/>
              <a:defRPr sz="1800">
                <a:solidFill>
                  <a:schemeClr val="lt1"/>
                </a:solidFill>
                <a:latin typeface="Source Sans Pro"/>
                <a:ea typeface="Source Sans Pro"/>
                <a:cs typeface="Source Sans Pro"/>
                <a:sym typeface="Source Sans Pro"/>
              </a:defRPr>
            </a:lvl2pPr>
            <a:lvl3pPr marL="0" marR="0" lvl="2" indent="0" algn="r" rtl="0">
              <a:spcBef>
                <a:spcPts val="0"/>
              </a:spcBef>
              <a:buNone/>
              <a:defRPr sz="1800">
                <a:solidFill>
                  <a:schemeClr val="lt1"/>
                </a:solidFill>
                <a:latin typeface="Source Sans Pro"/>
                <a:ea typeface="Source Sans Pro"/>
                <a:cs typeface="Source Sans Pro"/>
                <a:sym typeface="Source Sans Pro"/>
              </a:defRPr>
            </a:lvl3pPr>
            <a:lvl4pPr marL="0" marR="0" lvl="3" indent="0" algn="r" rtl="0">
              <a:spcBef>
                <a:spcPts val="0"/>
              </a:spcBef>
              <a:buNone/>
              <a:defRPr sz="1800">
                <a:solidFill>
                  <a:schemeClr val="lt1"/>
                </a:solidFill>
                <a:latin typeface="Source Sans Pro"/>
                <a:ea typeface="Source Sans Pro"/>
                <a:cs typeface="Source Sans Pro"/>
                <a:sym typeface="Source Sans Pro"/>
              </a:defRPr>
            </a:lvl4pPr>
            <a:lvl5pPr marL="0" marR="0" lvl="4" indent="0" algn="r" rtl="0">
              <a:spcBef>
                <a:spcPts val="0"/>
              </a:spcBef>
              <a:buNone/>
              <a:defRPr sz="1800">
                <a:solidFill>
                  <a:schemeClr val="lt1"/>
                </a:solidFill>
                <a:latin typeface="Source Sans Pro"/>
                <a:ea typeface="Source Sans Pro"/>
                <a:cs typeface="Source Sans Pro"/>
                <a:sym typeface="Source Sans Pro"/>
              </a:defRPr>
            </a:lvl5pPr>
            <a:lvl6pPr marL="0" marR="0" lvl="5" indent="0" algn="r" rtl="0">
              <a:spcBef>
                <a:spcPts val="0"/>
              </a:spcBef>
              <a:buNone/>
              <a:defRPr sz="1800">
                <a:solidFill>
                  <a:schemeClr val="lt1"/>
                </a:solidFill>
                <a:latin typeface="Source Sans Pro"/>
                <a:ea typeface="Source Sans Pro"/>
                <a:cs typeface="Source Sans Pro"/>
                <a:sym typeface="Source Sans Pro"/>
              </a:defRPr>
            </a:lvl6pPr>
            <a:lvl7pPr marL="0" marR="0" lvl="6" indent="0" algn="r" rtl="0">
              <a:spcBef>
                <a:spcPts val="0"/>
              </a:spcBef>
              <a:buNone/>
              <a:defRPr sz="1800">
                <a:solidFill>
                  <a:schemeClr val="lt1"/>
                </a:solidFill>
                <a:latin typeface="Source Sans Pro"/>
                <a:ea typeface="Source Sans Pro"/>
                <a:cs typeface="Source Sans Pro"/>
                <a:sym typeface="Source Sans Pro"/>
              </a:defRPr>
            </a:lvl7pPr>
            <a:lvl8pPr marL="0" marR="0" lvl="7" indent="0" algn="r" rtl="0">
              <a:spcBef>
                <a:spcPts val="0"/>
              </a:spcBef>
              <a:buNone/>
              <a:defRPr sz="1800">
                <a:solidFill>
                  <a:schemeClr val="lt1"/>
                </a:solidFill>
                <a:latin typeface="Source Sans Pro"/>
                <a:ea typeface="Source Sans Pro"/>
                <a:cs typeface="Source Sans Pro"/>
                <a:sym typeface="Source Sans Pro"/>
              </a:defRPr>
            </a:lvl8pPr>
            <a:lvl9pPr marL="0" marR="0" lvl="8" indent="0" algn="r" rtl="0">
              <a:spcBef>
                <a:spcPts val="0"/>
              </a:spcBef>
              <a:buNone/>
              <a:defRPr sz="1800">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p12"/>
          <p:cNvSpPr txBox="1">
            <a:spLocks noGrp="1"/>
          </p:cNvSpPr>
          <p:nvPr>
            <p:ph type="body" idx="1"/>
          </p:nvPr>
        </p:nvSpPr>
        <p:spPr>
          <a:xfrm>
            <a:off x="581633" y="1801625"/>
            <a:ext cx="4297800" cy="4694700"/>
          </a:xfrm>
          <a:prstGeom prst="rect">
            <a:avLst/>
          </a:prstGeom>
          <a:noFill/>
          <a:ln>
            <a:noFill/>
          </a:ln>
        </p:spPr>
        <p:txBody>
          <a:bodyPr spcFirstLastPara="1" wrap="square" lIns="91425" tIns="91425" rIns="91425" bIns="91425" anchor="t" anchorCtr="0">
            <a:noAutofit/>
          </a:bodyPr>
          <a:lstStyle>
            <a:lvl1pPr marL="457200" marR="0" lvl="0" indent="-457200" algn="l" rtl="0">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spcBef>
                <a:spcPts val="1000"/>
              </a:spcBef>
              <a:spcAft>
                <a:spcPts val="0"/>
              </a:spcAft>
              <a:buClr>
                <a:srgbClr val="D2BD24"/>
              </a:buClr>
              <a:buSzPts val="24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82" name="Google Shape;82;p12"/>
          <p:cNvSpPr txBox="1">
            <a:spLocks noGrp="1"/>
          </p:cNvSpPr>
          <p:nvPr>
            <p:ph type="body" idx="2"/>
          </p:nvPr>
        </p:nvSpPr>
        <p:spPr>
          <a:xfrm>
            <a:off x="5228456" y="1801625"/>
            <a:ext cx="4297800" cy="4694700"/>
          </a:xfrm>
          <a:prstGeom prst="rect">
            <a:avLst/>
          </a:prstGeom>
          <a:noFill/>
          <a:ln>
            <a:noFill/>
          </a:ln>
        </p:spPr>
        <p:txBody>
          <a:bodyPr spcFirstLastPara="1" wrap="square" lIns="91425" tIns="91425" rIns="91425" bIns="91425" anchor="t" anchorCtr="0">
            <a:noAutofit/>
          </a:bodyPr>
          <a:lstStyle>
            <a:lvl1pPr marL="457200" marR="0" lvl="0" indent="-457200" algn="l" rtl="0">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spcBef>
                <a:spcPts val="1000"/>
              </a:spcBef>
              <a:spcAft>
                <a:spcPts val="0"/>
              </a:spcAft>
              <a:buClr>
                <a:srgbClr val="D2BD24"/>
              </a:buClr>
              <a:buSzPts val="24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581633" y="311380"/>
            <a:ext cx="8944500" cy="13209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85" name="Google Shape;85;p13"/>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chemeClr val="lt1"/>
                </a:solidFill>
                <a:latin typeface="Source Sans Pro"/>
                <a:ea typeface="Source Sans Pro"/>
                <a:cs typeface="Source Sans Pro"/>
                <a:sym typeface="Source Sans Pro"/>
              </a:defRPr>
            </a:lvl1pPr>
            <a:lvl2pPr marL="0" marR="0" lvl="1" indent="0" algn="r" rtl="0">
              <a:spcBef>
                <a:spcPts val="0"/>
              </a:spcBef>
              <a:buNone/>
              <a:defRPr sz="1800">
                <a:solidFill>
                  <a:schemeClr val="lt1"/>
                </a:solidFill>
                <a:latin typeface="Source Sans Pro"/>
                <a:ea typeface="Source Sans Pro"/>
                <a:cs typeface="Source Sans Pro"/>
                <a:sym typeface="Source Sans Pro"/>
              </a:defRPr>
            </a:lvl2pPr>
            <a:lvl3pPr marL="0" marR="0" lvl="2" indent="0" algn="r" rtl="0">
              <a:spcBef>
                <a:spcPts val="0"/>
              </a:spcBef>
              <a:buNone/>
              <a:defRPr sz="1800">
                <a:solidFill>
                  <a:schemeClr val="lt1"/>
                </a:solidFill>
                <a:latin typeface="Source Sans Pro"/>
                <a:ea typeface="Source Sans Pro"/>
                <a:cs typeface="Source Sans Pro"/>
                <a:sym typeface="Source Sans Pro"/>
              </a:defRPr>
            </a:lvl3pPr>
            <a:lvl4pPr marL="0" marR="0" lvl="3" indent="0" algn="r" rtl="0">
              <a:spcBef>
                <a:spcPts val="0"/>
              </a:spcBef>
              <a:buNone/>
              <a:defRPr sz="1800">
                <a:solidFill>
                  <a:schemeClr val="lt1"/>
                </a:solidFill>
                <a:latin typeface="Source Sans Pro"/>
                <a:ea typeface="Source Sans Pro"/>
                <a:cs typeface="Source Sans Pro"/>
                <a:sym typeface="Source Sans Pro"/>
              </a:defRPr>
            </a:lvl4pPr>
            <a:lvl5pPr marL="0" marR="0" lvl="4" indent="0" algn="r" rtl="0">
              <a:spcBef>
                <a:spcPts val="0"/>
              </a:spcBef>
              <a:buNone/>
              <a:defRPr sz="1800">
                <a:solidFill>
                  <a:schemeClr val="lt1"/>
                </a:solidFill>
                <a:latin typeface="Source Sans Pro"/>
                <a:ea typeface="Source Sans Pro"/>
                <a:cs typeface="Source Sans Pro"/>
                <a:sym typeface="Source Sans Pro"/>
              </a:defRPr>
            </a:lvl5pPr>
            <a:lvl6pPr marL="0" marR="0" lvl="5" indent="0" algn="r" rtl="0">
              <a:spcBef>
                <a:spcPts val="0"/>
              </a:spcBef>
              <a:buNone/>
              <a:defRPr sz="1800">
                <a:solidFill>
                  <a:schemeClr val="lt1"/>
                </a:solidFill>
                <a:latin typeface="Source Sans Pro"/>
                <a:ea typeface="Source Sans Pro"/>
                <a:cs typeface="Source Sans Pro"/>
                <a:sym typeface="Source Sans Pro"/>
              </a:defRPr>
            </a:lvl6pPr>
            <a:lvl7pPr marL="0" marR="0" lvl="6" indent="0" algn="r" rtl="0">
              <a:spcBef>
                <a:spcPts val="0"/>
              </a:spcBef>
              <a:buNone/>
              <a:defRPr sz="1800">
                <a:solidFill>
                  <a:schemeClr val="lt1"/>
                </a:solidFill>
                <a:latin typeface="Source Sans Pro"/>
                <a:ea typeface="Source Sans Pro"/>
                <a:cs typeface="Source Sans Pro"/>
                <a:sym typeface="Source Sans Pro"/>
              </a:defRPr>
            </a:lvl7pPr>
            <a:lvl8pPr marL="0" marR="0" lvl="7" indent="0" algn="r" rtl="0">
              <a:spcBef>
                <a:spcPts val="0"/>
              </a:spcBef>
              <a:buNone/>
              <a:defRPr sz="1800">
                <a:solidFill>
                  <a:schemeClr val="lt1"/>
                </a:solidFill>
                <a:latin typeface="Source Sans Pro"/>
                <a:ea typeface="Source Sans Pro"/>
                <a:cs typeface="Source Sans Pro"/>
                <a:sym typeface="Source Sans Pro"/>
              </a:defRPr>
            </a:lvl8pPr>
            <a:lvl9pPr marL="0" marR="0" lvl="8" indent="0" algn="r" rtl="0">
              <a:spcBef>
                <a:spcPts val="0"/>
              </a:spcBef>
              <a:buNone/>
              <a:defRPr sz="1800">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86" name="Google Shape;86;p13"/>
          <p:cNvSpPr txBox="1">
            <a:spLocks noGrp="1"/>
          </p:cNvSpPr>
          <p:nvPr>
            <p:ph type="body" idx="1"/>
          </p:nvPr>
        </p:nvSpPr>
        <p:spPr>
          <a:xfrm>
            <a:off x="5228456" y="1801625"/>
            <a:ext cx="4297800" cy="4694700"/>
          </a:xfrm>
          <a:prstGeom prst="rect">
            <a:avLst/>
          </a:prstGeom>
          <a:noFill/>
          <a:ln>
            <a:noFill/>
          </a:ln>
        </p:spPr>
        <p:txBody>
          <a:bodyPr spcFirstLastPara="1" wrap="square" lIns="91425" tIns="91425" rIns="91425" bIns="91425" anchor="t" anchorCtr="0">
            <a:noAutofit/>
          </a:bodyPr>
          <a:lstStyle>
            <a:lvl1pPr marL="457200" marR="0" lvl="0" indent="-457200" algn="l" rtl="0">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spcBef>
                <a:spcPts val="1000"/>
              </a:spcBef>
              <a:spcAft>
                <a:spcPts val="0"/>
              </a:spcAft>
              <a:buClr>
                <a:srgbClr val="D2BD24"/>
              </a:buClr>
              <a:buSzPts val="24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87" name="Google Shape;87;p13"/>
          <p:cNvSpPr>
            <a:spLocks noGrp="1"/>
          </p:cNvSpPr>
          <p:nvPr>
            <p:ph type="pic" idx="2"/>
          </p:nvPr>
        </p:nvSpPr>
        <p:spPr>
          <a:xfrm>
            <a:off x="581025" y="1801813"/>
            <a:ext cx="4481400" cy="4694100"/>
          </a:xfrm>
          <a:prstGeom prst="rect">
            <a:avLst/>
          </a:prstGeom>
          <a:noFill/>
          <a:ln>
            <a:noFill/>
          </a:ln>
        </p:spPr>
        <p:txBody>
          <a:bodyPr spcFirstLastPara="1" wrap="square" lIns="91425" tIns="91425" rIns="91425" bIns="91425" anchor="t" anchorCtr="0">
            <a:noAutofit/>
          </a:bodyPr>
          <a:lstStyle>
            <a:lvl1pPr marL="342900" marR="0" lvl="0" indent="-342900" algn="l" rtl="0">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742950" marR="0" lvl="1" indent="-285750" algn="l" rtl="0">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143000" marR="0" lvl="2" indent="-228600" algn="l" rtl="0">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600200" marR="0" lvl="3" indent="-2286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057400" marR="0" lvl="4" indent="-2286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514600" marR="0" lvl="5" indent="-22860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2971800" marR="0" lvl="6" indent="-22860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429000" marR="0" lvl="7" indent="-22860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3886200" marR="0" lvl="8" indent="-22860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88"/>
        <p:cNvGrpSpPr/>
        <p:nvPr/>
      </p:nvGrpSpPr>
      <p:grpSpPr>
        <a:xfrm>
          <a:off x="0" y="0"/>
          <a:ext cx="0" cy="0"/>
          <a:chOff x="0" y="0"/>
          <a:chExt cx="0" cy="0"/>
        </a:xfrm>
      </p:grpSpPr>
      <p:sp>
        <p:nvSpPr>
          <p:cNvPr id="89" name="Google Shape;89;p14"/>
          <p:cNvSpPr txBox="1">
            <a:spLocks noGrp="1"/>
          </p:cNvSpPr>
          <p:nvPr>
            <p:ph type="title"/>
          </p:nvPr>
        </p:nvSpPr>
        <p:spPr>
          <a:xfrm>
            <a:off x="555786" y="257216"/>
            <a:ext cx="8992500" cy="13209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90" name="Google Shape;90;p14"/>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chemeClr val="lt1"/>
                </a:solidFill>
                <a:latin typeface="Source Sans Pro"/>
                <a:ea typeface="Source Sans Pro"/>
                <a:cs typeface="Source Sans Pro"/>
                <a:sym typeface="Source Sans Pro"/>
              </a:defRPr>
            </a:lvl1pPr>
            <a:lvl2pPr marL="0" marR="0" lvl="1" indent="0" algn="r" rtl="0">
              <a:spcBef>
                <a:spcPts val="0"/>
              </a:spcBef>
              <a:buNone/>
              <a:defRPr sz="1800">
                <a:solidFill>
                  <a:schemeClr val="lt1"/>
                </a:solidFill>
                <a:latin typeface="Source Sans Pro"/>
                <a:ea typeface="Source Sans Pro"/>
                <a:cs typeface="Source Sans Pro"/>
                <a:sym typeface="Source Sans Pro"/>
              </a:defRPr>
            </a:lvl2pPr>
            <a:lvl3pPr marL="0" marR="0" lvl="2" indent="0" algn="r" rtl="0">
              <a:spcBef>
                <a:spcPts val="0"/>
              </a:spcBef>
              <a:buNone/>
              <a:defRPr sz="1800">
                <a:solidFill>
                  <a:schemeClr val="lt1"/>
                </a:solidFill>
                <a:latin typeface="Source Sans Pro"/>
                <a:ea typeface="Source Sans Pro"/>
                <a:cs typeface="Source Sans Pro"/>
                <a:sym typeface="Source Sans Pro"/>
              </a:defRPr>
            </a:lvl3pPr>
            <a:lvl4pPr marL="0" marR="0" lvl="3" indent="0" algn="r" rtl="0">
              <a:spcBef>
                <a:spcPts val="0"/>
              </a:spcBef>
              <a:buNone/>
              <a:defRPr sz="1800">
                <a:solidFill>
                  <a:schemeClr val="lt1"/>
                </a:solidFill>
                <a:latin typeface="Source Sans Pro"/>
                <a:ea typeface="Source Sans Pro"/>
                <a:cs typeface="Source Sans Pro"/>
                <a:sym typeface="Source Sans Pro"/>
              </a:defRPr>
            </a:lvl4pPr>
            <a:lvl5pPr marL="0" marR="0" lvl="4" indent="0" algn="r" rtl="0">
              <a:spcBef>
                <a:spcPts val="0"/>
              </a:spcBef>
              <a:buNone/>
              <a:defRPr sz="1800">
                <a:solidFill>
                  <a:schemeClr val="lt1"/>
                </a:solidFill>
                <a:latin typeface="Source Sans Pro"/>
                <a:ea typeface="Source Sans Pro"/>
                <a:cs typeface="Source Sans Pro"/>
                <a:sym typeface="Source Sans Pro"/>
              </a:defRPr>
            </a:lvl5pPr>
            <a:lvl6pPr marL="0" marR="0" lvl="5" indent="0" algn="r" rtl="0">
              <a:spcBef>
                <a:spcPts val="0"/>
              </a:spcBef>
              <a:buNone/>
              <a:defRPr sz="1800">
                <a:solidFill>
                  <a:schemeClr val="lt1"/>
                </a:solidFill>
                <a:latin typeface="Source Sans Pro"/>
                <a:ea typeface="Source Sans Pro"/>
                <a:cs typeface="Source Sans Pro"/>
                <a:sym typeface="Source Sans Pro"/>
              </a:defRPr>
            </a:lvl6pPr>
            <a:lvl7pPr marL="0" marR="0" lvl="6" indent="0" algn="r" rtl="0">
              <a:spcBef>
                <a:spcPts val="0"/>
              </a:spcBef>
              <a:buNone/>
              <a:defRPr sz="1800">
                <a:solidFill>
                  <a:schemeClr val="lt1"/>
                </a:solidFill>
                <a:latin typeface="Source Sans Pro"/>
                <a:ea typeface="Source Sans Pro"/>
                <a:cs typeface="Source Sans Pro"/>
                <a:sym typeface="Source Sans Pro"/>
              </a:defRPr>
            </a:lvl7pPr>
            <a:lvl8pPr marL="0" marR="0" lvl="7" indent="0" algn="r" rtl="0">
              <a:spcBef>
                <a:spcPts val="0"/>
              </a:spcBef>
              <a:buNone/>
              <a:defRPr sz="1800">
                <a:solidFill>
                  <a:schemeClr val="lt1"/>
                </a:solidFill>
                <a:latin typeface="Source Sans Pro"/>
                <a:ea typeface="Source Sans Pro"/>
                <a:cs typeface="Source Sans Pro"/>
                <a:sym typeface="Source Sans Pro"/>
              </a:defRPr>
            </a:lvl8pPr>
            <a:lvl9pPr marL="0" marR="0" lvl="8" indent="0" algn="r" rtl="0">
              <a:spcBef>
                <a:spcPts val="0"/>
              </a:spcBef>
              <a:buNone/>
              <a:defRPr sz="1800">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91" name="Google Shape;91;p14"/>
          <p:cNvSpPr txBox="1">
            <a:spLocks noGrp="1"/>
          </p:cNvSpPr>
          <p:nvPr>
            <p:ph type="body" idx="1"/>
          </p:nvPr>
        </p:nvSpPr>
        <p:spPr>
          <a:xfrm>
            <a:off x="581633" y="1801625"/>
            <a:ext cx="4297800" cy="46947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1000"/>
              </a:spcBef>
              <a:spcAft>
                <a:spcPts val="0"/>
              </a:spcAft>
              <a:buClr>
                <a:srgbClr val="D2BD24"/>
              </a:buClr>
              <a:buSzPts val="36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92" name="Google Shape;92;p14"/>
          <p:cNvSpPr txBox="1">
            <a:spLocks noGrp="1"/>
          </p:cNvSpPr>
          <p:nvPr>
            <p:ph type="body" idx="2"/>
          </p:nvPr>
        </p:nvSpPr>
        <p:spPr>
          <a:xfrm>
            <a:off x="5228456" y="1801625"/>
            <a:ext cx="4297800" cy="46947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1000"/>
              </a:spcBef>
              <a:spcAft>
                <a:spcPts val="0"/>
              </a:spcAft>
              <a:buClr>
                <a:srgbClr val="D2BD24"/>
              </a:buClr>
              <a:buSzPts val="36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93"/>
        <p:cNvGrpSpPr/>
        <p:nvPr/>
      </p:nvGrpSpPr>
      <p:grpSpPr>
        <a:xfrm>
          <a:off x="0" y="0"/>
          <a:ext cx="0" cy="0"/>
          <a:chOff x="0" y="0"/>
          <a:chExt cx="0" cy="0"/>
        </a:xfrm>
      </p:grpSpPr>
      <p:sp>
        <p:nvSpPr>
          <p:cNvPr id="94" name="Google Shape;94;p15"/>
          <p:cNvSpPr txBox="1">
            <a:spLocks noGrp="1"/>
          </p:cNvSpPr>
          <p:nvPr>
            <p:ph type="title"/>
          </p:nvPr>
        </p:nvSpPr>
        <p:spPr>
          <a:xfrm>
            <a:off x="555786" y="257216"/>
            <a:ext cx="8992500" cy="13209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95" name="Google Shape;95;p15"/>
          <p:cNvSpPr txBox="1">
            <a:spLocks noGrp="1"/>
          </p:cNvSpPr>
          <p:nvPr>
            <p:ph type="body" idx="1"/>
          </p:nvPr>
        </p:nvSpPr>
        <p:spPr>
          <a:xfrm>
            <a:off x="581633" y="1872852"/>
            <a:ext cx="4297800" cy="5763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1000"/>
              </a:spcBef>
              <a:spcAft>
                <a:spcPts val="0"/>
              </a:spcAft>
              <a:buClr>
                <a:srgbClr val="D2BD24"/>
              </a:buClr>
              <a:buSzPts val="3600"/>
              <a:buFont typeface="Noto Sans Symbols"/>
              <a:buNone/>
              <a:defRPr sz="2400" b="0" i="0" u="none" strike="noStrike" cap="none">
                <a:solidFill>
                  <a:srgbClr val="3F3F3F"/>
                </a:solidFill>
                <a:latin typeface="Source Sans Pro"/>
                <a:ea typeface="Source Sans Pro"/>
                <a:cs typeface="Source Sans Pro"/>
                <a:sym typeface="Source Sans Pro"/>
              </a:defRPr>
            </a:lvl1pPr>
            <a:lvl2pPr marL="914400" marR="0" lvl="1" indent="-228600" algn="l" rtl="0">
              <a:spcBef>
                <a:spcPts val="1000"/>
              </a:spcBef>
              <a:spcAft>
                <a:spcPts val="0"/>
              </a:spcAft>
              <a:buClr>
                <a:srgbClr val="D2BD24"/>
              </a:buClr>
              <a:buSzPts val="2560"/>
              <a:buFont typeface="Source Sans Pro"/>
              <a:buNone/>
              <a:defRPr sz="2000" b="1" i="0" u="none" strike="noStrike" cap="none">
                <a:solidFill>
                  <a:srgbClr val="3F3F3F"/>
                </a:solidFill>
                <a:latin typeface="Source Sans Pro"/>
                <a:ea typeface="Source Sans Pro"/>
                <a:cs typeface="Source Sans Pro"/>
                <a:sym typeface="Source Sans Pro"/>
              </a:defRPr>
            </a:lvl2pPr>
            <a:lvl3pPr marL="1371600" marR="0" lvl="2" indent="-228600" algn="l" rtl="0">
              <a:spcBef>
                <a:spcPts val="1000"/>
              </a:spcBef>
              <a:spcAft>
                <a:spcPts val="0"/>
              </a:spcAft>
              <a:buClr>
                <a:srgbClr val="D2BD24"/>
              </a:buClr>
              <a:buSzPts val="2800"/>
              <a:buFont typeface="Noto Sans Symbols"/>
              <a:buNone/>
              <a:defRPr sz="1800" b="1" i="0" u="none" strike="noStrike" cap="none">
                <a:solidFill>
                  <a:srgbClr val="3F3F3F"/>
                </a:solidFill>
                <a:latin typeface="Source Sans Pro"/>
                <a:ea typeface="Source Sans Pro"/>
                <a:cs typeface="Source Sans Pro"/>
                <a:sym typeface="Source Sans Pro"/>
              </a:defRPr>
            </a:lvl3pPr>
            <a:lvl4pPr marL="1828800" marR="0" lvl="3" indent="-228600" algn="l" rtl="0">
              <a:spcBef>
                <a:spcPts val="1000"/>
              </a:spcBef>
              <a:spcAft>
                <a:spcPts val="0"/>
              </a:spcAft>
              <a:buClr>
                <a:srgbClr val="D2BD24"/>
              </a:buClr>
              <a:buSzPts val="2400"/>
              <a:buFont typeface="Noto Sans Symbols"/>
              <a:buNone/>
              <a:defRPr sz="1600" b="1" i="0" u="none" strike="noStrike" cap="none">
                <a:solidFill>
                  <a:srgbClr val="3F3F3F"/>
                </a:solidFill>
                <a:latin typeface="Source Sans Pro"/>
                <a:ea typeface="Source Sans Pro"/>
                <a:cs typeface="Source Sans Pro"/>
                <a:sym typeface="Source Sans Pro"/>
              </a:defRPr>
            </a:lvl4pPr>
            <a:lvl5pPr marL="2286000" marR="0" lvl="4" indent="-228600" algn="l" rtl="0">
              <a:spcBef>
                <a:spcPts val="1000"/>
              </a:spcBef>
              <a:spcAft>
                <a:spcPts val="0"/>
              </a:spcAft>
              <a:buClr>
                <a:srgbClr val="D2BD24"/>
              </a:buClr>
              <a:buSzPts val="2400"/>
              <a:buFont typeface="Noto Sans Symbols"/>
              <a:buNone/>
              <a:defRPr sz="1600" b="1" i="0" u="none" strike="noStrike" cap="none">
                <a:solidFill>
                  <a:srgbClr val="3F3F3F"/>
                </a:solidFill>
                <a:latin typeface="Source Sans Pro"/>
                <a:ea typeface="Source Sans Pro"/>
                <a:cs typeface="Source Sans Pro"/>
                <a:sym typeface="Source Sans Pro"/>
              </a:defRPr>
            </a:lvl5pPr>
            <a:lvl6pPr marL="2743200" marR="0" lvl="5" indent="-228600" algn="l" rtl="0">
              <a:spcBef>
                <a:spcPts val="1000"/>
              </a:spcBef>
              <a:spcAft>
                <a:spcPts val="0"/>
              </a:spcAft>
              <a:buClr>
                <a:schemeClr val="accent1"/>
              </a:buClr>
              <a:buSzPts val="960"/>
              <a:buFont typeface="Noto Sans Symbols"/>
              <a:buNone/>
              <a:defRPr sz="1600" b="1" i="0" u="none" strike="noStrike" cap="none">
                <a:solidFill>
                  <a:srgbClr val="3F3F3F"/>
                </a:solidFill>
                <a:latin typeface="Source Sans Pro"/>
                <a:ea typeface="Source Sans Pro"/>
                <a:cs typeface="Source Sans Pro"/>
                <a:sym typeface="Source Sans Pro"/>
              </a:defRPr>
            </a:lvl6pPr>
            <a:lvl7pPr marL="3200400" marR="0" lvl="6" indent="-228600" algn="l" rtl="0">
              <a:spcBef>
                <a:spcPts val="1000"/>
              </a:spcBef>
              <a:spcAft>
                <a:spcPts val="0"/>
              </a:spcAft>
              <a:buClr>
                <a:schemeClr val="accent1"/>
              </a:buClr>
              <a:buSzPts val="960"/>
              <a:buFont typeface="Noto Sans Symbols"/>
              <a:buNone/>
              <a:defRPr sz="1600" b="1" i="0" u="none" strike="noStrike" cap="none">
                <a:solidFill>
                  <a:srgbClr val="3F3F3F"/>
                </a:solidFill>
                <a:latin typeface="Source Sans Pro"/>
                <a:ea typeface="Source Sans Pro"/>
                <a:cs typeface="Source Sans Pro"/>
                <a:sym typeface="Source Sans Pro"/>
              </a:defRPr>
            </a:lvl7pPr>
            <a:lvl8pPr marL="3657600" marR="0" lvl="7" indent="-228600" algn="l" rtl="0">
              <a:spcBef>
                <a:spcPts val="1000"/>
              </a:spcBef>
              <a:spcAft>
                <a:spcPts val="0"/>
              </a:spcAft>
              <a:buClr>
                <a:schemeClr val="accent1"/>
              </a:buClr>
              <a:buSzPts val="960"/>
              <a:buFont typeface="Noto Sans Symbols"/>
              <a:buNone/>
              <a:defRPr sz="1600" b="1" i="0" u="none" strike="noStrike" cap="none">
                <a:solidFill>
                  <a:srgbClr val="3F3F3F"/>
                </a:solidFill>
                <a:latin typeface="Source Sans Pro"/>
                <a:ea typeface="Source Sans Pro"/>
                <a:cs typeface="Source Sans Pro"/>
                <a:sym typeface="Source Sans Pro"/>
              </a:defRPr>
            </a:lvl8pPr>
            <a:lvl9pPr marL="4114800" marR="0" lvl="8" indent="-228600" algn="l" rtl="0">
              <a:spcBef>
                <a:spcPts val="1000"/>
              </a:spcBef>
              <a:spcAft>
                <a:spcPts val="0"/>
              </a:spcAft>
              <a:buClr>
                <a:schemeClr val="accent1"/>
              </a:buClr>
              <a:buSzPts val="960"/>
              <a:buFont typeface="Noto Sans Symbols"/>
              <a:buNone/>
              <a:defRPr sz="1600" b="1" i="0" u="none" strike="noStrike" cap="none">
                <a:solidFill>
                  <a:srgbClr val="3F3F3F"/>
                </a:solidFill>
                <a:latin typeface="Source Sans Pro"/>
                <a:ea typeface="Source Sans Pro"/>
                <a:cs typeface="Source Sans Pro"/>
                <a:sym typeface="Source Sans Pro"/>
              </a:defRPr>
            </a:lvl9pPr>
          </a:lstStyle>
          <a:p>
            <a:endParaRPr/>
          </a:p>
        </p:txBody>
      </p:sp>
      <p:sp>
        <p:nvSpPr>
          <p:cNvPr id="96" name="Google Shape;96;p15"/>
          <p:cNvSpPr txBox="1">
            <a:spLocks noGrp="1"/>
          </p:cNvSpPr>
          <p:nvPr>
            <p:ph type="body" idx="2"/>
          </p:nvPr>
        </p:nvSpPr>
        <p:spPr>
          <a:xfrm>
            <a:off x="5228455" y="1872852"/>
            <a:ext cx="4297800" cy="5763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1000"/>
              </a:spcBef>
              <a:spcAft>
                <a:spcPts val="0"/>
              </a:spcAft>
              <a:buClr>
                <a:srgbClr val="D2BD24"/>
              </a:buClr>
              <a:buSzPts val="3600"/>
              <a:buFont typeface="Noto Sans Symbols"/>
              <a:buNone/>
              <a:defRPr sz="2400" b="0" i="0" u="none" strike="noStrike" cap="none">
                <a:solidFill>
                  <a:srgbClr val="3F3F3F"/>
                </a:solidFill>
                <a:latin typeface="Source Sans Pro"/>
                <a:ea typeface="Source Sans Pro"/>
                <a:cs typeface="Source Sans Pro"/>
                <a:sym typeface="Source Sans Pro"/>
              </a:defRPr>
            </a:lvl1pPr>
            <a:lvl2pPr marL="914400" marR="0" lvl="1" indent="-228600" algn="l" rtl="0">
              <a:spcBef>
                <a:spcPts val="1000"/>
              </a:spcBef>
              <a:spcAft>
                <a:spcPts val="0"/>
              </a:spcAft>
              <a:buClr>
                <a:srgbClr val="D2BD24"/>
              </a:buClr>
              <a:buSzPts val="2560"/>
              <a:buFont typeface="Source Sans Pro"/>
              <a:buNone/>
              <a:defRPr sz="2000" b="1" i="0" u="none" strike="noStrike" cap="none">
                <a:solidFill>
                  <a:srgbClr val="3F3F3F"/>
                </a:solidFill>
                <a:latin typeface="Source Sans Pro"/>
                <a:ea typeface="Source Sans Pro"/>
                <a:cs typeface="Source Sans Pro"/>
                <a:sym typeface="Source Sans Pro"/>
              </a:defRPr>
            </a:lvl2pPr>
            <a:lvl3pPr marL="1371600" marR="0" lvl="2" indent="-228600" algn="l" rtl="0">
              <a:spcBef>
                <a:spcPts val="1000"/>
              </a:spcBef>
              <a:spcAft>
                <a:spcPts val="0"/>
              </a:spcAft>
              <a:buClr>
                <a:srgbClr val="D2BD24"/>
              </a:buClr>
              <a:buSzPts val="2800"/>
              <a:buFont typeface="Noto Sans Symbols"/>
              <a:buNone/>
              <a:defRPr sz="1800" b="1" i="0" u="none" strike="noStrike" cap="none">
                <a:solidFill>
                  <a:srgbClr val="3F3F3F"/>
                </a:solidFill>
                <a:latin typeface="Source Sans Pro"/>
                <a:ea typeface="Source Sans Pro"/>
                <a:cs typeface="Source Sans Pro"/>
                <a:sym typeface="Source Sans Pro"/>
              </a:defRPr>
            </a:lvl3pPr>
            <a:lvl4pPr marL="1828800" marR="0" lvl="3" indent="-228600" algn="l" rtl="0">
              <a:spcBef>
                <a:spcPts val="1000"/>
              </a:spcBef>
              <a:spcAft>
                <a:spcPts val="0"/>
              </a:spcAft>
              <a:buClr>
                <a:srgbClr val="D2BD24"/>
              </a:buClr>
              <a:buSzPts val="2400"/>
              <a:buFont typeface="Noto Sans Symbols"/>
              <a:buNone/>
              <a:defRPr sz="1600" b="1" i="0" u="none" strike="noStrike" cap="none">
                <a:solidFill>
                  <a:srgbClr val="3F3F3F"/>
                </a:solidFill>
                <a:latin typeface="Source Sans Pro"/>
                <a:ea typeface="Source Sans Pro"/>
                <a:cs typeface="Source Sans Pro"/>
                <a:sym typeface="Source Sans Pro"/>
              </a:defRPr>
            </a:lvl4pPr>
            <a:lvl5pPr marL="2286000" marR="0" lvl="4" indent="-228600" algn="l" rtl="0">
              <a:spcBef>
                <a:spcPts val="1000"/>
              </a:spcBef>
              <a:spcAft>
                <a:spcPts val="0"/>
              </a:spcAft>
              <a:buClr>
                <a:srgbClr val="D2BD24"/>
              </a:buClr>
              <a:buSzPts val="2400"/>
              <a:buFont typeface="Noto Sans Symbols"/>
              <a:buNone/>
              <a:defRPr sz="1600" b="1" i="0" u="none" strike="noStrike" cap="none">
                <a:solidFill>
                  <a:srgbClr val="3F3F3F"/>
                </a:solidFill>
                <a:latin typeface="Source Sans Pro"/>
                <a:ea typeface="Source Sans Pro"/>
                <a:cs typeface="Source Sans Pro"/>
                <a:sym typeface="Source Sans Pro"/>
              </a:defRPr>
            </a:lvl5pPr>
            <a:lvl6pPr marL="2743200" marR="0" lvl="5" indent="-228600" algn="l" rtl="0">
              <a:spcBef>
                <a:spcPts val="1000"/>
              </a:spcBef>
              <a:spcAft>
                <a:spcPts val="0"/>
              </a:spcAft>
              <a:buClr>
                <a:schemeClr val="accent1"/>
              </a:buClr>
              <a:buSzPts val="960"/>
              <a:buFont typeface="Noto Sans Symbols"/>
              <a:buNone/>
              <a:defRPr sz="1600" b="1" i="0" u="none" strike="noStrike" cap="none">
                <a:solidFill>
                  <a:srgbClr val="3F3F3F"/>
                </a:solidFill>
                <a:latin typeface="Source Sans Pro"/>
                <a:ea typeface="Source Sans Pro"/>
                <a:cs typeface="Source Sans Pro"/>
                <a:sym typeface="Source Sans Pro"/>
              </a:defRPr>
            </a:lvl6pPr>
            <a:lvl7pPr marL="3200400" marR="0" lvl="6" indent="-228600" algn="l" rtl="0">
              <a:spcBef>
                <a:spcPts val="1000"/>
              </a:spcBef>
              <a:spcAft>
                <a:spcPts val="0"/>
              </a:spcAft>
              <a:buClr>
                <a:schemeClr val="accent1"/>
              </a:buClr>
              <a:buSzPts val="960"/>
              <a:buFont typeface="Noto Sans Symbols"/>
              <a:buNone/>
              <a:defRPr sz="1600" b="1" i="0" u="none" strike="noStrike" cap="none">
                <a:solidFill>
                  <a:srgbClr val="3F3F3F"/>
                </a:solidFill>
                <a:latin typeface="Source Sans Pro"/>
                <a:ea typeface="Source Sans Pro"/>
                <a:cs typeface="Source Sans Pro"/>
                <a:sym typeface="Source Sans Pro"/>
              </a:defRPr>
            </a:lvl7pPr>
            <a:lvl8pPr marL="3657600" marR="0" lvl="7" indent="-228600" algn="l" rtl="0">
              <a:spcBef>
                <a:spcPts val="1000"/>
              </a:spcBef>
              <a:spcAft>
                <a:spcPts val="0"/>
              </a:spcAft>
              <a:buClr>
                <a:schemeClr val="accent1"/>
              </a:buClr>
              <a:buSzPts val="960"/>
              <a:buFont typeface="Noto Sans Symbols"/>
              <a:buNone/>
              <a:defRPr sz="1600" b="1" i="0" u="none" strike="noStrike" cap="none">
                <a:solidFill>
                  <a:srgbClr val="3F3F3F"/>
                </a:solidFill>
                <a:latin typeface="Source Sans Pro"/>
                <a:ea typeface="Source Sans Pro"/>
                <a:cs typeface="Source Sans Pro"/>
                <a:sym typeface="Source Sans Pro"/>
              </a:defRPr>
            </a:lvl8pPr>
            <a:lvl9pPr marL="4114800" marR="0" lvl="8" indent="-228600" algn="l" rtl="0">
              <a:spcBef>
                <a:spcPts val="1000"/>
              </a:spcBef>
              <a:spcAft>
                <a:spcPts val="0"/>
              </a:spcAft>
              <a:buClr>
                <a:schemeClr val="accent1"/>
              </a:buClr>
              <a:buSzPts val="960"/>
              <a:buFont typeface="Noto Sans Symbols"/>
              <a:buNone/>
              <a:defRPr sz="1600" b="1" i="0" u="none" strike="noStrike" cap="none">
                <a:solidFill>
                  <a:srgbClr val="3F3F3F"/>
                </a:solidFill>
                <a:latin typeface="Source Sans Pro"/>
                <a:ea typeface="Source Sans Pro"/>
                <a:cs typeface="Source Sans Pro"/>
                <a:sym typeface="Source Sans Pro"/>
              </a:defRPr>
            </a:lvl9pPr>
          </a:lstStyle>
          <a:p>
            <a:endParaRPr/>
          </a:p>
        </p:txBody>
      </p:sp>
      <p:sp>
        <p:nvSpPr>
          <p:cNvPr id="97" name="Google Shape;97;p15"/>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chemeClr val="lt1"/>
                </a:solidFill>
                <a:latin typeface="Source Sans Pro"/>
                <a:ea typeface="Source Sans Pro"/>
                <a:cs typeface="Source Sans Pro"/>
                <a:sym typeface="Source Sans Pro"/>
              </a:defRPr>
            </a:lvl1pPr>
            <a:lvl2pPr marL="0" marR="0" lvl="1" indent="0" algn="r" rtl="0">
              <a:spcBef>
                <a:spcPts val="0"/>
              </a:spcBef>
              <a:buNone/>
              <a:defRPr sz="1800">
                <a:solidFill>
                  <a:schemeClr val="lt1"/>
                </a:solidFill>
                <a:latin typeface="Source Sans Pro"/>
                <a:ea typeface="Source Sans Pro"/>
                <a:cs typeface="Source Sans Pro"/>
                <a:sym typeface="Source Sans Pro"/>
              </a:defRPr>
            </a:lvl2pPr>
            <a:lvl3pPr marL="0" marR="0" lvl="2" indent="0" algn="r" rtl="0">
              <a:spcBef>
                <a:spcPts val="0"/>
              </a:spcBef>
              <a:buNone/>
              <a:defRPr sz="1800">
                <a:solidFill>
                  <a:schemeClr val="lt1"/>
                </a:solidFill>
                <a:latin typeface="Source Sans Pro"/>
                <a:ea typeface="Source Sans Pro"/>
                <a:cs typeface="Source Sans Pro"/>
                <a:sym typeface="Source Sans Pro"/>
              </a:defRPr>
            </a:lvl3pPr>
            <a:lvl4pPr marL="0" marR="0" lvl="3" indent="0" algn="r" rtl="0">
              <a:spcBef>
                <a:spcPts val="0"/>
              </a:spcBef>
              <a:buNone/>
              <a:defRPr sz="1800">
                <a:solidFill>
                  <a:schemeClr val="lt1"/>
                </a:solidFill>
                <a:latin typeface="Source Sans Pro"/>
                <a:ea typeface="Source Sans Pro"/>
                <a:cs typeface="Source Sans Pro"/>
                <a:sym typeface="Source Sans Pro"/>
              </a:defRPr>
            </a:lvl4pPr>
            <a:lvl5pPr marL="0" marR="0" lvl="4" indent="0" algn="r" rtl="0">
              <a:spcBef>
                <a:spcPts val="0"/>
              </a:spcBef>
              <a:buNone/>
              <a:defRPr sz="1800">
                <a:solidFill>
                  <a:schemeClr val="lt1"/>
                </a:solidFill>
                <a:latin typeface="Source Sans Pro"/>
                <a:ea typeface="Source Sans Pro"/>
                <a:cs typeface="Source Sans Pro"/>
                <a:sym typeface="Source Sans Pro"/>
              </a:defRPr>
            </a:lvl5pPr>
            <a:lvl6pPr marL="0" marR="0" lvl="5" indent="0" algn="r" rtl="0">
              <a:spcBef>
                <a:spcPts val="0"/>
              </a:spcBef>
              <a:buNone/>
              <a:defRPr sz="1800">
                <a:solidFill>
                  <a:schemeClr val="lt1"/>
                </a:solidFill>
                <a:latin typeface="Source Sans Pro"/>
                <a:ea typeface="Source Sans Pro"/>
                <a:cs typeface="Source Sans Pro"/>
                <a:sym typeface="Source Sans Pro"/>
              </a:defRPr>
            </a:lvl6pPr>
            <a:lvl7pPr marL="0" marR="0" lvl="6" indent="0" algn="r" rtl="0">
              <a:spcBef>
                <a:spcPts val="0"/>
              </a:spcBef>
              <a:buNone/>
              <a:defRPr sz="1800">
                <a:solidFill>
                  <a:schemeClr val="lt1"/>
                </a:solidFill>
                <a:latin typeface="Source Sans Pro"/>
                <a:ea typeface="Source Sans Pro"/>
                <a:cs typeface="Source Sans Pro"/>
                <a:sym typeface="Source Sans Pro"/>
              </a:defRPr>
            </a:lvl7pPr>
            <a:lvl8pPr marL="0" marR="0" lvl="7" indent="0" algn="r" rtl="0">
              <a:spcBef>
                <a:spcPts val="0"/>
              </a:spcBef>
              <a:buNone/>
              <a:defRPr sz="1800">
                <a:solidFill>
                  <a:schemeClr val="lt1"/>
                </a:solidFill>
                <a:latin typeface="Source Sans Pro"/>
                <a:ea typeface="Source Sans Pro"/>
                <a:cs typeface="Source Sans Pro"/>
                <a:sym typeface="Source Sans Pro"/>
              </a:defRPr>
            </a:lvl8pPr>
            <a:lvl9pPr marL="0" marR="0" lvl="8" indent="0" algn="r" rtl="0">
              <a:spcBef>
                <a:spcPts val="0"/>
              </a:spcBef>
              <a:buNone/>
              <a:defRPr sz="1800">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15"/>
          <p:cNvSpPr txBox="1">
            <a:spLocks noGrp="1"/>
          </p:cNvSpPr>
          <p:nvPr>
            <p:ph type="body" idx="3"/>
          </p:nvPr>
        </p:nvSpPr>
        <p:spPr>
          <a:xfrm>
            <a:off x="581633" y="2689786"/>
            <a:ext cx="4297800" cy="3806400"/>
          </a:xfrm>
          <a:prstGeom prst="rect">
            <a:avLst/>
          </a:prstGeom>
          <a:noFill/>
          <a:ln>
            <a:noFill/>
          </a:ln>
        </p:spPr>
        <p:txBody>
          <a:bodyPr spcFirstLastPara="1" wrap="square" lIns="91425" tIns="91425" rIns="91425" bIns="91425" anchor="t" anchorCtr="0">
            <a:noAutofit/>
          </a:bodyPr>
          <a:lstStyle>
            <a:lvl1pPr marL="457200" marR="0" lvl="0" indent="-457200" algn="l" rtl="0">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99" name="Google Shape;99;p15"/>
          <p:cNvSpPr txBox="1">
            <a:spLocks noGrp="1"/>
          </p:cNvSpPr>
          <p:nvPr>
            <p:ph type="body" idx="4"/>
          </p:nvPr>
        </p:nvSpPr>
        <p:spPr>
          <a:xfrm>
            <a:off x="5228456" y="2689787"/>
            <a:ext cx="4297800" cy="3806400"/>
          </a:xfrm>
          <a:prstGeom prst="rect">
            <a:avLst/>
          </a:prstGeom>
          <a:noFill/>
          <a:ln>
            <a:noFill/>
          </a:ln>
        </p:spPr>
        <p:txBody>
          <a:bodyPr spcFirstLastPara="1" wrap="square" lIns="91425" tIns="91425" rIns="91425" bIns="91425" anchor="t" anchorCtr="0">
            <a:noAutofit/>
          </a:bodyPr>
          <a:lstStyle>
            <a:lvl1pPr marL="457200" marR="0" lvl="0" indent="-457200" algn="l" rtl="0">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677334" y="609600"/>
            <a:ext cx="8596800" cy="13209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102" name="Google Shape;102;p16"/>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chemeClr val="lt1"/>
                </a:solidFill>
                <a:latin typeface="Source Sans Pro"/>
                <a:ea typeface="Source Sans Pro"/>
                <a:cs typeface="Source Sans Pro"/>
                <a:sym typeface="Source Sans Pro"/>
              </a:defRPr>
            </a:lvl1pPr>
            <a:lvl2pPr marL="0" marR="0" lvl="1" indent="0" algn="r" rtl="0">
              <a:spcBef>
                <a:spcPts val="0"/>
              </a:spcBef>
              <a:buNone/>
              <a:defRPr sz="1800">
                <a:solidFill>
                  <a:schemeClr val="lt1"/>
                </a:solidFill>
                <a:latin typeface="Source Sans Pro"/>
                <a:ea typeface="Source Sans Pro"/>
                <a:cs typeface="Source Sans Pro"/>
                <a:sym typeface="Source Sans Pro"/>
              </a:defRPr>
            </a:lvl2pPr>
            <a:lvl3pPr marL="0" marR="0" lvl="2" indent="0" algn="r" rtl="0">
              <a:spcBef>
                <a:spcPts val="0"/>
              </a:spcBef>
              <a:buNone/>
              <a:defRPr sz="1800">
                <a:solidFill>
                  <a:schemeClr val="lt1"/>
                </a:solidFill>
                <a:latin typeface="Source Sans Pro"/>
                <a:ea typeface="Source Sans Pro"/>
                <a:cs typeface="Source Sans Pro"/>
                <a:sym typeface="Source Sans Pro"/>
              </a:defRPr>
            </a:lvl3pPr>
            <a:lvl4pPr marL="0" marR="0" lvl="3" indent="0" algn="r" rtl="0">
              <a:spcBef>
                <a:spcPts val="0"/>
              </a:spcBef>
              <a:buNone/>
              <a:defRPr sz="1800">
                <a:solidFill>
                  <a:schemeClr val="lt1"/>
                </a:solidFill>
                <a:latin typeface="Source Sans Pro"/>
                <a:ea typeface="Source Sans Pro"/>
                <a:cs typeface="Source Sans Pro"/>
                <a:sym typeface="Source Sans Pro"/>
              </a:defRPr>
            </a:lvl4pPr>
            <a:lvl5pPr marL="0" marR="0" lvl="4" indent="0" algn="r" rtl="0">
              <a:spcBef>
                <a:spcPts val="0"/>
              </a:spcBef>
              <a:buNone/>
              <a:defRPr sz="1800">
                <a:solidFill>
                  <a:schemeClr val="lt1"/>
                </a:solidFill>
                <a:latin typeface="Source Sans Pro"/>
                <a:ea typeface="Source Sans Pro"/>
                <a:cs typeface="Source Sans Pro"/>
                <a:sym typeface="Source Sans Pro"/>
              </a:defRPr>
            </a:lvl5pPr>
            <a:lvl6pPr marL="0" marR="0" lvl="5" indent="0" algn="r" rtl="0">
              <a:spcBef>
                <a:spcPts val="0"/>
              </a:spcBef>
              <a:buNone/>
              <a:defRPr sz="1800">
                <a:solidFill>
                  <a:schemeClr val="lt1"/>
                </a:solidFill>
                <a:latin typeface="Source Sans Pro"/>
                <a:ea typeface="Source Sans Pro"/>
                <a:cs typeface="Source Sans Pro"/>
                <a:sym typeface="Source Sans Pro"/>
              </a:defRPr>
            </a:lvl6pPr>
            <a:lvl7pPr marL="0" marR="0" lvl="6" indent="0" algn="r" rtl="0">
              <a:spcBef>
                <a:spcPts val="0"/>
              </a:spcBef>
              <a:buNone/>
              <a:defRPr sz="1800">
                <a:solidFill>
                  <a:schemeClr val="lt1"/>
                </a:solidFill>
                <a:latin typeface="Source Sans Pro"/>
                <a:ea typeface="Source Sans Pro"/>
                <a:cs typeface="Source Sans Pro"/>
                <a:sym typeface="Source Sans Pro"/>
              </a:defRPr>
            </a:lvl7pPr>
            <a:lvl8pPr marL="0" marR="0" lvl="7" indent="0" algn="r" rtl="0">
              <a:spcBef>
                <a:spcPts val="0"/>
              </a:spcBef>
              <a:buNone/>
              <a:defRPr sz="1800">
                <a:solidFill>
                  <a:schemeClr val="lt1"/>
                </a:solidFill>
                <a:latin typeface="Source Sans Pro"/>
                <a:ea typeface="Source Sans Pro"/>
                <a:cs typeface="Source Sans Pro"/>
                <a:sym typeface="Source Sans Pro"/>
              </a:defRPr>
            </a:lvl8pPr>
            <a:lvl9pPr marL="0" marR="0" lvl="8" indent="0" algn="r" rtl="0">
              <a:spcBef>
                <a:spcPts val="0"/>
              </a:spcBef>
              <a:buNone/>
              <a:defRPr sz="1800">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03"/>
        <p:cNvGrpSpPr/>
        <p:nvPr/>
      </p:nvGrpSpPr>
      <p:grpSpPr>
        <a:xfrm>
          <a:off x="0" y="0"/>
          <a:ext cx="0" cy="0"/>
          <a:chOff x="0" y="0"/>
          <a:chExt cx="0" cy="0"/>
        </a:xfrm>
      </p:grpSpPr>
      <p:sp>
        <p:nvSpPr>
          <p:cNvPr id="104" name="Google Shape;104;p17"/>
          <p:cNvSpPr txBox="1">
            <a:spLocks noGrp="1"/>
          </p:cNvSpPr>
          <p:nvPr>
            <p:ph type="body" idx="1"/>
          </p:nvPr>
        </p:nvSpPr>
        <p:spPr>
          <a:xfrm>
            <a:off x="3507475" y="514924"/>
            <a:ext cx="5766600" cy="6022500"/>
          </a:xfrm>
          <a:prstGeom prst="rect">
            <a:avLst/>
          </a:prstGeom>
          <a:noFill/>
          <a:ln>
            <a:noFill/>
          </a:ln>
        </p:spPr>
        <p:txBody>
          <a:bodyPr spcFirstLastPara="1" wrap="square" lIns="91425" tIns="91425" rIns="91425" bIns="91425" anchor="t" anchorCtr="0">
            <a:noAutofit/>
          </a:bodyPr>
          <a:lstStyle>
            <a:lvl1pPr marL="457200" marR="0" lvl="0" indent="-457200" algn="l" rtl="0">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105" name="Google Shape;105;p17"/>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chemeClr val="lt1"/>
                </a:solidFill>
                <a:latin typeface="Source Sans Pro"/>
                <a:ea typeface="Source Sans Pro"/>
                <a:cs typeface="Source Sans Pro"/>
                <a:sym typeface="Source Sans Pro"/>
              </a:defRPr>
            </a:lvl1pPr>
            <a:lvl2pPr marL="0" marR="0" lvl="1" indent="0" algn="r" rtl="0">
              <a:spcBef>
                <a:spcPts val="0"/>
              </a:spcBef>
              <a:buNone/>
              <a:defRPr sz="1800">
                <a:solidFill>
                  <a:schemeClr val="lt1"/>
                </a:solidFill>
                <a:latin typeface="Source Sans Pro"/>
                <a:ea typeface="Source Sans Pro"/>
                <a:cs typeface="Source Sans Pro"/>
                <a:sym typeface="Source Sans Pro"/>
              </a:defRPr>
            </a:lvl2pPr>
            <a:lvl3pPr marL="0" marR="0" lvl="2" indent="0" algn="r" rtl="0">
              <a:spcBef>
                <a:spcPts val="0"/>
              </a:spcBef>
              <a:buNone/>
              <a:defRPr sz="1800">
                <a:solidFill>
                  <a:schemeClr val="lt1"/>
                </a:solidFill>
                <a:latin typeface="Source Sans Pro"/>
                <a:ea typeface="Source Sans Pro"/>
                <a:cs typeface="Source Sans Pro"/>
                <a:sym typeface="Source Sans Pro"/>
              </a:defRPr>
            </a:lvl3pPr>
            <a:lvl4pPr marL="0" marR="0" lvl="3" indent="0" algn="r" rtl="0">
              <a:spcBef>
                <a:spcPts val="0"/>
              </a:spcBef>
              <a:buNone/>
              <a:defRPr sz="1800">
                <a:solidFill>
                  <a:schemeClr val="lt1"/>
                </a:solidFill>
                <a:latin typeface="Source Sans Pro"/>
                <a:ea typeface="Source Sans Pro"/>
                <a:cs typeface="Source Sans Pro"/>
                <a:sym typeface="Source Sans Pro"/>
              </a:defRPr>
            </a:lvl4pPr>
            <a:lvl5pPr marL="0" marR="0" lvl="4" indent="0" algn="r" rtl="0">
              <a:spcBef>
                <a:spcPts val="0"/>
              </a:spcBef>
              <a:buNone/>
              <a:defRPr sz="1800">
                <a:solidFill>
                  <a:schemeClr val="lt1"/>
                </a:solidFill>
                <a:latin typeface="Source Sans Pro"/>
                <a:ea typeface="Source Sans Pro"/>
                <a:cs typeface="Source Sans Pro"/>
                <a:sym typeface="Source Sans Pro"/>
              </a:defRPr>
            </a:lvl5pPr>
            <a:lvl6pPr marL="0" marR="0" lvl="5" indent="0" algn="r" rtl="0">
              <a:spcBef>
                <a:spcPts val="0"/>
              </a:spcBef>
              <a:buNone/>
              <a:defRPr sz="1800">
                <a:solidFill>
                  <a:schemeClr val="lt1"/>
                </a:solidFill>
                <a:latin typeface="Source Sans Pro"/>
                <a:ea typeface="Source Sans Pro"/>
                <a:cs typeface="Source Sans Pro"/>
                <a:sym typeface="Source Sans Pro"/>
              </a:defRPr>
            </a:lvl6pPr>
            <a:lvl7pPr marL="0" marR="0" lvl="6" indent="0" algn="r" rtl="0">
              <a:spcBef>
                <a:spcPts val="0"/>
              </a:spcBef>
              <a:buNone/>
              <a:defRPr sz="1800">
                <a:solidFill>
                  <a:schemeClr val="lt1"/>
                </a:solidFill>
                <a:latin typeface="Source Sans Pro"/>
                <a:ea typeface="Source Sans Pro"/>
                <a:cs typeface="Source Sans Pro"/>
                <a:sym typeface="Source Sans Pro"/>
              </a:defRPr>
            </a:lvl7pPr>
            <a:lvl8pPr marL="0" marR="0" lvl="7" indent="0" algn="r" rtl="0">
              <a:spcBef>
                <a:spcPts val="0"/>
              </a:spcBef>
              <a:buNone/>
              <a:defRPr sz="1800">
                <a:solidFill>
                  <a:schemeClr val="lt1"/>
                </a:solidFill>
                <a:latin typeface="Source Sans Pro"/>
                <a:ea typeface="Source Sans Pro"/>
                <a:cs typeface="Source Sans Pro"/>
                <a:sym typeface="Source Sans Pro"/>
              </a:defRPr>
            </a:lvl8pPr>
            <a:lvl9pPr marL="0" marR="0" lvl="8" indent="0" algn="r" rtl="0">
              <a:spcBef>
                <a:spcPts val="0"/>
              </a:spcBef>
              <a:buNone/>
              <a:defRPr sz="1800">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106" name="Google Shape;106;p17"/>
          <p:cNvSpPr>
            <a:spLocks noGrp="1"/>
          </p:cNvSpPr>
          <p:nvPr>
            <p:ph type="pic" idx="2"/>
          </p:nvPr>
        </p:nvSpPr>
        <p:spPr>
          <a:xfrm>
            <a:off x="573088" y="2629957"/>
            <a:ext cx="2525700" cy="1792200"/>
          </a:xfrm>
          <a:prstGeom prst="rect">
            <a:avLst/>
          </a:prstGeom>
          <a:noFill/>
          <a:ln>
            <a:noFill/>
          </a:ln>
        </p:spPr>
        <p:txBody>
          <a:bodyPr spcFirstLastPara="1" wrap="square" lIns="91425" tIns="91425" rIns="91425" bIns="91425" anchor="t" anchorCtr="0">
            <a:noAutofit/>
          </a:bodyPr>
          <a:lstStyle>
            <a:lvl1pPr marL="342900" marR="0" lvl="0" indent="-342900" algn="l" rtl="0">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742950" marR="0" lvl="1" indent="-285750" algn="l" rtl="0">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143000" marR="0" lvl="2" indent="-228600" algn="l" rtl="0">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600200" marR="0" lvl="3" indent="-2286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057400" marR="0" lvl="4" indent="-2286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514600" marR="0" lvl="5" indent="-22860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2971800" marR="0" lvl="6" indent="-22860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429000" marR="0" lvl="7" indent="-22860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3886200" marR="0" lvl="8" indent="-22860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107" name="Google Shape;107;p17"/>
          <p:cNvSpPr>
            <a:spLocks noGrp="1"/>
          </p:cNvSpPr>
          <p:nvPr>
            <p:ph type="pic" idx="3"/>
          </p:nvPr>
        </p:nvSpPr>
        <p:spPr>
          <a:xfrm>
            <a:off x="573088" y="514924"/>
            <a:ext cx="2525700" cy="1792200"/>
          </a:xfrm>
          <a:prstGeom prst="rect">
            <a:avLst/>
          </a:prstGeom>
          <a:noFill/>
          <a:ln>
            <a:noFill/>
          </a:ln>
        </p:spPr>
        <p:txBody>
          <a:bodyPr spcFirstLastPara="1" wrap="square" lIns="91425" tIns="91425" rIns="91425" bIns="91425" anchor="t" anchorCtr="0">
            <a:noAutofit/>
          </a:bodyPr>
          <a:lstStyle>
            <a:lvl1pPr marL="342900" marR="0" lvl="0" indent="-342900" algn="l" rtl="0">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742950" marR="0" lvl="1" indent="-285750" algn="l" rtl="0">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143000" marR="0" lvl="2" indent="-228600" algn="l" rtl="0">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600200" marR="0" lvl="3" indent="-2286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057400" marR="0" lvl="4" indent="-2286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514600" marR="0" lvl="5" indent="-22860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2971800" marR="0" lvl="6" indent="-22860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429000" marR="0" lvl="7" indent="-22860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3886200" marR="0" lvl="8" indent="-22860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108" name="Google Shape;108;p17"/>
          <p:cNvSpPr>
            <a:spLocks noGrp="1"/>
          </p:cNvSpPr>
          <p:nvPr>
            <p:ph type="pic" idx="4"/>
          </p:nvPr>
        </p:nvSpPr>
        <p:spPr>
          <a:xfrm>
            <a:off x="573088" y="4744990"/>
            <a:ext cx="2525700" cy="1792200"/>
          </a:xfrm>
          <a:prstGeom prst="rect">
            <a:avLst/>
          </a:prstGeom>
          <a:noFill/>
          <a:ln>
            <a:noFill/>
          </a:ln>
        </p:spPr>
        <p:txBody>
          <a:bodyPr spcFirstLastPara="1" wrap="square" lIns="91425" tIns="91425" rIns="91425" bIns="91425" anchor="t" anchorCtr="0">
            <a:noAutofit/>
          </a:bodyPr>
          <a:lstStyle>
            <a:lvl1pPr marL="342900" marR="0" lvl="0" indent="-342900" algn="l" rtl="0">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742950" marR="0" lvl="1" indent="-285750" algn="l" rtl="0">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143000" marR="0" lvl="2" indent="-228600" algn="l" rtl="0">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600200" marR="0" lvl="3" indent="-2286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057400" marR="0" lvl="4" indent="-2286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514600" marR="0" lvl="5" indent="-22860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2971800" marR="0" lvl="6" indent="-22860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429000" marR="0" lvl="7" indent="-22860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3886200" marR="0" lvl="8" indent="-22860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09"/>
        <p:cNvGrpSpPr/>
        <p:nvPr/>
      </p:nvGrpSpPr>
      <p:grpSpPr>
        <a:xfrm>
          <a:off x="0" y="0"/>
          <a:ext cx="0" cy="0"/>
          <a:chOff x="0" y="0"/>
          <a:chExt cx="0" cy="0"/>
        </a:xfrm>
      </p:grpSpPr>
      <p:sp>
        <p:nvSpPr>
          <p:cNvPr id="110" name="Google Shape;110;p18"/>
          <p:cNvSpPr>
            <a:spLocks noGrp="1"/>
          </p:cNvSpPr>
          <p:nvPr>
            <p:ph type="pic" idx="2"/>
          </p:nvPr>
        </p:nvSpPr>
        <p:spPr>
          <a:xfrm>
            <a:off x="677334" y="395785"/>
            <a:ext cx="8596800" cy="6059700"/>
          </a:xfrm>
          <a:prstGeom prst="rect">
            <a:avLst/>
          </a:prstGeom>
          <a:noFill/>
          <a:ln>
            <a:noFill/>
          </a:ln>
        </p:spPr>
        <p:txBody>
          <a:bodyPr spcFirstLastPara="1" wrap="square" lIns="91425" tIns="91425" rIns="91425" bIns="91425" anchor="t" anchorCtr="0">
            <a:noAutofit/>
          </a:bodyPr>
          <a:lstStyle>
            <a:lvl1pPr marL="0" marR="0" lvl="0" indent="0" algn="ctr" rtl="0">
              <a:spcBef>
                <a:spcPts val="1000"/>
              </a:spcBef>
              <a:spcAft>
                <a:spcPts val="0"/>
              </a:spcAft>
              <a:buClr>
                <a:srgbClr val="D2BD24"/>
              </a:buClr>
              <a:buSzPts val="1400"/>
              <a:buFont typeface="Noto Sans Symbols"/>
              <a:buNone/>
              <a:defRPr sz="1600" b="0" i="0" u="none" strike="noStrike" cap="none">
                <a:solidFill>
                  <a:srgbClr val="3F3F3F"/>
                </a:solidFill>
                <a:latin typeface="Source Sans Pro"/>
                <a:ea typeface="Source Sans Pro"/>
                <a:cs typeface="Source Sans Pro"/>
                <a:sym typeface="Source Sans Pro"/>
              </a:defRPr>
            </a:lvl1pPr>
            <a:lvl2pPr marL="457200" marR="0" lvl="1" indent="0" algn="l" rtl="0">
              <a:spcBef>
                <a:spcPts val="1000"/>
              </a:spcBef>
              <a:spcAft>
                <a:spcPts val="0"/>
              </a:spcAft>
              <a:buClr>
                <a:srgbClr val="D2BD24"/>
              </a:buClr>
              <a:buSzPts val="1400"/>
              <a:buFont typeface="Source Sans Pro"/>
              <a:buNone/>
              <a:defRPr sz="1600" b="0" i="0" u="none" strike="noStrike" cap="none">
                <a:solidFill>
                  <a:srgbClr val="3F3F3F"/>
                </a:solidFill>
                <a:latin typeface="Source Sans Pro"/>
                <a:ea typeface="Source Sans Pro"/>
                <a:cs typeface="Source Sans Pro"/>
                <a:sym typeface="Source Sans Pro"/>
              </a:defRPr>
            </a:lvl2pPr>
            <a:lvl3pPr marL="914400" marR="0" lvl="2" indent="0" algn="l" rtl="0">
              <a:spcBef>
                <a:spcPts val="1000"/>
              </a:spcBef>
              <a:spcAft>
                <a:spcPts val="0"/>
              </a:spcAft>
              <a:buClr>
                <a:srgbClr val="D2BD24"/>
              </a:buClr>
              <a:buSzPts val="1400"/>
              <a:buFont typeface="Noto Sans Symbols"/>
              <a:buNone/>
              <a:defRPr sz="1600" b="0" i="0" u="none" strike="noStrike" cap="none">
                <a:solidFill>
                  <a:srgbClr val="3F3F3F"/>
                </a:solidFill>
                <a:latin typeface="Source Sans Pro"/>
                <a:ea typeface="Source Sans Pro"/>
                <a:cs typeface="Source Sans Pro"/>
                <a:sym typeface="Source Sans Pro"/>
              </a:defRPr>
            </a:lvl3pPr>
            <a:lvl4pPr marL="1371600" marR="0" lvl="3" indent="0" algn="l" rtl="0">
              <a:spcBef>
                <a:spcPts val="1000"/>
              </a:spcBef>
              <a:spcAft>
                <a:spcPts val="0"/>
              </a:spcAft>
              <a:buClr>
                <a:srgbClr val="D2BD24"/>
              </a:buClr>
              <a:buSzPts val="1400"/>
              <a:buFont typeface="Noto Sans Symbols"/>
              <a:buNone/>
              <a:defRPr sz="1600" b="0" i="0" u="none" strike="noStrike" cap="none">
                <a:solidFill>
                  <a:srgbClr val="3F3F3F"/>
                </a:solidFill>
                <a:latin typeface="Source Sans Pro"/>
                <a:ea typeface="Source Sans Pro"/>
                <a:cs typeface="Source Sans Pro"/>
                <a:sym typeface="Source Sans Pro"/>
              </a:defRPr>
            </a:lvl4pPr>
            <a:lvl5pPr marL="1828800" marR="0" lvl="4" indent="0" algn="l" rtl="0">
              <a:spcBef>
                <a:spcPts val="1000"/>
              </a:spcBef>
              <a:spcAft>
                <a:spcPts val="0"/>
              </a:spcAft>
              <a:buClr>
                <a:srgbClr val="D2BD24"/>
              </a:buClr>
              <a:buSzPts val="1400"/>
              <a:buFont typeface="Noto Sans Symbols"/>
              <a:buNone/>
              <a:defRPr sz="1600" b="0" i="0" u="none" strike="noStrike" cap="none">
                <a:solidFill>
                  <a:srgbClr val="3F3F3F"/>
                </a:solidFill>
                <a:latin typeface="Source Sans Pro"/>
                <a:ea typeface="Source Sans Pro"/>
                <a:cs typeface="Source Sans Pro"/>
                <a:sym typeface="Source Sans Pro"/>
              </a:defRPr>
            </a:lvl5pPr>
            <a:lvl6pPr marL="2286000" marR="0" lvl="5" indent="0" algn="l" rtl="0">
              <a:spcBef>
                <a:spcPts val="1000"/>
              </a:spcBef>
              <a:spcAft>
                <a:spcPts val="0"/>
              </a:spcAft>
              <a:buClr>
                <a:schemeClr val="accent1"/>
              </a:buClr>
              <a:buSzPts val="1400"/>
              <a:buFont typeface="Noto Sans Symbols"/>
              <a:buNone/>
              <a:defRPr sz="1600" b="0" i="0" u="none" strike="noStrike" cap="none">
                <a:solidFill>
                  <a:srgbClr val="3F3F3F"/>
                </a:solidFill>
                <a:latin typeface="Source Sans Pro"/>
                <a:ea typeface="Source Sans Pro"/>
                <a:cs typeface="Source Sans Pro"/>
                <a:sym typeface="Source Sans Pro"/>
              </a:defRPr>
            </a:lvl6pPr>
            <a:lvl7pPr marL="2743200" marR="0" lvl="6" indent="0" algn="l" rtl="0">
              <a:spcBef>
                <a:spcPts val="1000"/>
              </a:spcBef>
              <a:spcAft>
                <a:spcPts val="0"/>
              </a:spcAft>
              <a:buClr>
                <a:schemeClr val="accent1"/>
              </a:buClr>
              <a:buSzPts val="1400"/>
              <a:buFont typeface="Noto Sans Symbols"/>
              <a:buNone/>
              <a:defRPr sz="1600" b="0" i="0" u="none" strike="noStrike" cap="none">
                <a:solidFill>
                  <a:srgbClr val="3F3F3F"/>
                </a:solidFill>
                <a:latin typeface="Source Sans Pro"/>
                <a:ea typeface="Source Sans Pro"/>
                <a:cs typeface="Source Sans Pro"/>
                <a:sym typeface="Source Sans Pro"/>
              </a:defRPr>
            </a:lvl7pPr>
            <a:lvl8pPr marL="3200400" marR="0" lvl="7" indent="0" algn="l" rtl="0">
              <a:spcBef>
                <a:spcPts val="1000"/>
              </a:spcBef>
              <a:spcAft>
                <a:spcPts val="0"/>
              </a:spcAft>
              <a:buClr>
                <a:schemeClr val="accent1"/>
              </a:buClr>
              <a:buSzPts val="1400"/>
              <a:buFont typeface="Noto Sans Symbols"/>
              <a:buNone/>
              <a:defRPr sz="1600" b="0" i="0" u="none" strike="noStrike" cap="none">
                <a:solidFill>
                  <a:srgbClr val="3F3F3F"/>
                </a:solidFill>
                <a:latin typeface="Source Sans Pro"/>
                <a:ea typeface="Source Sans Pro"/>
                <a:cs typeface="Source Sans Pro"/>
                <a:sym typeface="Source Sans Pro"/>
              </a:defRPr>
            </a:lvl8pPr>
            <a:lvl9pPr marL="3657600" marR="0" lvl="8" indent="0" algn="l" rtl="0">
              <a:spcBef>
                <a:spcPts val="1000"/>
              </a:spcBef>
              <a:spcAft>
                <a:spcPts val="0"/>
              </a:spcAft>
              <a:buClr>
                <a:schemeClr val="accent1"/>
              </a:buClr>
              <a:buSzPts val="1400"/>
              <a:buFont typeface="Noto Sans Symbols"/>
              <a:buNone/>
              <a:defRPr sz="1600" b="0" i="0" u="none" strike="noStrike" cap="none">
                <a:solidFill>
                  <a:srgbClr val="3F3F3F"/>
                </a:solidFill>
                <a:latin typeface="Source Sans Pro"/>
                <a:ea typeface="Source Sans Pro"/>
                <a:cs typeface="Source Sans Pro"/>
                <a:sym typeface="Source Sans Pro"/>
              </a:defRPr>
            </a:lvl9pPr>
          </a:lstStyle>
          <a:p>
            <a:endParaRPr/>
          </a:p>
        </p:txBody>
      </p:sp>
      <p:sp>
        <p:nvSpPr>
          <p:cNvPr id="111" name="Google Shape;111;p18"/>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chemeClr val="lt1"/>
                </a:solidFill>
                <a:latin typeface="Source Sans Pro"/>
                <a:ea typeface="Source Sans Pro"/>
                <a:cs typeface="Source Sans Pro"/>
                <a:sym typeface="Source Sans Pro"/>
              </a:defRPr>
            </a:lvl1pPr>
            <a:lvl2pPr marL="0" marR="0" lvl="1" indent="0" algn="r" rtl="0">
              <a:spcBef>
                <a:spcPts val="0"/>
              </a:spcBef>
              <a:buNone/>
              <a:defRPr sz="1800">
                <a:solidFill>
                  <a:schemeClr val="lt1"/>
                </a:solidFill>
                <a:latin typeface="Source Sans Pro"/>
                <a:ea typeface="Source Sans Pro"/>
                <a:cs typeface="Source Sans Pro"/>
                <a:sym typeface="Source Sans Pro"/>
              </a:defRPr>
            </a:lvl2pPr>
            <a:lvl3pPr marL="0" marR="0" lvl="2" indent="0" algn="r" rtl="0">
              <a:spcBef>
                <a:spcPts val="0"/>
              </a:spcBef>
              <a:buNone/>
              <a:defRPr sz="1800">
                <a:solidFill>
                  <a:schemeClr val="lt1"/>
                </a:solidFill>
                <a:latin typeface="Source Sans Pro"/>
                <a:ea typeface="Source Sans Pro"/>
                <a:cs typeface="Source Sans Pro"/>
                <a:sym typeface="Source Sans Pro"/>
              </a:defRPr>
            </a:lvl3pPr>
            <a:lvl4pPr marL="0" marR="0" lvl="3" indent="0" algn="r" rtl="0">
              <a:spcBef>
                <a:spcPts val="0"/>
              </a:spcBef>
              <a:buNone/>
              <a:defRPr sz="1800">
                <a:solidFill>
                  <a:schemeClr val="lt1"/>
                </a:solidFill>
                <a:latin typeface="Source Sans Pro"/>
                <a:ea typeface="Source Sans Pro"/>
                <a:cs typeface="Source Sans Pro"/>
                <a:sym typeface="Source Sans Pro"/>
              </a:defRPr>
            </a:lvl4pPr>
            <a:lvl5pPr marL="0" marR="0" lvl="4" indent="0" algn="r" rtl="0">
              <a:spcBef>
                <a:spcPts val="0"/>
              </a:spcBef>
              <a:buNone/>
              <a:defRPr sz="1800">
                <a:solidFill>
                  <a:schemeClr val="lt1"/>
                </a:solidFill>
                <a:latin typeface="Source Sans Pro"/>
                <a:ea typeface="Source Sans Pro"/>
                <a:cs typeface="Source Sans Pro"/>
                <a:sym typeface="Source Sans Pro"/>
              </a:defRPr>
            </a:lvl5pPr>
            <a:lvl6pPr marL="0" marR="0" lvl="5" indent="0" algn="r" rtl="0">
              <a:spcBef>
                <a:spcPts val="0"/>
              </a:spcBef>
              <a:buNone/>
              <a:defRPr sz="1800">
                <a:solidFill>
                  <a:schemeClr val="lt1"/>
                </a:solidFill>
                <a:latin typeface="Source Sans Pro"/>
                <a:ea typeface="Source Sans Pro"/>
                <a:cs typeface="Source Sans Pro"/>
                <a:sym typeface="Source Sans Pro"/>
              </a:defRPr>
            </a:lvl6pPr>
            <a:lvl7pPr marL="0" marR="0" lvl="6" indent="0" algn="r" rtl="0">
              <a:spcBef>
                <a:spcPts val="0"/>
              </a:spcBef>
              <a:buNone/>
              <a:defRPr sz="1800">
                <a:solidFill>
                  <a:schemeClr val="lt1"/>
                </a:solidFill>
                <a:latin typeface="Source Sans Pro"/>
                <a:ea typeface="Source Sans Pro"/>
                <a:cs typeface="Source Sans Pro"/>
                <a:sym typeface="Source Sans Pro"/>
              </a:defRPr>
            </a:lvl7pPr>
            <a:lvl8pPr marL="0" marR="0" lvl="7" indent="0" algn="r" rtl="0">
              <a:spcBef>
                <a:spcPts val="0"/>
              </a:spcBef>
              <a:buNone/>
              <a:defRPr sz="1800">
                <a:solidFill>
                  <a:schemeClr val="lt1"/>
                </a:solidFill>
                <a:latin typeface="Source Sans Pro"/>
                <a:ea typeface="Source Sans Pro"/>
                <a:cs typeface="Source Sans Pro"/>
                <a:sym typeface="Source Sans Pro"/>
              </a:defRPr>
            </a:lvl8pPr>
            <a:lvl9pPr marL="0" marR="0" lvl="8" indent="0" algn="r" rtl="0">
              <a:spcBef>
                <a:spcPts val="0"/>
              </a:spcBef>
              <a:buNone/>
              <a:defRPr sz="1800">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581633" y="311380"/>
            <a:ext cx="8944500" cy="13209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61" name="Shape 61"/>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
        <p:nvSpPr>
          <p:cNvPr id="62" name="Shape 62"/>
          <p:cNvSpPr txBox="1">
            <a:spLocks noGrp="1"/>
          </p:cNvSpPr>
          <p:nvPr>
            <p:ph type="body" idx="1"/>
          </p:nvPr>
        </p:nvSpPr>
        <p:spPr>
          <a:xfrm>
            <a:off x="5228456" y="1801625"/>
            <a:ext cx="4297800" cy="4694700"/>
          </a:xfrm>
          <a:prstGeom prst="rect">
            <a:avLst/>
          </a:prstGeom>
          <a:noFill/>
          <a:ln>
            <a:noFill/>
          </a:ln>
        </p:spPr>
        <p:txBody>
          <a:bodyPr spcFirstLastPara="1" wrap="square" lIns="91425" tIns="45700" rIns="91425" bIns="45700" anchor="t" anchorCtr="0"/>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63" name="Shape 63"/>
          <p:cNvSpPr>
            <a:spLocks noGrp="1"/>
          </p:cNvSpPr>
          <p:nvPr>
            <p:ph type="pic" idx="2"/>
          </p:nvPr>
        </p:nvSpPr>
        <p:spPr>
          <a:xfrm>
            <a:off x="581025" y="1801813"/>
            <a:ext cx="4481400" cy="46941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R="0" lvl="1"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R="0" lvl="2"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R="0" lvl="3"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R="0" lvl="4"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R="0" lvl="5"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R="0" lvl="6"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R="0" lvl="7"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R="0" lvl="8"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931334" y="609600"/>
            <a:ext cx="8094000" cy="30225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114" name="Google Shape;114;p19"/>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chemeClr val="lt1"/>
                </a:solidFill>
                <a:latin typeface="Source Sans Pro"/>
                <a:ea typeface="Source Sans Pro"/>
                <a:cs typeface="Source Sans Pro"/>
                <a:sym typeface="Source Sans Pro"/>
              </a:defRPr>
            </a:lvl1pPr>
            <a:lvl2pPr marL="0" marR="0" lvl="1" indent="0" algn="r" rtl="0">
              <a:spcBef>
                <a:spcPts val="0"/>
              </a:spcBef>
              <a:buNone/>
              <a:defRPr sz="1800">
                <a:solidFill>
                  <a:schemeClr val="lt1"/>
                </a:solidFill>
                <a:latin typeface="Source Sans Pro"/>
                <a:ea typeface="Source Sans Pro"/>
                <a:cs typeface="Source Sans Pro"/>
                <a:sym typeface="Source Sans Pro"/>
              </a:defRPr>
            </a:lvl2pPr>
            <a:lvl3pPr marL="0" marR="0" lvl="2" indent="0" algn="r" rtl="0">
              <a:spcBef>
                <a:spcPts val="0"/>
              </a:spcBef>
              <a:buNone/>
              <a:defRPr sz="1800">
                <a:solidFill>
                  <a:schemeClr val="lt1"/>
                </a:solidFill>
                <a:latin typeface="Source Sans Pro"/>
                <a:ea typeface="Source Sans Pro"/>
                <a:cs typeface="Source Sans Pro"/>
                <a:sym typeface="Source Sans Pro"/>
              </a:defRPr>
            </a:lvl3pPr>
            <a:lvl4pPr marL="0" marR="0" lvl="3" indent="0" algn="r" rtl="0">
              <a:spcBef>
                <a:spcPts val="0"/>
              </a:spcBef>
              <a:buNone/>
              <a:defRPr sz="1800">
                <a:solidFill>
                  <a:schemeClr val="lt1"/>
                </a:solidFill>
                <a:latin typeface="Source Sans Pro"/>
                <a:ea typeface="Source Sans Pro"/>
                <a:cs typeface="Source Sans Pro"/>
                <a:sym typeface="Source Sans Pro"/>
              </a:defRPr>
            </a:lvl4pPr>
            <a:lvl5pPr marL="0" marR="0" lvl="4" indent="0" algn="r" rtl="0">
              <a:spcBef>
                <a:spcPts val="0"/>
              </a:spcBef>
              <a:buNone/>
              <a:defRPr sz="1800">
                <a:solidFill>
                  <a:schemeClr val="lt1"/>
                </a:solidFill>
                <a:latin typeface="Source Sans Pro"/>
                <a:ea typeface="Source Sans Pro"/>
                <a:cs typeface="Source Sans Pro"/>
                <a:sym typeface="Source Sans Pro"/>
              </a:defRPr>
            </a:lvl5pPr>
            <a:lvl6pPr marL="0" marR="0" lvl="5" indent="0" algn="r" rtl="0">
              <a:spcBef>
                <a:spcPts val="0"/>
              </a:spcBef>
              <a:buNone/>
              <a:defRPr sz="1800">
                <a:solidFill>
                  <a:schemeClr val="lt1"/>
                </a:solidFill>
                <a:latin typeface="Source Sans Pro"/>
                <a:ea typeface="Source Sans Pro"/>
                <a:cs typeface="Source Sans Pro"/>
                <a:sym typeface="Source Sans Pro"/>
              </a:defRPr>
            </a:lvl6pPr>
            <a:lvl7pPr marL="0" marR="0" lvl="6" indent="0" algn="r" rtl="0">
              <a:spcBef>
                <a:spcPts val="0"/>
              </a:spcBef>
              <a:buNone/>
              <a:defRPr sz="1800">
                <a:solidFill>
                  <a:schemeClr val="lt1"/>
                </a:solidFill>
                <a:latin typeface="Source Sans Pro"/>
                <a:ea typeface="Source Sans Pro"/>
                <a:cs typeface="Source Sans Pro"/>
                <a:sym typeface="Source Sans Pro"/>
              </a:defRPr>
            </a:lvl7pPr>
            <a:lvl8pPr marL="0" marR="0" lvl="7" indent="0" algn="r" rtl="0">
              <a:spcBef>
                <a:spcPts val="0"/>
              </a:spcBef>
              <a:buNone/>
              <a:defRPr sz="1800">
                <a:solidFill>
                  <a:schemeClr val="lt1"/>
                </a:solidFill>
                <a:latin typeface="Source Sans Pro"/>
                <a:ea typeface="Source Sans Pro"/>
                <a:cs typeface="Source Sans Pro"/>
                <a:sym typeface="Source Sans Pro"/>
              </a:defRPr>
            </a:lvl8pPr>
            <a:lvl9pPr marL="0" marR="0" lvl="8" indent="0" algn="r" rtl="0">
              <a:spcBef>
                <a:spcPts val="0"/>
              </a:spcBef>
              <a:buNone/>
              <a:defRPr sz="1800">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19"/>
          <p:cNvSpPr txBox="1"/>
          <p:nvPr/>
        </p:nvSpPr>
        <p:spPr>
          <a:xfrm>
            <a:off x="541870" y="790378"/>
            <a:ext cx="6096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8FA1CF"/>
                </a:solidFill>
                <a:latin typeface="Arial"/>
                <a:ea typeface="Arial"/>
                <a:cs typeface="Arial"/>
                <a:sym typeface="Arial"/>
              </a:rPr>
              <a:t>“</a:t>
            </a:r>
            <a:endParaRPr/>
          </a:p>
        </p:txBody>
      </p:sp>
      <p:sp>
        <p:nvSpPr>
          <p:cNvPr id="116" name="Google Shape;116;p19"/>
          <p:cNvSpPr txBox="1"/>
          <p:nvPr/>
        </p:nvSpPr>
        <p:spPr>
          <a:xfrm>
            <a:off x="8893011" y="2886556"/>
            <a:ext cx="6096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8FA1CF"/>
                </a:solidFill>
                <a:latin typeface="Arial"/>
                <a:ea typeface="Arial"/>
                <a:cs typeface="Arial"/>
                <a:sym typeface="Arial"/>
              </a:rPr>
              <a:t>”</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677335" y="609600"/>
            <a:ext cx="8348100" cy="30225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rgbClr val="072B62"/>
              </a:buClr>
              <a:buSzPts val="1400"/>
              <a:buFont typeface="Georgia"/>
              <a:buNone/>
              <a:defRPr sz="4400" b="0" i="1" u="none" strike="noStrike" cap="none">
                <a:solidFill>
                  <a:srgbClr val="072B62"/>
                </a:solidFill>
                <a:latin typeface="Georgia"/>
                <a:ea typeface="Georgia"/>
                <a:cs typeface="Georgia"/>
                <a:sym typeface="Georg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119" name="Google Shape;119;p20"/>
          <p:cNvSpPr txBox="1">
            <a:spLocks noGrp="1"/>
          </p:cNvSpPr>
          <p:nvPr>
            <p:ph type="body" idx="1"/>
          </p:nvPr>
        </p:nvSpPr>
        <p:spPr>
          <a:xfrm>
            <a:off x="601142" y="3903134"/>
            <a:ext cx="8596800" cy="514200"/>
          </a:xfrm>
          <a:prstGeom prst="rect">
            <a:avLst/>
          </a:prstGeom>
          <a:noFill/>
          <a:ln>
            <a:noFill/>
          </a:ln>
        </p:spPr>
        <p:txBody>
          <a:bodyPr spcFirstLastPara="1" wrap="square" lIns="91425" tIns="91425" rIns="91425" bIns="91425" anchor="b" anchorCtr="0">
            <a:noAutofit/>
          </a:bodyPr>
          <a:lstStyle>
            <a:lvl1pPr marL="457200" marR="0" lvl="0" indent="-228600" algn="r" rtl="0">
              <a:spcBef>
                <a:spcPts val="1000"/>
              </a:spcBef>
              <a:spcAft>
                <a:spcPts val="0"/>
              </a:spcAft>
              <a:buClr>
                <a:srgbClr val="D2BD24"/>
              </a:buClr>
              <a:buSzPts val="3600"/>
              <a:buFont typeface="Noto Sans Symbols"/>
              <a:buNone/>
              <a:defRPr sz="3200" b="0" i="0" u="none" strike="noStrike" cap="none">
                <a:solidFill>
                  <a:srgbClr val="3F3F3F"/>
                </a:solidFill>
                <a:latin typeface="Source Sans Pro"/>
                <a:ea typeface="Source Sans Pro"/>
                <a:cs typeface="Source Sans Pro"/>
                <a:sym typeface="Source Sans Pro"/>
              </a:defRPr>
            </a:lvl1pPr>
            <a:lvl2pPr marL="914400" marR="0" lvl="1" indent="-228600" algn="l" rtl="0">
              <a:spcBef>
                <a:spcPts val="1000"/>
              </a:spcBef>
              <a:spcAft>
                <a:spcPts val="0"/>
              </a:spcAft>
              <a:buClr>
                <a:srgbClr val="D2BD24"/>
              </a:buClr>
              <a:buSzPts val="2560"/>
              <a:buFont typeface="Source Sans Pro"/>
              <a:buNone/>
              <a:defRPr sz="3200" b="0" i="0" u="none" strike="noStrike" cap="none">
                <a:solidFill>
                  <a:srgbClr val="3F3F3F"/>
                </a:solidFill>
                <a:latin typeface="Source Sans Pro"/>
                <a:ea typeface="Source Sans Pro"/>
                <a:cs typeface="Source Sans Pro"/>
                <a:sym typeface="Source Sans Pro"/>
              </a:defRPr>
            </a:lvl2pPr>
            <a:lvl3pPr marL="1371600" marR="0" lvl="2" indent="-228600" algn="l" rtl="0">
              <a:spcBef>
                <a:spcPts val="1000"/>
              </a:spcBef>
              <a:spcAft>
                <a:spcPts val="0"/>
              </a:spcAft>
              <a:buClr>
                <a:srgbClr val="D2BD24"/>
              </a:buClr>
              <a:buSzPts val="2800"/>
              <a:buFont typeface="Noto Sans Symbols"/>
              <a:buNone/>
              <a:defRPr sz="2800" b="0" i="0" u="none" strike="noStrike" cap="none">
                <a:solidFill>
                  <a:srgbClr val="3F3F3F"/>
                </a:solidFill>
                <a:latin typeface="Source Sans Pro"/>
                <a:ea typeface="Source Sans Pro"/>
                <a:cs typeface="Source Sans Pro"/>
                <a:sym typeface="Source Sans Pro"/>
              </a:defRPr>
            </a:lvl3pPr>
            <a:lvl4pPr marL="1828800" marR="0" lvl="3" indent="-228600" algn="l" rtl="0">
              <a:spcBef>
                <a:spcPts val="1000"/>
              </a:spcBef>
              <a:spcAft>
                <a:spcPts val="0"/>
              </a:spcAft>
              <a:buClr>
                <a:srgbClr val="D2BD24"/>
              </a:buClr>
              <a:buSzPts val="2400"/>
              <a:buFont typeface="Noto Sans Symbols"/>
              <a:buNone/>
              <a:defRPr sz="2400" b="0" i="0" u="none" strike="noStrike" cap="none">
                <a:solidFill>
                  <a:srgbClr val="3F3F3F"/>
                </a:solidFill>
                <a:latin typeface="Source Sans Pro"/>
                <a:ea typeface="Source Sans Pro"/>
                <a:cs typeface="Source Sans Pro"/>
                <a:sym typeface="Source Sans Pro"/>
              </a:defRPr>
            </a:lvl4pPr>
            <a:lvl5pPr marL="2286000" marR="0" lvl="4" indent="-228600" algn="l" rtl="0">
              <a:spcBef>
                <a:spcPts val="1000"/>
              </a:spcBef>
              <a:spcAft>
                <a:spcPts val="0"/>
              </a:spcAft>
              <a:buClr>
                <a:srgbClr val="D2BD24"/>
              </a:buClr>
              <a:buSzPts val="2400"/>
              <a:buFont typeface="Noto Sans Symbols"/>
              <a:buNone/>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120" name="Google Shape;120;p20"/>
          <p:cNvSpPr txBox="1">
            <a:spLocks noGrp="1"/>
          </p:cNvSpPr>
          <p:nvPr>
            <p:ph type="body" idx="2"/>
          </p:nvPr>
        </p:nvSpPr>
        <p:spPr>
          <a:xfrm>
            <a:off x="677335" y="4527448"/>
            <a:ext cx="8520600" cy="1513800"/>
          </a:xfrm>
          <a:prstGeom prst="rect">
            <a:avLst/>
          </a:prstGeom>
          <a:noFill/>
          <a:ln>
            <a:noFill/>
          </a:ln>
        </p:spPr>
        <p:txBody>
          <a:bodyPr spcFirstLastPara="1" wrap="square" lIns="91425" tIns="91425" rIns="91425" bIns="91425" anchor="t" anchorCtr="0">
            <a:noAutofit/>
          </a:bodyPr>
          <a:lstStyle>
            <a:lvl1pPr marL="457200" marR="0" lvl="0" indent="-228600" algn="r" rtl="0">
              <a:spcBef>
                <a:spcPts val="1000"/>
              </a:spcBef>
              <a:spcAft>
                <a:spcPts val="0"/>
              </a:spcAft>
              <a:buClr>
                <a:srgbClr val="D2BD24"/>
              </a:buClr>
              <a:buSzPts val="3600"/>
              <a:buFont typeface="Noto Sans Symbols"/>
              <a:buNone/>
              <a:defRPr sz="2400" b="0" i="0" u="none" strike="noStrike" cap="none">
                <a:solidFill>
                  <a:srgbClr val="7F7F7F"/>
                </a:solidFill>
                <a:latin typeface="Source Sans Pro"/>
                <a:ea typeface="Source Sans Pro"/>
                <a:cs typeface="Source Sans Pro"/>
                <a:sym typeface="Source Sans Pro"/>
              </a:defRPr>
            </a:lvl1pPr>
            <a:lvl2pPr marL="914400" marR="0" lvl="1" indent="-228600" algn="l" rtl="0">
              <a:spcBef>
                <a:spcPts val="1000"/>
              </a:spcBef>
              <a:spcAft>
                <a:spcPts val="0"/>
              </a:spcAft>
              <a:buClr>
                <a:srgbClr val="D2BD24"/>
              </a:buClr>
              <a:buSzPts val="2560"/>
              <a:buFont typeface="Source Sans Pro"/>
              <a:buNone/>
              <a:defRPr sz="1800" b="0" i="0" u="none" strike="noStrike" cap="none">
                <a:solidFill>
                  <a:srgbClr val="888888"/>
                </a:solidFill>
                <a:latin typeface="Source Sans Pro"/>
                <a:ea typeface="Source Sans Pro"/>
                <a:cs typeface="Source Sans Pro"/>
                <a:sym typeface="Source Sans Pro"/>
              </a:defRPr>
            </a:lvl2pPr>
            <a:lvl3pPr marL="1371600" marR="0" lvl="2" indent="-228600" algn="l" rtl="0">
              <a:spcBef>
                <a:spcPts val="1000"/>
              </a:spcBef>
              <a:spcAft>
                <a:spcPts val="0"/>
              </a:spcAft>
              <a:buClr>
                <a:srgbClr val="D2BD24"/>
              </a:buClr>
              <a:buSzPts val="2800"/>
              <a:buFont typeface="Noto Sans Symbols"/>
              <a:buNone/>
              <a:defRPr sz="1600" b="0" i="0" u="none" strike="noStrike" cap="none">
                <a:solidFill>
                  <a:srgbClr val="888888"/>
                </a:solidFill>
                <a:latin typeface="Source Sans Pro"/>
                <a:ea typeface="Source Sans Pro"/>
                <a:cs typeface="Source Sans Pro"/>
                <a:sym typeface="Source Sans Pro"/>
              </a:defRPr>
            </a:lvl3pPr>
            <a:lvl4pPr marL="1828800" marR="0" lvl="3" indent="-228600" algn="l" rtl="0">
              <a:spcBef>
                <a:spcPts val="1000"/>
              </a:spcBef>
              <a:spcAft>
                <a:spcPts val="0"/>
              </a:spcAft>
              <a:buClr>
                <a:srgbClr val="D2BD24"/>
              </a:buClr>
              <a:buSzPts val="2400"/>
              <a:buFont typeface="Noto Sans Symbols"/>
              <a:buNone/>
              <a:defRPr sz="1400" b="0" i="0" u="none" strike="noStrike" cap="none">
                <a:solidFill>
                  <a:srgbClr val="888888"/>
                </a:solidFill>
                <a:latin typeface="Source Sans Pro"/>
                <a:ea typeface="Source Sans Pro"/>
                <a:cs typeface="Source Sans Pro"/>
                <a:sym typeface="Source Sans Pro"/>
              </a:defRPr>
            </a:lvl4pPr>
            <a:lvl5pPr marL="2286000" marR="0" lvl="4" indent="-228600" algn="l" rtl="0">
              <a:spcBef>
                <a:spcPts val="1000"/>
              </a:spcBef>
              <a:spcAft>
                <a:spcPts val="0"/>
              </a:spcAft>
              <a:buClr>
                <a:srgbClr val="D2BD24"/>
              </a:buClr>
              <a:buSzPts val="2400"/>
              <a:buFont typeface="Noto Sans Symbols"/>
              <a:buNone/>
              <a:defRPr sz="1400" b="0" i="0" u="none" strike="noStrike" cap="none">
                <a:solidFill>
                  <a:srgbClr val="888888"/>
                </a:solidFill>
                <a:latin typeface="Source Sans Pro"/>
                <a:ea typeface="Source Sans Pro"/>
                <a:cs typeface="Source Sans Pro"/>
                <a:sym typeface="Source Sans Pro"/>
              </a:defRPr>
            </a:lvl5pPr>
            <a:lvl6pPr marL="2743200" marR="0" lvl="5" indent="-228600" algn="l" rtl="0">
              <a:spcBef>
                <a:spcPts val="1000"/>
              </a:spcBef>
              <a:spcAft>
                <a:spcPts val="0"/>
              </a:spcAft>
              <a:buClr>
                <a:schemeClr val="accent1"/>
              </a:buClr>
              <a:buSzPts val="960"/>
              <a:buFont typeface="Noto Sans Symbols"/>
              <a:buNone/>
              <a:defRPr sz="1400" b="0" i="0" u="none" strike="noStrike" cap="none">
                <a:solidFill>
                  <a:srgbClr val="888888"/>
                </a:solidFill>
                <a:latin typeface="Source Sans Pro"/>
                <a:ea typeface="Source Sans Pro"/>
                <a:cs typeface="Source Sans Pro"/>
                <a:sym typeface="Source Sans Pro"/>
              </a:defRPr>
            </a:lvl6pPr>
            <a:lvl7pPr marL="3200400" marR="0" lvl="6" indent="-228600" algn="l" rtl="0">
              <a:spcBef>
                <a:spcPts val="1000"/>
              </a:spcBef>
              <a:spcAft>
                <a:spcPts val="0"/>
              </a:spcAft>
              <a:buClr>
                <a:schemeClr val="accent1"/>
              </a:buClr>
              <a:buSzPts val="960"/>
              <a:buFont typeface="Noto Sans Symbols"/>
              <a:buNone/>
              <a:defRPr sz="1400" b="0" i="0" u="none" strike="noStrike" cap="none">
                <a:solidFill>
                  <a:srgbClr val="888888"/>
                </a:solidFill>
                <a:latin typeface="Source Sans Pro"/>
                <a:ea typeface="Source Sans Pro"/>
                <a:cs typeface="Source Sans Pro"/>
                <a:sym typeface="Source Sans Pro"/>
              </a:defRPr>
            </a:lvl7pPr>
            <a:lvl8pPr marL="3657600" marR="0" lvl="7" indent="-228600" algn="l" rtl="0">
              <a:spcBef>
                <a:spcPts val="1000"/>
              </a:spcBef>
              <a:spcAft>
                <a:spcPts val="0"/>
              </a:spcAft>
              <a:buClr>
                <a:schemeClr val="accent1"/>
              </a:buClr>
              <a:buSzPts val="960"/>
              <a:buFont typeface="Noto Sans Symbols"/>
              <a:buNone/>
              <a:defRPr sz="1400" b="0" i="0" u="none" strike="noStrike" cap="none">
                <a:solidFill>
                  <a:srgbClr val="888888"/>
                </a:solidFill>
                <a:latin typeface="Source Sans Pro"/>
                <a:ea typeface="Source Sans Pro"/>
                <a:cs typeface="Source Sans Pro"/>
                <a:sym typeface="Source Sans Pro"/>
              </a:defRPr>
            </a:lvl8pPr>
            <a:lvl9pPr marL="4114800" marR="0" lvl="8" indent="-228600" algn="l" rtl="0">
              <a:spcBef>
                <a:spcPts val="1000"/>
              </a:spcBef>
              <a:spcAft>
                <a:spcPts val="0"/>
              </a:spcAft>
              <a:buClr>
                <a:schemeClr val="accent1"/>
              </a:buClr>
              <a:buSzPts val="960"/>
              <a:buFont typeface="Noto Sans Symbols"/>
              <a:buNone/>
              <a:defRPr sz="1400" b="0" i="0" u="none" strike="noStrike" cap="none">
                <a:solidFill>
                  <a:srgbClr val="888888"/>
                </a:solidFill>
                <a:latin typeface="Source Sans Pro"/>
                <a:ea typeface="Source Sans Pro"/>
                <a:cs typeface="Source Sans Pro"/>
                <a:sym typeface="Source Sans Pro"/>
              </a:defRPr>
            </a:lvl9pPr>
          </a:lstStyle>
          <a:p>
            <a:endParaRPr/>
          </a:p>
        </p:txBody>
      </p:sp>
      <p:sp>
        <p:nvSpPr>
          <p:cNvPr id="121" name="Google Shape;121;p20"/>
          <p:cNvSpPr txBox="1"/>
          <p:nvPr/>
        </p:nvSpPr>
        <p:spPr>
          <a:xfrm>
            <a:off x="541870" y="790378"/>
            <a:ext cx="6096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8FA1CF"/>
                </a:solidFill>
                <a:latin typeface="Arial"/>
                <a:ea typeface="Arial"/>
                <a:cs typeface="Arial"/>
                <a:sym typeface="Arial"/>
              </a:rPr>
              <a:t>“</a:t>
            </a:r>
            <a:endParaRPr/>
          </a:p>
        </p:txBody>
      </p:sp>
      <p:sp>
        <p:nvSpPr>
          <p:cNvPr id="122" name="Google Shape;122;p20"/>
          <p:cNvSpPr txBox="1"/>
          <p:nvPr/>
        </p:nvSpPr>
        <p:spPr>
          <a:xfrm>
            <a:off x="8893011" y="2886556"/>
            <a:ext cx="6096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8FA1CF"/>
                </a:solidFill>
                <a:latin typeface="Arial"/>
                <a:ea typeface="Arial"/>
                <a:cs typeface="Arial"/>
                <a:sym typeface="Arial"/>
              </a:rPr>
              <a:t>”</a:t>
            </a:r>
            <a:endParaRPr/>
          </a:p>
        </p:txBody>
      </p:sp>
      <p:sp>
        <p:nvSpPr>
          <p:cNvPr id="123" name="Google Shape;123;p20"/>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chemeClr val="lt1"/>
                </a:solidFill>
                <a:latin typeface="Source Sans Pro"/>
                <a:ea typeface="Source Sans Pro"/>
                <a:cs typeface="Source Sans Pro"/>
                <a:sym typeface="Source Sans Pro"/>
              </a:defRPr>
            </a:lvl1pPr>
            <a:lvl2pPr marL="0" marR="0" lvl="1" indent="0" algn="r" rtl="0">
              <a:spcBef>
                <a:spcPts val="0"/>
              </a:spcBef>
              <a:buNone/>
              <a:defRPr sz="1800">
                <a:solidFill>
                  <a:schemeClr val="lt1"/>
                </a:solidFill>
                <a:latin typeface="Source Sans Pro"/>
                <a:ea typeface="Source Sans Pro"/>
                <a:cs typeface="Source Sans Pro"/>
                <a:sym typeface="Source Sans Pro"/>
              </a:defRPr>
            </a:lvl2pPr>
            <a:lvl3pPr marL="0" marR="0" lvl="2" indent="0" algn="r" rtl="0">
              <a:spcBef>
                <a:spcPts val="0"/>
              </a:spcBef>
              <a:buNone/>
              <a:defRPr sz="1800">
                <a:solidFill>
                  <a:schemeClr val="lt1"/>
                </a:solidFill>
                <a:latin typeface="Source Sans Pro"/>
                <a:ea typeface="Source Sans Pro"/>
                <a:cs typeface="Source Sans Pro"/>
                <a:sym typeface="Source Sans Pro"/>
              </a:defRPr>
            </a:lvl3pPr>
            <a:lvl4pPr marL="0" marR="0" lvl="3" indent="0" algn="r" rtl="0">
              <a:spcBef>
                <a:spcPts val="0"/>
              </a:spcBef>
              <a:buNone/>
              <a:defRPr sz="1800">
                <a:solidFill>
                  <a:schemeClr val="lt1"/>
                </a:solidFill>
                <a:latin typeface="Source Sans Pro"/>
                <a:ea typeface="Source Sans Pro"/>
                <a:cs typeface="Source Sans Pro"/>
                <a:sym typeface="Source Sans Pro"/>
              </a:defRPr>
            </a:lvl4pPr>
            <a:lvl5pPr marL="0" marR="0" lvl="4" indent="0" algn="r" rtl="0">
              <a:spcBef>
                <a:spcPts val="0"/>
              </a:spcBef>
              <a:buNone/>
              <a:defRPr sz="1800">
                <a:solidFill>
                  <a:schemeClr val="lt1"/>
                </a:solidFill>
                <a:latin typeface="Source Sans Pro"/>
                <a:ea typeface="Source Sans Pro"/>
                <a:cs typeface="Source Sans Pro"/>
                <a:sym typeface="Source Sans Pro"/>
              </a:defRPr>
            </a:lvl5pPr>
            <a:lvl6pPr marL="0" marR="0" lvl="5" indent="0" algn="r" rtl="0">
              <a:spcBef>
                <a:spcPts val="0"/>
              </a:spcBef>
              <a:buNone/>
              <a:defRPr sz="1800">
                <a:solidFill>
                  <a:schemeClr val="lt1"/>
                </a:solidFill>
                <a:latin typeface="Source Sans Pro"/>
                <a:ea typeface="Source Sans Pro"/>
                <a:cs typeface="Source Sans Pro"/>
                <a:sym typeface="Source Sans Pro"/>
              </a:defRPr>
            </a:lvl6pPr>
            <a:lvl7pPr marL="0" marR="0" lvl="6" indent="0" algn="r" rtl="0">
              <a:spcBef>
                <a:spcPts val="0"/>
              </a:spcBef>
              <a:buNone/>
              <a:defRPr sz="1800">
                <a:solidFill>
                  <a:schemeClr val="lt1"/>
                </a:solidFill>
                <a:latin typeface="Source Sans Pro"/>
                <a:ea typeface="Source Sans Pro"/>
                <a:cs typeface="Source Sans Pro"/>
                <a:sym typeface="Source Sans Pro"/>
              </a:defRPr>
            </a:lvl7pPr>
            <a:lvl8pPr marL="0" marR="0" lvl="7" indent="0" algn="r" rtl="0">
              <a:spcBef>
                <a:spcPts val="0"/>
              </a:spcBef>
              <a:buNone/>
              <a:defRPr sz="1800">
                <a:solidFill>
                  <a:schemeClr val="lt1"/>
                </a:solidFill>
                <a:latin typeface="Source Sans Pro"/>
                <a:ea typeface="Source Sans Pro"/>
                <a:cs typeface="Source Sans Pro"/>
                <a:sym typeface="Source Sans Pro"/>
              </a:defRPr>
            </a:lvl8pPr>
            <a:lvl9pPr marL="0" marR="0" lvl="8" indent="0" algn="r" rtl="0">
              <a:spcBef>
                <a:spcPts val="0"/>
              </a:spcBef>
              <a:buNone/>
              <a:defRPr sz="1800">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677335" y="1931988"/>
            <a:ext cx="8596800" cy="25956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126" name="Google Shape;126;p21"/>
          <p:cNvSpPr txBox="1">
            <a:spLocks noGrp="1"/>
          </p:cNvSpPr>
          <p:nvPr>
            <p:ph type="body" idx="1"/>
          </p:nvPr>
        </p:nvSpPr>
        <p:spPr>
          <a:xfrm>
            <a:off x="677335" y="4527448"/>
            <a:ext cx="8596800" cy="1513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1000"/>
              </a:spcBef>
              <a:spcAft>
                <a:spcPts val="0"/>
              </a:spcAft>
              <a:buClr>
                <a:srgbClr val="D2BD24"/>
              </a:buClr>
              <a:buSzPts val="3600"/>
              <a:buFont typeface="Noto Sans Symbols"/>
              <a:buNone/>
              <a:defRPr sz="2800" b="0" i="0" u="none" strike="noStrike" cap="none">
                <a:solidFill>
                  <a:srgbClr val="3F3F3F"/>
                </a:solidFill>
                <a:latin typeface="Source Sans Pro"/>
                <a:ea typeface="Source Sans Pro"/>
                <a:cs typeface="Source Sans Pro"/>
                <a:sym typeface="Source Sans Pro"/>
              </a:defRPr>
            </a:lvl1pPr>
            <a:lvl2pPr marL="914400" marR="0" lvl="1" indent="-228600" algn="l" rtl="0">
              <a:spcBef>
                <a:spcPts val="1000"/>
              </a:spcBef>
              <a:spcAft>
                <a:spcPts val="0"/>
              </a:spcAft>
              <a:buClr>
                <a:srgbClr val="D2BD24"/>
              </a:buClr>
              <a:buSzPts val="2560"/>
              <a:buFont typeface="Source Sans Pro"/>
              <a:buNone/>
              <a:defRPr sz="1800" b="0" i="0" u="none" strike="noStrike" cap="none">
                <a:solidFill>
                  <a:srgbClr val="888888"/>
                </a:solidFill>
                <a:latin typeface="Source Sans Pro"/>
                <a:ea typeface="Source Sans Pro"/>
                <a:cs typeface="Source Sans Pro"/>
                <a:sym typeface="Source Sans Pro"/>
              </a:defRPr>
            </a:lvl2pPr>
            <a:lvl3pPr marL="1371600" marR="0" lvl="2" indent="-228600" algn="l" rtl="0">
              <a:spcBef>
                <a:spcPts val="1000"/>
              </a:spcBef>
              <a:spcAft>
                <a:spcPts val="0"/>
              </a:spcAft>
              <a:buClr>
                <a:srgbClr val="D2BD24"/>
              </a:buClr>
              <a:buSzPts val="2800"/>
              <a:buFont typeface="Noto Sans Symbols"/>
              <a:buNone/>
              <a:defRPr sz="1600" b="0" i="0" u="none" strike="noStrike" cap="none">
                <a:solidFill>
                  <a:srgbClr val="888888"/>
                </a:solidFill>
                <a:latin typeface="Source Sans Pro"/>
                <a:ea typeface="Source Sans Pro"/>
                <a:cs typeface="Source Sans Pro"/>
                <a:sym typeface="Source Sans Pro"/>
              </a:defRPr>
            </a:lvl3pPr>
            <a:lvl4pPr marL="1828800" marR="0" lvl="3" indent="-228600" algn="l" rtl="0">
              <a:spcBef>
                <a:spcPts val="1000"/>
              </a:spcBef>
              <a:spcAft>
                <a:spcPts val="0"/>
              </a:spcAft>
              <a:buClr>
                <a:srgbClr val="D2BD24"/>
              </a:buClr>
              <a:buSzPts val="2400"/>
              <a:buFont typeface="Noto Sans Symbols"/>
              <a:buNone/>
              <a:defRPr sz="1400" b="0" i="0" u="none" strike="noStrike" cap="none">
                <a:solidFill>
                  <a:srgbClr val="888888"/>
                </a:solidFill>
                <a:latin typeface="Source Sans Pro"/>
                <a:ea typeface="Source Sans Pro"/>
                <a:cs typeface="Source Sans Pro"/>
                <a:sym typeface="Source Sans Pro"/>
              </a:defRPr>
            </a:lvl4pPr>
            <a:lvl5pPr marL="2286000" marR="0" lvl="4" indent="-228600" algn="l" rtl="0">
              <a:spcBef>
                <a:spcPts val="1000"/>
              </a:spcBef>
              <a:spcAft>
                <a:spcPts val="0"/>
              </a:spcAft>
              <a:buClr>
                <a:srgbClr val="D2BD24"/>
              </a:buClr>
              <a:buSzPts val="2400"/>
              <a:buFont typeface="Noto Sans Symbols"/>
              <a:buNone/>
              <a:defRPr sz="1400" b="0" i="0" u="none" strike="noStrike" cap="none">
                <a:solidFill>
                  <a:srgbClr val="888888"/>
                </a:solidFill>
                <a:latin typeface="Source Sans Pro"/>
                <a:ea typeface="Source Sans Pro"/>
                <a:cs typeface="Source Sans Pro"/>
                <a:sym typeface="Source Sans Pro"/>
              </a:defRPr>
            </a:lvl5pPr>
            <a:lvl6pPr marL="2743200" marR="0" lvl="5" indent="-228600" algn="l" rtl="0">
              <a:spcBef>
                <a:spcPts val="1000"/>
              </a:spcBef>
              <a:spcAft>
                <a:spcPts val="0"/>
              </a:spcAft>
              <a:buClr>
                <a:schemeClr val="accent1"/>
              </a:buClr>
              <a:buSzPts val="960"/>
              <a:buFont typeface="Noto Sans Symbols"/>
              <a:buNone/>
              <a:defRPr sz="1400" b="0" i="0" u="none" strike="noStrike" cap="none">
                <a:solidFill>
                  <a:srgbClr val="888888"/>
                </a:solidFill>
                <a:latin typeface="Source Sans Pro"/>
                <a:ea typeface="Source Sans Pro"/>
                <a:cs typeface="Source Sans Pro"/>
                <a:sym typeface="Source Sans Pro"/>
              </a:defRPr>
            </a:lvl6pPr>
            <a:lvl7pPr marL="3200400" marR="0" lvl="6" indent="-228600" algn="l" rtl="0">
              <a:spcBef>
                <a:spcPts val="1000"/>
              </a:spcBef>
              <a:spcAft>
                <a:spcPts val="0"/>
              </a:spcAft>
              <a:buClr>
                <a:schemeClr val="accent1"/>
              </a:buClr>
              <a:buSzPts val="960"/>
              <a:buFont typeface="Noto Sans Symbols"/>
              <a:buNone/>
              <a:defRPr sz="1400" b="0" i="0" u="none" strike="noStrike" cap="none">
                <a:solidFill>
                  <a:srgbClr val="888888"/>
                </a:solidFill>
                <a:latin typeface="Source Sans Pro"/>
                <a:ea typeface="Source Sans Pro"/>
                <a:cs typeface="Source Sans Pro"/>
                <a:sym typeface="Source Sans Pro"/>
              </a:defRPr>
            </a:lvl7pPr>
            <a:lvl8pPr marL="3657600" marR="0" lvl="7" indent="-228600" algn="l" rtl="0">
              <a:spcBef>
                <a:spcPts val="1000"/>
              </a:spcBef>
              <a:spcAft>
                <a:spcPts val="0"/>
              </a:spcAft>
              <a:buClr>
                <a:schemeClr val="accent1"/>
              </a:buClr>
              <a:buSzPts val="960"/>
              <a:buFont typeface="Noto Sans Symbols"/>
              <a:buNone/>
              <a:defRPr sz="1400" b="0" i="0" u="none" strike="noStrike" cap="none">
                <a:solidFill>
                  <a:srgbClr val="888888"/>
                </a:solidFill>
                <a:latin typeface="Source Sans Pro"/>
                <a:ea typeface="Source Sans Pro"/>
                <a:cs typeface="Source Sans Pro"/>
                <a:sym typeface="Source Sans Pro"/>
              </a:defRPr>
            </a:lvl8pPr>
            <a:lvl9pPr marL="4114800" marR="0" lvl="8" indent="-228600" algn="l" rtl="0">
              <a:spcBef>
                <a:spcPts val="1000"/>
              </a:spcBef>
              <a:spcAft>
                <a:spcPts val="0"/>
              </a:spcAft>
              <a:buClr>
                <a:schemeClr val="accent1"/>
              </a:buClr>
              <a:buSzPts val="960"/>
              <a:buFont typeface="Noto Sans Symbols"/>
              <a:buNone/>
              <a:defRPr sz="1400" b="0" i="0" u="none" strike="noStrike" cap="none">
                <a:solidFill>
                  <a:srgbClr val="888888"/>
                </a:solidFill>
                <a:latin typeface="Source Sans Pro"/>
                <a:ea typeface="Source Sans Pro"/>
                <a:cs typeface="Source Sans Pro"/>
                <a:sym typeface="Source Sans Pro"/>
              </a:defRPr>
            </a:lvl9pPr>
          </a:lstStyle>
          <a:p>
            <a:endParaRPr/>
          </a:p>
        </p:txBody>
      </p:sp>
      <p:sp>
        <p:nvSpPr>
          <p:cNvPr id="127" name="Google Shape;127;p21"/>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chemeClr val="lt1"/>
                </a:solidFill>
                <a:latin typeface="Source Sans Pro"/>
                <a:ea typeface="Source Sans Pro"/>
                <a:cs typeface="Source Sans Pro"/>
                <a:sym typeface="Source Sans Pro"/>
              </a:defRPr>
            </a:lvl1pPr>
            <a:lvl2pPr marL="0" marR="0" lvl="1" indent="0" algn="r" rtl="0">
              <a:spcBef>
                <a:spcPts val="0"/>
              </a:spcBef>
              <a:buNone/>
              <a:defRPr sz="1800">
                <a:solidFill>
                  <a:schemeClr val="lt1"/>
                </a:solidFill>
                <a:latin typeface="Source Sans Pro"/>
                <a:ea typeface="Source Sans Pro"/>
                <a:cs typeface="Source Sans Pro"/>
                <a:sym typeface="Source Sans Pro"/>
              </a:defRPr>
            </a:lvl2pPr>
            <a:lvl3pPr marL="0" marR="0" lvl="2" indent="0" algn="r" rtl="0">
              <a:spcBef>
                <a:spcPts val="0"/>
              </a:spcBef>
              <a:buNone/>
              <a:defRPr sz="1800">
                <a:solidFill>
                  <a:schemeClr val="lt1"/>
                </a:solidFill>
                <a:latin typeface="Source Sans Pro"/>
                <a:ea typeface="Source Sans Pro"/>
                <a:cs typeface="Source Sans Pro"/>
                <a:sym typeface="Source Sans Pro"/>
              </a:defRPr>
            </a:lvl3pPr>
            <a:lvl4pPr marL="0" marR="0" lvl="3" indent="0" algn="r" rtl="0">
              <a:spcBef>
                <a:spcPts val="0"/>
              </a:spcBef>
              <a:buNone/>
              <a:defRPr sz="1800">
                <a:solidFill>
                  <a:schemeClr val="lt1"/>
                </a:solidFill>
                <a:latin typeface="Source Sans Pro"/>
                <a:ea typeface="Source Sans Pro"/>
                <a:cs typeface="Source Sans Pro"/>
                <a:sym typeface="Source Sans Pro"/>
              </a:defRPr>
            </a:lvl4pPr>
            <a:lvl5pPr marL="0" marR="0" lvl="4" indent="0" algn="r" rtl="0">
              <a:spcBef>
                <a:spcPts val="0"/>
              </a:spcBef>
              <a:buNone/>
              <a:defRPr sz="1800">
                <a:solidFill>
                  <a:schemeClr val="lt1"/>
                </a:solidFill>
                <a:latin typeface="Source Sans Pro"/>
                <a:ea typeface="Source Sans Pro"/>
                <a:cs typeface="Source Sans Pro"/>
                <a:sym typeface="Source Sans Pro"/>
              </a:defRPr>
            </a:lvl5pPr>
            <a:lvl6pPr marL="0" marR="0" lvl="5" indent="0" algn="r" rtl="0">
              <a:spcBef>
                <a:spcPts val="0"/>
              </a:spcBef>
              <a:buNone/>
              <a:defRPr sz="1800">
                <a:solidFill>
                  <a:schemeClr val="lt1"/>
                </a:solidFill>
                <a:latin typeface="Source Sans Pro"/>
                <a:ea typeface="Source Sans Pro"/>
                <a:cs typeface="Source Sans Pro"/>
                <a:sym typeface="Source Sans Pro"/>
              </a:defRPr>
            </a:lvl6pPr>
            <a:lvl7pPr marL="0" marR="0" lvl="6" indent="0" algn="r" rtl="0">
              <a:spcBef>
                <a:spcPts val="0"/>
              </a:spcBef>
              <a:buNone/>
              <a:defRPr sz="1800">
                <a:solidFill>
                  <a:schemeClr val="lt1"/>
                </a:solidFill>
                <a:latin typeface="Source Sans Pro"/>
                <a:ea typeface="Source Sans Pro"/>
                <a:cs typeface="Source Sans Pro"/>
                <a:sym typeface="Source Sans Pro"/>
              </a:defRPr>
            </a:lvl7pPr>
            <a:lvl8pPr marL="0" marR="0" lvl="7" indent="0" algn="r" rtl="0">
              <a:spcBef>
                <a:spcPts val="0"/>
              </a:spcBef>
              <a:buNone/>
              <a:defRPr sz="1800">
                <a:solidFill>
                  <a:schemeClr val="lt1"/>
                </a:solidFill>
                <a:latin typeface="Source Sans Pro"/>
                <a:ea typeface="Source Sans Pro"/>
                <a:cs typeface="Source Sans Pro"/>
                <a:sym typeface="Source Sans Pro"/>
              </a:defRPr>
            </a:lvl8pPr>
            <a:lvl9pPr marL="0" marR="0" lvl="8" indent="0" algn="r" rtl="0">
              <a:spcBef>
                <a:spcPts val="0"/>
              </a:spcBef>
              <a:buNone/>
              <a:defRPr sz="1800">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rot="5400000">
            <a:off x="5994316" y="2582999"/>
            <a:ext cx="5251500" cy="13047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130" name="Google Shape;130;p22"/>
          <p:cNvSpPr txBox="1">
            <a:spLocks noGrp="1"/>
          </p:cNvSpPr>
          <p:nvPr>
            <p:ph type="body" idx="1"/>
          </p:nvPr>
        </p:nvSpPr>
        <p:spPr>
          <a:xfrm rot="5400000">
            <a:off x="1581635" y="-294750"/>
            <a:ext cx="5251500" cy="7060200"/>
          </a:xfrm>
          <a:prstGeom prst="rect">
            <a:avLst/>
          </a:prstGeom>
          <a:noFill/>
          <a:ln>
            <a:noFill/>
          </a:ln>
        </p:spPr>
        <p:txBody>
          <a:bodyPr spcFirstLastPara="1" wrap="square" lIns="91425" tIns="91425" rIns="91425" bIns="91425" anchor="t" anchorCtr="0">
            <a:noAutofit/>
          </a:bodyPr>
          <a:lstStyle>
            <a:lvl1pPr marL="457200" marR="0" lvl="0" indent="-457200" algn="l" rtl="0">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131" name="Google Shape;131;p22"/>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chemeClr val="lt1"/>
                </a:solidFill>
                <a:latin typeface="Source Sans Pro"/>
                <a:ea typeface="Source Sans Pro"/>
                <a:cs typeface="Source Sans Pro"/>
                <a:sym typeface="Source Sans Pro"/>
              </a:defRPr>
            </a:lvl1pPr>
            <a:lvl2pPr marL="0" marR="0" lvl="1" indent="0" algn="r" rtl="0">
              <a:spcBef>
                <a:spcPts val="0"/>
              </a:spcBef>
              <a:buNone/>
              <a:defRPr sz="1800">
                <a:solidFill>
                  <a:schemeClr val="lt1"/>
                </a:solidFill>
                <a:latin typeface="Source Sans Pro"/>
                <a:ea typeface="Source Sans Pro"/>
                <a:cs typeface="Source Sans Pro"/>
                <a:sym typeface="Source Sans Pro"/>
              </a:defRPr>
            </a:lvl2pPr>
            <a:lvl3pPr marL="0" marR="0" lvl="2" indent="0" algn="r" rtl="0">
              <a:spcBef>
                <a:spcPts val="0"/>
              </a:spcBef>
              <a:buNone/>
              <a:defRPr sz="1800">
                <a:solidFill>
                  <a:schemeClr val="lt1"/>
                </a:solidFill>
                <a:latin typeface="Source Sans Pro"/>
                <a:ea typeface="Source Sans Pro"/>
                <a:cs typeface="Source Sans Pro"/>
                <a:sym typeface="Source Sans Pro"/>
              </a:defRPr>
            </a:lvl3pPr>
            <a:lvl4pPr marL="0" marR="0" lvl="3" indent="0" algn="r" rtl="0">
              <a:spcBef>
                <a:spcPts val="0"/>
              </a:spcBef>
              <a:buNone/>
              <a:defRPr sz="1800">
                <a:solidFill>
                  <a:schemeClr val="lt1"/>
                </a:solidFill>
                <a:latin typeface="Source Sans Pro"/>
                <a:ea typeface="Source Sans Pro"/>
                <a:cs typeface="Source Sans Pro"/>
                <a:sym typeface="Source Sans Pro"/>
              </a:defRPr>
            </a:lvl4pPr>
            <a:lvl5pPr marL="0" marR="0" lvl="4" indent="0" algn="r" rtl="0">
              <a:spcBef>
                <a:spcPts val="0"/>
              </a:spcBef>
              <a:buNone/>
              <a:defRPr sz="1800">
                <a:solidFill>
                  <a:schemeClr val="lt1"/>
                </a:solidFill>
                <a:latin typeface="Source Sans Pro"/>
                <a:ea typeface="Source Sans Pro"/>
                <a:cs typeface="Source Sans Pro"/>
                <a:sym typeface="Source Sans Pro"/>
              </a:defRPr>
            </a:lvl5pPr>
            <a:lvl6pPr marL="0" marR="0" lvl="5" indent="0" algn="r" rtl="0">
              <a:spcBef>
                <a:spcPts val="0"/>
              </a:spcBef>
              <a:buNone/>
              <a:defRPr sz="1800">
                <a:solidFill>
                  <a:schemeClr val="lt1"/>
                </a:solidFill>
                <a:latin typeface="Source Sans Pro"/>
                <a:ea typeface="Source Sans Pro"/>
                <a:cs typeface="Source Sans Pro"/>
                <a:sym typeface="Source Sans Pro"/>
              </a:defRPr>
            </a:lvl6pPr>
            <a:lvl7pPr marL="0" marR="0" lvl="6" indent="0" algn="r" rtl="0">
              <a:spcBef>
                <a:spcPts val="0"/>
              </a:spcBef>
              <a:buNone/>
              <a:defRPr sz="1800">
                <a:solidFill>
                  <a:schemeClr val="lt1"/>
                </a:solidFill>
                <a:latin typeface="Source Sans Pro"/>
                <a:ea typeface="Source Sans Pro"/>
                <a:cs typeface="Source Sans Pro"/>
                <a:sym typeface="Source Sans Pro"/>
              </a:defRPr>
            </a:lvl7pPr>
            <a:lvl8pPr marL="0" marR="0" lvl="7" indent="0" algn="r" rtl="0">
              <a:spcBef>
                <a:spcPts val="0"/>
              </a:spcBef>
              <a:buNone/>
              <a:defRPr sz="1800">
                <a:solidFill>
                  <a:schemeClr val="lt1"/>
                </a:solidFill>
                <a:latin typeface="Source Sans Pro"/>
                <a:ea typeface="Source Sans Pro"/>
                <a:cs typeface="Source Sans Pro"/>
                <a:sym typeface="Source Sans Pro"/>
              </a:defRPr>
            </a:lvl8pPr>
            <a:lvl9pPr marL="0" marR="0" lvl="8" indent="0" algn="r" rtl="0">
              <a:spcBef>
                <a:spcPts val="0"/>
              </a:spcBef>
              <a:buNone/>
              <a:defRPr sz="1800">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66" name="Shape 66"/>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
        <p:nvSpPr>
          <p:cNvPr id="67" name="Shape 67"/>
          <p:cNvSpPr txBox="1">
            <a:spLocks noGrp="1"/>
          </p:cNvSpPr>
          <p:nvPr>
            <p:ph type="body" idx="1"/>
          </p:nvPr>
        </p:nvSpPr>
        <p:spPr>
          <a:xfrm>
            <a:off x="581633" y="1801625"/>
            <a:ext cx="4297800" cy="46947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1000"/>
              </a:spcBef>
              <a:spcAft>
                <a:spcPts val="0"/>
              </a:spcAft>
              <a:buClr>
                <a:srgbClr val="D2BD24"/>
              </a:buClr>
              <a:buSzPts val="36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68" name="Shape 68"/>
          <p:cNvSpPr txBox="1">
            <a:spLocks noGrp="1"/>
          </p:cNvSpPr>
          <p:nvPr>
            <p:ph type="body" idx="2"/>
          </p:nvPr>
        </p:nvSpPr>
        <p:spPr>
          <a:xfrm>
            <a:off x="5228456" y="1801625"/>
            <a:ext cx="4297800" cy="46947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1000"/>
              </a:spcBef>
              <a:spcAft>
                <a:spcPts val="0"/>
              </a:spcAft>
              <a:buClr>
                <a:srgbClr val="D2BD24"/>
              </a:buClr>
              <a:buSzPts val="36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71" name="Shape 71"/>
          <p:cNvSpPr txBox="1">
            <a:spLocks noGrp="1"/>
          </p:cNvSpPr>
          <p:nvPr>
            <p:ph type="body" idx="1"/>
          </p:nvPr>
        </p:nvSpPr>
        <p:spPr>
          <a:xfrm>
            <a:off x="581633" y="1872852"/>
            <a:ext cx="4297800" cy="576300"/>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1000"/>
              </a:spcBef>
              <a:spcAft>
                <a:spcPts val="0"/>
              </a:spcAft>
              <a:buClr>
                <a:srgbClr val="D2BD24"/>
              </a:buClr>
              <a:buSzPts val="2400"/>
              <a:buFont typeface="Noto Sans Symbols"/>
              <a:buNone/>
              <a:defRPr sz="2400" b="0" i="0" u="none" strike="noStrike" cap="none">
                <a:solidFill>
                  <a:srgbClr val="3F3F3F"/>
                </a:solidFill>
                <a:latin typeface="Source Sans Pro"/>
                <a:ea typeface="Source Sans Pro"/>
                <a:cs typeface="Source Sans Pro"/>
                <a:sym typeface="Source Sans Pro"/>
              </a:defRPr>
            </a:lvl1pPr>
            <a:lvl2pPr marL="914400" marR="0" lvl="1" indent="-228600" algn="l" rtl="0">
              <a:lnSpc>
                <a:spcPct val="100000"/>
              </a:lnSpc>
              <a:spcBef>
                <a:spcPts val="1000"/>
              </a:spcBef>
              <a:spcAft>
                <a:spcPts val="0"/>
              </a:spcAft>
              <a:buClr>
                <a:srgbClr val="D2BD24"/>
              </a:buClr>
              <a:buSzPts val="1600"/>
              <a:buFont typeface="Source Sans Pro"/>
              <a:buNone/>
              <a:defRPr sz="2000" b="1" i="0" u="none" strike="noStrike" cap="none">
                <a:solidFill>
                  <a:srgbClr val="3F3F3F"/>
                </a:solidFill>
                <a:latin typeface="Source Sans Pro"/>
                <a:ea typeface="Source Sans Pro"/>
                <a:cs typeface="Source Sans Pro"/>
                <a:sym typeface="Source Sans Pro"/>
              </a:defRPr>
            </a:lvl2pPr>
            <a:lvl3pPr marL="1371600" marR="0" lvl="2" indent="-228600" algn="l" rtl="0">
              <a:lnSpc>
                <a:spcPct val="100000"/>
              </a:lnSpc>
              <a:spcBef>
                <a:spcPts val="1000"/>
              </a:spcBef>
              <a:spcAft>
                <a:spcPts val="0"/>
              </a:spcAft>
              <a:buClr>
                <a:srgbClr val="D2BD24"/>
              </a:buClr>
              <a:buSzPts val="1800"/>
              <a:buFont typeface="Noto Sans Symbols"/>
              <a:buNone/>
              <a:defRPr sz="1800" b="1" i="0" u="none" strike="noStrike" cap="none">
                <a:solidFill>
                  <a:srgbClr val="3F3F3F"/>
                </a:solidFill>
                <a:latin typeface="Source Sans Pro"/>
                <a:ea typeface="Source Sans Pro"/>
                <a:cs typeface="Source Sans Pro"/>
                <a:sym typeface="Source Sans Pro"/>
              </a:defRPr>
            </a:lvl3pPr>
            <a:lvl4pPr marL="1828800" marR="0" lvl="3" indent="-228600" algn="l" rtl="0">
              <a:lnSpc>
                <a:spcPct val="100000"/>
              </a:lnSpc>
              <a:spcBef>
                <a:spcPts val="1000"/>
              </a:spcBef>
              <a:spcAft>
                <a:spcPts val="0"/>
              </a:spcAft>
              <a:buClr>
                <a:srgbClr val="D2BD24"/>
              </a:buClr>
              <a:buSzPts val="1600"/>
              <a:buFont typeface="Noto Sans Symbols"/>
              <a:buNone/>
              <a:defRPr sz="1600" b="1" i="0" u="none" strike="noStrike" cap="none">
                <a:solidFill>
                  <a:srgbClr val="3F3F3F"/>
                </a:solidFill>
                <a:latin typeface="Source Sans Pro"/>
                <a:ea typeface="Source Sans Pro"/>
                <a:cs typeface="Source Sans Pro"/>
                <a:sym typeface="Source Sans Pro"/>
              </a:defRPr>
            </a:lvl4pPr>
            <a:lvl5pPr marL="2286000" marR="0" lvl="4" indent="-228600" algn="l" rtl="0">
              <a:lnSpc>
                <a:spcPct val="100000"/>
              </a:lnSpc>
              <a:spcBef>
                <a:spcPts val="1000"/>
              </a:spcBef>
              <a:spcAft>
                <a:spcPts val="0"/>
              </a:spcAft>
              <a:buClr>
                <a:srgbClr val="D2BD24"/>
              </a:buClr>
              <a:buSzPts val="1600"/>
              <a:buFont typeface="Noto Sans Symbols"/>
              <a:buNone/>
              <a:defRPr sz="1600" b="1" i="0" u="none" strike="noStrike" cap="none">
                <a:solidFill>
                  <a:srgbClr val="3F3F3F"/>
                </a:solidFill>
                <a:latin typeface="Source Sans Pro"/>
                <a:ea typeface="Source Sans Pro"/>
                <a:cs typeface="Source Sans Pro"/>
                <a:sym typeface="Source Sans Pro"/>
              </a:defRPr>
            </a:lvl5pPr>
            <a:lvl6pPr marL="2743200" marR="0" lvl="5" indent="-228600" algn="l" rtl="0">
              <a:lnSpc>
                <a:spcPct val="100000"/>
              </a:lnSpc>
              <a:spcBef>
                <a:spcPts val="1000"/>
              </a:spcBef>
              <a:spcAft>
                <a:spcPts val="0"/>
              </a:spcAft>
              <a:buClr>
                <a:schemeClr val="accent1"/>
              </a:buClr>
              <a:buSzPts val="1280"/>
              <a:buFont typeface="Noto Sans Symbols"/>
              <a:buNone/>
              <a:defRPr sz="1600" b="1" i="0" u="none" strike="noStrike" cap="none">
                <a:solidFill>
                  <a:srgbClr val="3F3F3F"/>
                </a:solidFill>
                <a:latin typeface="Source Sans Pro"/>
                <a:ea typeface="Source Sans Pro"/>
                <a:cs typeface="Source Sans Pro"/>
                <a:sym typeface="Source Sans Pro"/>
              </a:defRPr>
            </a:lvl6pPr>
            <a:lvl7pPr marL="3200400" marR="0" lvl="6" indent="-228600" algn="l" rtl="0">
              <a:lnSpc>
                <a:spcPct val="100000"/>
              </a:lnSpc>
              <a:spcBef>
                <a:spcPts val="1000"/>
              </a:spcBef>
              <a:spcAft>
                <a:spcPts val="0"/>
              </a:spcAft>
              <a:buClr>
                <a:schemeClr val="accent1"/>
              </a:buClr>
              <a:buSzPts val="1280"/>
              <a:buFont typeface="Noto Sans Symbols"/>
              <a:buNone/>
              <a:defRPr sz="1600" b="1" i="0" u="none" strike="noStrike" cap="none">
                <a:solidFill>
                  <a:srgbClr val="3F3F3F"/>
                </a:solidFill>
                <a:latin typeface="Source Sans Pro"/>
                <a:ea typeface="Source Sans Pro"/>
                <a:cs typeface="Source Sans Pro"/>
                <a:sym typeface="Source Sans Pro"/>
              </a:defRPr>
            </a:lvl7pPr>
            <a:lvl8pPr marL="3657600" marR="0" lvl="7" indent="-228600" algn="l" rtl="0">
              <a:lnSpc>
                <a:spcPct val="100000"/>
              </a:lnSpc>
              <a:spcBef>
                <a:spcPts val="1000"/>
              </a:spcBef>
              <a:spcAft>
                <a:spcPts val="0"/>
              </a:spcAft>
              <a:buClr>
                <a:schemeClr val="accent1"/>
              </a:buClr>
              <a:buSzPts val="1280"/>
              <a:buFont typeface="Noto Sans Symbols"/>
              <a:buNone/>
              <a:defRPr sz="1600" b="1" i="0" u="none" strike="noStrike" cap="none">
                <a:solidFill>
                  <a:srgbClr val="3F3F3F"/>
                </a:solidFill>
                <a:latin typeface="Source Sans Pro"/>
                <a:ea typeface="Source Sans Pro"/>
                <a:cs typeface="Source Sans Pro"/>
                <a:sym typeface="Source Sans Pro"/>
              </a:defRPr>
            </a:lvl8pPr>
            <a:lvl9pPr marL="4114800" marR="0" lvl="8" indent="-228600" algn="l" rtl="0">
              <a:lnSpc>
                <a:spcPct val="100000"/>
              </a:lnSpc>
              <a:spcBef>
                <a:spcPts val="1000"/>
              </a:spcBef>
              <a:spcAft>
                <a:spcPts val="0"/>
              </a:spcAft>
              <a:buClr>
                <a:schemeClr val="accent1"/>
              </a:buClr>
              <a:buSzPts val="1280"/>
              <a:buFont typeface="Noto Sans Symbols"/>
              <a:buNone/>
              <a:defRPr sz="1600" b="1" i="0" u="none" strike="noStrike" cap="none">
                <a:solidFill>
                  <a:srgbClr val="3F3F3F"/>
                </a:solidFill>
                <a:latin typeface="Source Sans Pro"/>
                <a:ea typeface="Source Sans Pro"/>
                <a:cs typeface="Source Sans Pro"/>
                <a:sym typeface="Source Sans Pro"/>
              </a:defRPr>
            </a:lvl9pPr>
          </a:lstStyle>
          <a:p>
            <a:endParaRPr/>
          </a:p>
        </p:txBody>
      </p:sp>
      <p:sp>
        <p:nvSpPr>
          <p:cNvPr id="72" name="Shape 72"/>
          <p:cNvSpPr txBox="1">
            <a:spLocks noGrp="1"/>
          </p:cNvSpPr>
          <p:nvPr>
            <p:ph type="body" idx="2"/>
          </p:nvPr>
        </p:nvSpPr>
        <p:spPr>
          <a:xfrm>
            <a:off x="5228455" y="1872852"/>
            <a:ext cx="4297800" cy="576300"/>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1000"/>
              </a:spcBef>
              <a:spcAft>
                <a:spcPts val="0"/>
              </a:spcAft>
              <a:buClr>
                <a:srgbClr val="D2BD24"/>
              </a:buClr>
              <a:buSzPts val="2400"/>
              <a:buFont typeface="Noto Sans Symbols"/>
              <a:buNone/>
              <a:defRPr sz="2400" b="0" i="0" u="none" strike="noStrike" cap="none">
                <a:solidFill>
                  <a:srgbClr val="3F3F3F"/>
                </a:solidFill>
                <a:latin typeface="Source Sans Pro"/>
                <a:ea typeface="Source Sans Pro"/>
                <a:cs typeface="Source Sans Pro"/>
                <a:sym typeface="Source Sans Pro"/>
              </a:defRPr>
            </a:lvl1pPr>
            <a:lvl2pPr marL="914400" marR="0" lvl="1" indent="-228600" algn="l" rtl="0">
              <a:lnSpc>
                <a:spcPct val="100000"/>
              </a:lnSpc>
              <a:spcBef>
                <a:spcPts val="1000"/>
              </a:spcBef>
              <a:spcAft>
                <a:spcPts val="0"/>
              </a:spcAft>
              <a:buClr>
                <a:srgbClr val="D2BD24"/>
              </a:buClr>
              <a:buSzPts val="1600"/>
              <a:buFont typeface="Source Sans Pro"/>
              <a:buNone/>
              <a:defRPr sz="2000" b="1" i="0" u="none" strike="noStrike" cap="none">
                <a:solidFill>
                  <a:srgbClr val="3F3F3F"/>
                </a:solidFill>
                <a:latin typeface="Source Sans Pro"/>
                <a:ea typeface="Source Sans Pro"/>
                <a:cs typeface="Source Sans Pro"/>
                <a:sym typeface="Source Sans Pro"/>
              </a:defRPr>
            </a:lvl2pPr>
            <a:lvl3pPr marL="1371600" marR="0" lvl="2" indent="-228600" algn="l" rtl="0">
              <a:lnSpc>
                <a:spcPct val="100000"/>
              </a:lnSpc>
              <a:spcBef>
                <a:spcPts val="1000"/>
              </a:spcBef>
              <a:spcAft>
                <a:spcPts val="0"/>
              </a:spcAft>
              <a:buClr>
                <a:srgbClr val="D2BD24"/>
              </a:buClr>
              <a:buSzPts val="1800"/>
              <a:buFont typeface="Noto Sans Symbols"/>
              <a:buNone/>
              <a:defRPr sz="1800" b="1" i="0" u="none" strike="noStrike" cap="none">
                <a:solidFill>
                  <a:srgbClr val="3F3F3F"/>
                </a:solidFill>
                <a:latin typeface="Source Sans Pro"/>
                <a:ea typeface="Source Sans Pro"/>
                <a:cs typeface="Source Sans Pro"/>
                <a:sym typeface="Source Sans Pro"/>
              </a:defRPr>
            </a:lvl3pPr>
            <a:lvl4pPr marL="1828800" marR="0" lvl="3" indent="-228600" algn="l" rtl="0">
              <a:lnSpc>
                <a:spcPct val="100000"/>
              </a:lnSpc>
              <a:spcBef>
                <a:spcPts val="1000"/>
              </a:spcBef>
              <a:spcAft>
                <a:spcPts val="0"/>
              </a:spcAft>
              <a:buClr>
                <a:srgbClr val="D2BD24"/>
              </a:buClr>
              <a:buSzPts val="1600"/>
              <a:buFont typeface="Noto Sans Symbols"/>
              <a:buNone/>
              <a:defRPr sz="1600" b="1" i="0" u="none" strike="noStrike" cap="none">
                <a:solidFill>
                  <a:srgbClr val="3F3F3F"/>
                </a:solidFill>
                <a:latin typeface="Source Sans Pro"/>
                <a:ea typeface="Source Sans Pro"/>
                <a:cs typeface="Source Sans Pro"/>
                <a:sym typeface="Source Sans Pro"/>
              </a:defRPr>
            </a:lvl4pPr>
            <a:lvl5pPr marL="2286000" marR="0" lvl="4" indent="-228600" algn="l" rtl="0">
              <a:lnSpc>
                <a:spcPct val="100000"/>
              </a:lnSpc>
              <a:spcBef>
                <a:spcPts val="1000"/>
              </a:spcBef>
              <a:spcAft>
                <a:spcPts val="0"/>
              </a:spcAft>
              <a:buClr>
                <a:srgbClr val="D2BD24"/>
              </a:buClr>
              <a:buSzPts val="1600"/>
              <a:buFont typeface="Noto Sans Symbols"/>
              <a:buNone/>
              <a:defRPr sz="1600" b="1" i="0" u="none" strike="noStrike" cap="none">
                <a:solidFill>
                  <a:srgbClr val="3F3F3F"/>
                </a:solidFill>
                <a:latin typeface="Source Sans Pro"/>
                <a:ea typeface="Source Sans Pro"/>
                <a:cs typeface="Source Sans Pro"/>
                <a:sym typeface="Source Sans Pro"/>
              </a:defRPr>
            </a:lvl5pPr>
            <a:lvl6pPr marL="2743200" marR="0" lvl="5" indent="-228600" algn="l" rtl="0">
              <a:lnSpc>
                <a:spcPct val="100000"/>
              </a:lnSpc>
              <a:spcBef>
                <a:spcPts val="1000"/>
              </a:spcBef>
              <a:spcAft>
                <a:spcPts val="0"/>
              </a:spcAft>
              <a:buClr>
                <a:schemeClr val="accent1"/>
              </a:buClr>
              <a:buSzPts val="1280"/>
              <a:buFont typeface="Noto Sans Symbols"/>
              <a:buNone/>
              <a:defRPr sz="1600" b="1" i="0" u="none" strike="noStrike" cap="none">
                <a:solidFill>
                  <a:srgbClr val="3F3F3F"/>
                </a:solidFill>
                <a:latin typeface="Source Sans Pro"/>
                <a:ea typeface="Source Sans Pro"/>
                <a:cs typeface="Source Sans Pro"/>
                <a:sym typeface="Source Sans Pro"/>
              </a:defRPr>
            </a:lvl6pPr>
            <a:lvl7pPr marL="3200400" marR="0" lvl="6" indent="-228600" algn="l" rtl="0">
              <a:lnSpc>
                <a:spcPct val="100000"/>
              </a:lnSpc>
              <a:spcBef>
                <a:spcPts val="1000"/>
              </a:spcBef>
              <a:spcAft>
                <a:spcPts val="0"/>
              </a:spcAft>
              <a:buClr>
                <a:schemeClr val="accent1"/>
              </a:buClr>
              <a:buSzPts val="1280"/>
              <a:buFont typeface="Noto Sans Symbols"/>
              <a:buNone/>
              <a:defRPr sz="1600" b="1" i="0" u="none" strike="noStrike" cap="none">
                <a:solidFill>
                  <a:srgbClr val="3F3F3F"/>
                </a:solidFill>
                <a:latin typeface="Source Sans Pro"/>
                <a:ea typeface="Source Sans Pro"/>
                <a:cs typeface="Source Sans Pro"/>
                <a:sym typeface="Source Sans Pro"/>
              </a:defRPr>
            </a:lvl7pPr>
            <a:lvl8pPr marL="3657600" marR="0" lvl="7" indent="-228600" algn="l" rtl="0">
              <a:lnSpc>
                <a:spcPct val="100000"/>
              </a:lnSpc>
              <a:spcBef>
                <a:spcPts val="1000"/>
              </a:spcBef>
              <a:spcAft>
                <a:spcPts val="0"/>
              </a:spcAft>
              <a:buClr>
                <a:schemeClr val="accent1"/>
              </a:buClr>
              <a:buSzPts val="1280"/>
              <a:buFont typeface="Noto Sans Symbols"/>
              <a:buNone/>
              <a:defRPr sz="1600" b="1" i="0" u="none" strike="noStrike" cap="none">
                <a:solidFill>
                  <a:srgbClr val="3F3F3F"/>
                </a:solidFill>
                <a:latin typeface="Source Sans Pro"/>
                <a:ea typeface="Source Sans Pro"/>
                <a:cs typeface="Source Sans Pro"/>
                <a:sym typeface="Source Sans Pro"/>
              </a:defRPr>
            </a:lvl8pPr>
            <a:lvl9pPr marL="4114800" marR="0" lvl="8" indent="-228600" algn="l" rtl="0">
              <a:lnSpc>
                <a:spcPct val="100000"/>
              </a:lnSpc>
              <a:spcBef>
                <a:spcPts val="1000"/>
              </a:spcBef>
              <a:spcAft>
                <a:spcPts val="0"/>
              </a:spcAft>
              <a:buClr>
                <a:schemeClr val="accent1"/>
              </a:buClr>
              <a:buSzPts val="1280"/>
              <a:buFont typeface="Noto Sans Symbols"/>
              <a:buNone/>
              <a:defRPr sz="1600" b="1" i="0" u="none" strike="noStrike" cap="none">
                <a:solidFill>
                  <a:srgbClr val="3F3F3F"/>
                </a:solidFill>
                <a:latin typeface="Source Sans Pro"/>
                <a:ea typeface="Source Sans Pro"/>
                <a:cs typeface="Source Sans Pro"/>
                <a:sym typeface="Source Sans Pro"/>
              </a:defRPr>
            </a:lvl9pPr>
          </a:lstStyle>
          <a:p>
            <a:endParaRPr/>
          </a:p>
        </p:txBody>
      </p:sp>
      <p:sp>
        <p:nvSpPr>
          <p:cNvPr id="73" name="Shape 73"/>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
        <p:nvSpPr>
          <p:cNvPr id="74" name="Shape 74"/>
          <p:cNvSpPr txBox="1">
            <a:spLocks noGrp="1"/>
          </p:cNvSpPr>
          <p:nvPr>
            <p:ph type="body" idx="3"/>
          </p:nvPr>
        </p:nvSpPr>
        <p:spPr>
          <a:xfrm>
            <a:off x="581633" y="2689786"/>
            <a:ext cx="4297800" cy="3806400"/>
          </a:xfrm>
          <a:prstGeom prst="rect">
            <a:avLst/>
          </a:prstGeom>
          <a:noFill/>
          <a:ln>
            <a:noFill/>
          </a:ln>
        </p:spPr>
        <p:txBody>
          <a:bodyPr spcFirstLastPara="1" wrap="square" lIns="91425" tIns="45700" rIns="91425" bIns="45700" anchor="t" anchorCtr="0"/>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75" name="Shape 75"/>
          <p:cNvSpPr txBox="1">
            <a:spLocks noGrp="1"/>
          </p:cNvSpPr>
          <p:nvPr>
            <p:ph type="body" idx="4"/>
          </p:nvPr>
        </p:nvSpPr>
        <p:spPr>
          <a:xfrm>
            <a:off x="5228456" y="2689787"/>
            <a:ext cx="4297800" cy="3806400"/>
          </a:xfrm>
          <a:prstGeom prst="rect">
            <a:avLst/>
          </a:prstGeom>
          <a:noFill/>
          <a:ln>
            <a:noFill/>
          </a:ln>
        </p:spPr>
        <p:txBody>
          <a:bodyPr spcFirstLastPara="1" wrap="square" lIns="91425" tIns="45700" rIns="91425" bIns="45700" anchor="t" anchorCtr="0"/>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677334" y="609600"/>
            <a:ext cx="8596800" cy="13209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81"/>
        <p:cNvGrpSpPr/>
        <p:nvPr/>
      </p:nvGrpSpPr>
      <p:grpSpPr>
        <a:xfrm>
          <a:off x="0" y="0"/>
          <a:ext cx="0" cy="0"/>
          <a:chOff x="0" y="0"/>
          <a:chExt cx="0" cy="0"/>
        </a:xfrm>
      </p:grpSpPr>
      <p:sp>
        <p:nvSpPr>
          <p:cNvPr id="82" name="Shape 82"/>
          <p:cNvSpPr txBox="1">
            <a:spLocks noGrp="1"/>
          </p:cNvSpPr>
          <p:nvPr>
            <p:ph type="body" idx="1"/>
          </p:nvPr>
        </p:nvSpPr>
        <p:spPr>
          <a:xfrm>
            <a:off x="3507475" y="514924"/>
            <a:ext cx="5766600" cy="6022500"/>
          </a:xfrm>
          <a:prstGeom prst="rect">
            <a:avLst/>
          </a:prstGeom>
          <a:noFill/>
          <a:ln>
            <a:noFill/>
          </a:ln>
        </p:spPr>
        <p:txBody>
          <a:bodyPr spcFirstLastPara="1" wrap="square" lIns="91425" tIns="45700" rIns="91425" bIns="45700" anchor="t" anchorCtr="0"/>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83" name="Shape 83"/>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
        <p:nvSpPr>
          <p:cNvPr id="84" name="Shape 84"/>
          <p:cNvSpPr>
            <a:spLocks noGrp="1"/>
          </p:cNvSpPr>
          <p:nvPr>
            <p:ph type="pic" idx="2"/>
          </p:nvPr>
        </p:nvSpPr>
        <p:spPr>
          <a:xfrm>
            <a:off x="573088" y="2629957"/>
            <a:ext cx="2525700" cy="17922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R="0" lvl="1"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R="0" lvl="2"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R="0" lvl="3"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R="0" lvl="4"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R="0" lvl="5"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R="0" lvl="6"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R="0" lvl="7"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R="0" lvl="8"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85" name="Shape 85"/>
          <p:cNvSpPr>
            <a:spLocks noGrp="1"/>
          </p:cNvSpPr>
          <p:nvPr>
            <p:ph type="pic" idx="3"/>
          </p:nvPr>
        </p:nvSpPr>
        <p:spPr>
          <a:xfrm>
            <a:off x="573088" y="514924"/>
            <a:ext cx="2525700" cy="17922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R="0" lvl="1"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R="0" lvl="2"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R="0" lvl="3"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R="0" lvl="4"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R="0" lvl="5"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R="0" lvl="6"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R="0" lvl="7"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R="0" lvl="8"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86" name="Shape 86"/>
          <p:cNvSpPr>
            <a:spLocks noGrp="1"/>
          </p:cNvSpPr>
          <p:nvPr>
            <p:ph type="pic" idx="4"/>
          </p:nvPr>
        </p:nvSpPr>
        <p:spPr>
          <a:xfrm>
            <a:off x="573088" y="4744990"/>
            <a:ext cx="2525700" cy="17922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R="0" lvl="1"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R="0" lvl="2"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R="0" lvl="3"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R="0" lvl="4"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R="0" lvl="5"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R="0" lvl="6"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R="0" lvl="7"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R="0" lvl="8"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87"/>
        <p:cNvGrpSpPr/>
        <p:nvPr/>
      </p:nvGrpSpPr>
      <p:grpSpPr>
        <a:xfrm>
          <a:off x="0" y="0"/>
          <a:ext cx="0" cy="0"/>
          <a:chOff x="0" y="0"/>
          <a:chExt cx="0" cy="0"/>
        </a:xfrm>
      </p:grpSpPr>
      <p:sp>
        <p:nvSpPr>
          <p:cNvPr id="88" name="Shape 88"/>
          <p:cNvSpPr>
            <a:spLocks noGrp="1"/>
          </p:cNvSpPr>
          <p:nvPr>
            <p:ph type="pic" idx="2"/>
          </p:nvPr>
        </p:nvSpPr>
        <p:spPr>
          <a:xfrm>
            <a:off x="677334" y="395785"/>
            <a:ext cx="8596800" cy="6059700"/>
          </a:xfrm>
          <a:prstGeom prst="rect">
            <a:avLst/>
          </a:prstGeom>
          <a:noFill/>
          <a:ln>
            <a:noFill/>
          </a:ln>
        </p:spPr>
        <p:txBody>
          <a:bodyPr spcFirstLastPara="1" wrap="square" lIns="91425" tIns="45700" rIns="91425" bIns="45700" anchor="t" anchorCtr="0"/>
          <a:lstStyle>
            <a:lvl1pPr marR="0" lvl="0" algn="ctr" rtl="0">
              <a:lnSpc>
                <a:spcPct val="100000"/>
              </a:lnSpc>
              <a:spcBef>
                <a:spcPts val="1000"/>
              </a:spcBef>
              <a:spcAft>
                <a:spcPts val="0"/>
              </a:spcAft>
              <a:buClr>
                <a:srgbClr val="D2BD24"/>
              </a:buClr>
              <a:buSzPts val="1600"/>
              <a:buFont typeface="Noto Sans Symbols"/>
              <a:buNone/>
              <a:defRPr sz="1600" b="0" i="0" u="none" strike="noStrike" cap="none">
                <a:solidFill>
                  <a:srgbClr val="3F3F3F"/>
                </a:solidFill>
                <a:latin typeface="Source Sans Pro"/>
                <a:ea typeface="Source Sans Pro"/>
                <a:cs typeface="Source Sans Pro"/>
                <a:sym typeface="Source Sans Pro"/>
              </a:defRPr>
            </a:lvl1pPr>
            <a:lvl2pPr marR="0" lvl="1" algn="l" rtl="0">
              <a:lnSpc>
                <a:spcPct val="100000"/>
              </a:lnSpc>
              <a:spcBef>
                <a:spcPts val="1000"/>
              </a:spcBef>
              <a:spcAft>
                <a:spcPts val="0"/>
              </a:spcAft>
              <a:buClr>
                <a:srgbClr val="D2BD24"/>
              </a:buClr>
              <a:buSzPts val="1280"/>
              <a:buFont typeface="Source Sans Pro"/>
              <a:buNone/>
              <a:defRPr sz="1600" b="0" i="0" u="none" strike="noStrike" cap="none">
                <a:solidFill>
                  <a:srgbClr val="3F3F3F"/>
                </a:solidFill>
                <a:latin typeface="Source Sans Pro"/>
                <a:ea typeface="Source Sans Pro"/>
                <a:cs typeface="Source Sans Pro"/>
                <a:sym typeface="Source Sans Pro"/>
              </a:defRPr>
            </a:lvl2pPr>
            <a:lvl3pPr marR="0" lvl="2" algn="l" rtl="0">
              <a:lnSpc>
                <a:spcPct val="100000"/>
              </a:lnSpc>
              <a:spcBef>
                <a:spcPts val="1000"/>
              </a:spcBef>
              <a:spcAft>
                <a:spcPts val="0"/>
              </a:spcAft>
              <a:buClr>
                <a:srgbClr val="D2BD24"/>
              </a:buClr>
              <a:buSzPts val="1600"/>
              <a:buFont typeface="Noto Sans Symbols"/>
              <a:buNone/>
              <a:defRPr sz="1600" b="0" i="0" u="none" strike="noStrike" cap="none">
                <a:solidFill>
                  <a:srgbClr val="3F3F3F"/>
                </a:solidFill>
                <a:latin typeface="Source Sans Pro"/>
                <a:ea typeface="Source Sans Pro"/>
                <a:cs typeface="Source Sans Pro"/>
                <a:sym typeface="Source Sans Pro"/>
              </a:defRPr>
            </a:lvl3pPr>
            <a:lvl4pPr marR="0" lvl="3" algn="l" rtl="0">
              <a:lnSpc>
                <a:spcPct val="100000"/>
              </a:lnSpc>
              <a:spcBef>
                <a:spcPts val="1000"/>
              </a:spcBef>
              <a:spcAft>
                <a:spcPts val="0"/>
              </a:spcAft>
              <a:buClr>
                <a:srgbClr val="D2BD24"/>
              </a:buClr>
              <a:buSzPts val="1600"/>
              <a:buFont typeface="Noto Sans Symbols"/>
              <a:buNone/>
              <a:defRPr sz="1600" b="0" i="0" u="none" strike="noStrike" cap="none">
                <a:solidFill>
                  <a:srgbClr val="3F3F3F"/>
                </a:solidFill>
                <a:latin typeface="Source Sans Pro"/>
                <a:ea typeface="Source Sans Pro"/>
                <a:cs typeface="Source Sans Pro"/>
                <a:sym typeface="Source Sans Pro"/>
              </a:defRPr>
            </a:lvl4pPr>
            <a:lvl5pPr marR="0" lvl="4" algn="l" rtl="0">
              <a:lnSpc>
                <a:spcPct val="100000"/>
              </a:lnSpc>
              <a:spcBef>
                <a:spcPts val="1000"/>
              </a:spcBef>
              <a:spcAft>
                <a:spcPts val="0"/>
              </a:spcAft>
              <a:buClr>
                <a:srgbClr val="D2BD24"/>
              </a:buClr>
              <a:buSzPts val="1600"/>
              <a:buFont typeface="Noto Sans Symbols"/>
              <a:buNone/>
              <a:defRPr sz="1600" b="0" i="0" u="none" strike="noStrike" cap="none">
                <a:solidFill>
                  <a:srgbClr val="3F3F3F"/>
                </a:solidFill>
                <a:latin typeface="Source Sans Pro"/>
                <a:ea typeface="Source Sans Pro"/>
                <a:cs typeface="Source Sans Pro"/>
                <a:sym typeface="Source Sans Pro"/>
              </a:defRPr>
            </a:lvl5pPr>
            <a:lvl6pPr marR="0" lvl="5"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Source Sans Pro"/>
                <a:ea typeface="Source Sans Pro"/>
                <a:cs typeface="Source Sans Pro"/>
                <a:sym typeface="Source Sans Pro"/>
              </a:defRPr>
            </a:lvl6pPr>
            <a:lvl7pPr marR="0" lvl="6"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Source Sans Pro"/>
                <a:ea typeface="Source Sans Pro"/>
                <a:cs typeface="Source Sans Pro"/>
                <a:sym typeface="Source Sans Pro"/>
              </a:defRPr>
            </a:lvl7pPr>
            <a:lvl8pPr marR="0" lvl="7"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Source Sans Pro"/>
                <a:ea typeface="Source Sans Pro"/>
                <a:cs typeface="Source Sans Pro"/>
                <a:sym typeface="Source Sans Pro"/>
              </a:defRPr>
            </a:lvl8pPr>
            <a:lvl9pPr marR="0" lvl="8"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Source Sans Pro"/>
                <a:ea typeface="Source Sans Pro"/>
                <a:cs typeface="Source Sans Pro"/>
                <a:sym typeface="Source Sans Pro"/>
              </a:defRPr>
            </a:lvl9pPr>
          </a:lstStyle>
          <a:p>
            <a:endParaRPr/>
          </a:p>
        </p:txBody>
      </p:sp>
      <p:sp>
        <p:nvSpPr>
          <p:cNvPr id="89" name="Shape 89"/>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3.png"/><Relationship Id="rId5" Type="http://schemas.openxmlformats.org/officeDocument/2006/relationships/slideLayout" Target="../slideLayouts/slideLayout22.xml"/><Relationship Id="rId10"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image" Target="../media/image1.pn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Shape 10"/>
          <p:cNvGrpSpPr/>
          <p:nvPr/>
        </p:nvGrpSpPr>
        <p:grpSpPr>
          <a:xfrm>
            <a:off x="0" y="0"/>
            <a:ext cx="12192133" cy="6866567"/>
            <a:chOff x="0" y="-8467"/>
            <a:chExt cx="12192133" cy="6866567"/>
          </a:xfrm>
        </p:grpSpPr>
        <p:cxnSp>
          <p:nvCxnSpPr>
            <p:cNvPr id="11" name="Shape 11"/>
            <p:cNvCxnSpPr/>
            <p:nvPr/>
          </p:nvCxnSpPr>
          <p:spPr>
            <a:xfrm>
              <a:off x="9169166" y="-8467"/>
              <a:ext cx="1783200" cy="6856500"/>
            </a:xfrm>
            <a:prstGeom prst="straightConnector1">
              <a:avLst/>
            </a:prstGeom>
            <a:noFill/>
            <a:ln w="9525" cap="flat" cmpd="sng">
              <a:solidFill>
                <a:schemeClr val="accent1">
                  <a:alpha val="69411"/>
                </a:schemeClr>
              </a:solidFill>
              <a:prstDash val="solid"/>
              <a:round/>
              <a:headEnd type="none" w="sm" len="sm"/>
              <a:tailEnd type="none" w="sm" len="sm"/>
            </a:ln>
          </p:spPr>
        </p:cxnSp>
        <p:cxnSp>
          <p:nvCxnSpPr>
            <p:cNvPr id="12" name="Shape 12"/>
            <p:cNvCxnSpPr/>
            <p:nvPr/>
          </p:nvCxnSpPr>
          <p:spPr>
            <a:xfrm flipH="1">
              <a:off x="8475125" y="3681413"/>
              <a:ext cx="3713700" cy="3166500"/>
            </a:xfrm>
            <a:prstGeom prst="straightConnector1">
              <a:avLst/>
            </a:prstGeom>
            <a:noFill/>
            <a:ln w="9525" cap="flat" cmpd="sng">
              <a:solidFill>
                <a:schemeClr val="accent1">
                  <a:alpha val="69411"/>
                </a:schemeClr>
              </a:solidFill>
              <a:prstDash val="solid"/>
              <a:round/>
              <a:headEnd type="none" w="sm" len="sm"/>
              <a:tailEnd type="none" w="sm" len="sm"/>
            </a:ln>
          </p:spPr>
        </p:cxnSp>
        <p:sp>
          <p:nvSpPr>
            <p:cNvPr id="13" name="Shape 13"/>
            <p:cNvSpPr/>
            <p:nvPr/>
          </p:nvSpPr>
          <p:spPr>
            <a:xfrm>
              <a:off x="9181476" y="-8467"/>
              <a:ext cx="3007349" cy="6866467"/>
            </a:xfrm>
            <a:custGeom>
              <a:avLst/>
              <a:gdLst/>
              <a:ahLst/>
              <a:cxnLst/>
              <a:rect l="0" t="0" r="0" b="0"/>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14" name="Shape 14"/>
            <p:cNvSpPr/>
            <p:nvPr/>
          </p:nvSpPr>
          <p:spPr>
            <a:xfrm>
              <a:off x="9603442" y="-8467"/>
              <a:ext cx="2586178" cy="6866467"/>
            </a:xfrm>
            <a:custGeom>
              <a:avLst/>
              <a:gdLst/>
              <a:ahLst/>
              <a:cxnLst/>
              <a:rect l="0" t="0" r="0" b="0"/>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Shape 15"/>
            <p:cNvSpPr/>
            <p:nvPr/>
          </p:nvSpPr>
          <p:spPr>
            <a:xfrm>
              <a:off x="8932333" y="3048000"/>
              <a:ext cx="3259800" cy="3810000"/>
            </a:xfrm>
            <a:prstGeom prst="triangle">
              <a:avLst>
                <a:gd name="adj" fmla="val 100000"/>
              </a:avLst>
            </a:prstGeom>
            <a:solidFill>
              <a:srgbClr val="374C81">
                <a:alpha val="6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Shape 16"/>
            <p:cNvSpPr/>
            <p:nvPr/>
          </p:nvSpPr>
          <p:spPr>
            <a:xfrm>
              <a:off x="9190612" y="-8467"/>
              <a:ext cx="3000914" cy="6866467"/>
            </a:xfrm>
            <a:custGeom>
              <a:avLst/>
              <a:gdLst/>
              <a:ahLst/>
              <a:cxnLst/>
              <a:rect l="0" t="0" r="0" b="0"/>
              <a:pathLst>
                <a:path w="2858013" h="6866467" extrusionOk="0">
                  <a:moveTo>
                    <a:pt x="0" y="0"/>
                  </a:moveTo>
                  <a:lnTo>
                    <a:pt x="2858013" y="0"/>
                  </a:lnTo>
                  <a:lnTo>
                    <a:pt x="2858013" y="6866467"/>
                  </a:lnTo>
                  <a:lnTo>
                    <a:pt x="2473942" y="6866467"/>
                  </a:lnTo>
                  <a:lnTo>
                    <a:pt x="0" y="0"/>
                  </a:lnTo>
                  <a:close/>
                </a:path>
              </a:pathLst>
            </a:custGeom>
            <a:solidFill>
              <a:srgbClr val="374C81">
                <a:alpha val="49411"/>
              </a:srgbClr>
            </a:solidFill>
            <a:ln>
              <a:noFill/>
            </a:ln>
          </p:spPr>
        </p:sp>
        <p:sp>
          <p:nvSpPr>
            <p:cNvPr id="17" name="Shape 17"/>
            <p:cNvSpPr/>
            <p:nvPr/>
          </p:nvSpPr>
          <p:spPr>
            <a:xfrm>
              <a:off x="10898730" y="-8467"/>
              <a:ext cx="1290094" cy="6858000"/>
            </a:xfrm>
            <a:custGeom>
              <a:avLst/>
              <a:gdLst/>
              <a:ahLst/>
              <a:cxnLst/>
              <a:rect l="0" t="0" r="0" b="0"/>
              <a:pathLst>
                <a:path w="1290094" h="6858000" extrusionOk="0">
                  <a:moveTo>
                    <a:pt x="1019735" y="0"/>
                  </a:moveTo>
                  <a:lnTo>
                    <a:pt x="1290094" y="0"/>
                  </a:lnTo>
                  <a:lnTo>
                    <a:pt x="1290094" y="6858000"/>
                  </a:lnTo>
                  <a:lnTo>
                    <a:pt x="0" y="6858000"/>
                  </a:lnTo>
                  <a:lnTo>
                    <a:pt x="1019735" y="0"/>
                  </a:lnTo>
                  <a:close/>
                </a:path>
              </a:pathLst>
            </a:custGeom>
            <a:solidFill>
              <a:srgbClr val="5963B8">
                <a:alpha val="69411"/>
              </a:srgbClr>
            </a:solidFill>
            <a:ln>
              <a:noFill/>
            </a:ln>
          </p:spPr>
        </p:sp>
        <p:sp>
          <p:nvSpPr>
            <p:cNvPr id="18" name="Shape 18"/>
            <p:cNvSpPr/>
            <p:nvPr/>
          </p:nvSpPr>
          <p:spPr>
            <a:xfrm>
              <a:off x="10938999" y="-8467"/>
              <a:ext cx="1249825" cy="6858000"/>
            </a:xfrm>
            <a:custGeom>
              <a:avLst/>
              <a:gdLst/>
              <a:ahLst/>
              <a:cxnLst/>
              <a:rect l="0" t="0" r="0" b="0"/>
              <a:pathLst>
                <a:path w="1249825" h="6858000" extrusionOk="0">
                  <a:moveTo>
                    <a:pt x="0" y="0"/>
                  </a:moveTo>
                  <a:lnTo>
                    <a:pt x="1249825" y="0"/>
                  </a:lnTo>
                  <a:lnTo>
                    <a:pt x="1249825" y="6858000"/>
                  </a:lnTo>
                  <a:lnTo>
                    <a:pt x="1109382" y="6858000"/>
                  </a:lnTo>
                  <a:lnTo>
                    <a:pt x="0" y="0"/>
                  </a:lnTo>
                  <a:close/>
                </a:path>
              </a:pathLst>
            </a:custGeom>
            <a:solidFill>
              <a:srgbClr val="8FA1CF"/>
            </a:solidFill>
            <a:ln>
              <a:noFill/>
            </a:ln>
          </p:spPr>
        </p:sp>
        <p:sp>
          <p:nvSpPr>
            <p:cNvPr id="19" name="Shape 19"/>
            <p:cNvSpPr/>
            <p:nvPr/>
          </p:nvSpPr>
          <p:spPr>
            <a:xfrm>
              <a:off x="10371666" y="3589867"/>
              <a:ext cx="1817100" cy="3268200"/>
            </a:xfrm>
            <a:prstGeom prst="triangle">
              <a:avLst>
                <a:gd name="adj" fmla="val 100000"/>
              </a:avLst>
            </a:prstGeom>
            <a:solidFill>
              <a:srgbClr val="374C81">
                <a:alpha val="6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Shape 20"/>
            <p:cNvSpPr/>
            <p:nvPr/>
          </p:nvSpPr>
          <p:spPr>
            <a:xfrm>
              <a:off x="0" y="4013200"/>
              <a:ext cx="448800" cy="2844900"/>
            </a:xfrm>
            <a:prstGeom prst="triangle">
              <a:avLst>
                <a:gd name="adj" fmla="val 0"/>
              </a:avLst>
            </a:prstGeom>
            <a:solidFill>
              <a:srgbClr val="072B62">
                <a:alpha val="6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 name="Shape 21"/>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22" name="Shape 22"/>
          <p:cNvSpPr txBox="1">
            <a:spLocks noGrp="1"/>
          </p:cNvSpPr>
          <p:nvPr>
            <p:ph type="body" idx="1"/>
          </p:nvPr>
        </p:nvSpPr>
        <p:spPr>
          <a:xfrm>
            <a:off x="513012" y="1719618"/>
            <a:ext cx="9035400" cy="4955100"/>
          </a:xfrm>
          <a:prstGeom prst="rect">
            <a:avLst/>
          </a:prstGeom>
          <a:noFill/>
          <a:ln>
            <a:noFill/>
          </a:ln>
        </p:spPr>
        <p:txBody>
          <a:bodyPr spcFirstLastPara="1" wrap="square" lIns="91425" tIns="45700" rIns="91425" bIns="45700" anchor="t" anchorCtr="0"/>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pic>
        <p:nvPicPr>
          <p:cNvPr id="23" name="Shape 23"/>
          <p:cNvPicPr preferRelativeResize="0"/>
          <p:nvPr/>
        </p:nvPicPr>
        <p:blipFill rotWithShape="1">
          <a:blip r:embed="rId19">
            <a:alphaModFix/>
          </a:blip>
          <a:srcRect/>
          <a:stretch/>
        </p:blipFill>
        <p:spPr>
          <a:xfrm>
            <a:off x="9747105" y="0"/>
            <a:ext cx="2377440" cy="2377438"/>
          </a:xfrm>
          <a:prstGeom prst="rect">
            <a:avLst/>
          </a:prstGeom>
          <a:noFill/>
          <a:ln>
            <a:noFill/>
          </a:ln>
        </p:spPr>
      </p:pic>
      <p:sp>
        <p:nvSpPr>
          <p:cNvPr id="24" name="Shape 24"/>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8" r:id="rId8"/>
    <p:sldLayoutId id="2147483659" r:id="rId9"/>
    <p:sldLayoutId id="2147483711" r:id="rId10"/>
    <p:sldLayoutId id="2147483661" r:id="rId11"/>
    <p:sldLayoutId id="2147483662" r:id="rId12"/>
    <p:sldLayoutId id="2147483712" r:id="rId13"/>
    <p:sldLayoutId id="2147483713" r:id="rId14"/>
    <p:sldLayoutId id="2147483707" r:id="rId15"/>
    <p:sldLayoutId id="2147483709" r:id="rId16"/>
    <p:sldLayoutId id="2147483710"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007780"/>
              </a:buClr>
              <a:buSzPts val="3300"/>
              <a:buFont typeface="Libre Franklin Medium"/>
              <a:buNone/>
              <a:defRPr sz="3300" b="0" i="0" u="none" strike="noStrike" cap="none">
                <a:solidFill>
                  <a:srgbClr val="007780"/>
                </a:solidFill>
                <a:latin typeface="Libre Franklin Medium"/>
                <a:ea typeface="Libre Franklin Medium"/>
                <a:cs typeface="Libre Franklin Medium"/>
                <a:sym typeface="Libre Franklin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02649"/>
              </a:buClr>
              <a:buSzPts val="2100"/>
              <a:buFont typeface="Arial"/>
              <a:buChar char="•"/>
              <a:defRPr sz="2100" b="0" i="0" u="none" strike="noStrike" cap="none">
                <a:solidFill>
                  <a:srgbClr val="102649"/>
                </a:solidFill>
                <a:latin typeface="Libre Franklin"/>
                <a:ea typeface="Libre Franklin"/>
                <a:cs typeface="Libre Franklin"/>
                <a:sym typeface="Libre Franklin"/>
              </a:defRPr>
            </a:lvl1pPr>
            <a:lvl2pPr marL="914400" marR="0" lvl="1" indent="-342900" algn="l" rtl="0">
              <a:lnSpc>
                <a:spcPct val="90000"/>
              </a:lnSpc>
              <a:spcBef>
                <a:spcPts val="4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2pPr>
            <a:lvl3pPr marL="1371600" marR="0" lvl="2" indent="-323850" algn="l" rtl="0">
              <a:lnSpc>
                <a:spcPct val="90000"/>
              </a:lnSpc>
              <a:spcBef>
                <a:spcPts val="400"/>
              </a:spcBef>
              <a:spcAft>
                <a:spcPts val="0"/>
              </a:spcAft>
              <a:buClr>
                <a:srgbClr val="102649"/>
              </a:buClr>
              <a:buSzPts val="1500"/>
              <a:buFont typeface="Arial"/>
              <a:buChar char="•"/>
              <a:defRPr sz="1500" b="0" i="0" u="none" strike="noStrike" cap="none">
                <a:solidFill>
                  <a:srgbClr val="102649"/>
                </a:solidFill>
                <a:latin typeface="Libre Franklin"/>
                <a:ea typeface="Libre Franklin"/>
                <a:cs typeface="Libre Franklin"/>
                <a:sym typeface="Libre Franklin"/>
              </a:defRPr>
            </a:lvl3pPr>
            <a:lvl4pPr marL="1828800" marR="0" lvl="3"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4pPr>
            <a:lvl5pPr marL="2286000" marR="0" lvl="4"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8" name="Google Shape;8;p1"/>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100"/>
              <a:buNone/>
              <a:defRPr sz="1867"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867"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867"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867"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867"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867"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867"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867" b="0" i="0" u="none" strike="noStrike" cap="none">
                <a:solidFill>
                  <a:schemeClr val="dk1"/>
                </a:solidFill>
                <a:latin typeface="Libre Franklin"/>
                <a:ea typeface="Libre Franklin"/>
                <a:cs typeface="Libre Franklin"/>
                <a:sym typeface="Libre Franklin"/>
              </a:defRPr>
            </a:lvl9pPr>
          </a:lstStyle>
          <a:p>
            <a:endParaRPr dirty="0"/>
          </a:p>
        </p:txBody>
      </p:sp>
      <p:sp>
        <p:nvSpPr>
          <p:cNvPr id="9" name="Google Shape;9;p1"/>
          <p:cNvSpPr txBox="1">
            <a:spLocks noGrp="1"/>
          </p:cNvSpPr>
          <p:nvPr>
            <p:ph type="ftr" idx="11"/>
          </p:nvPr>
        </p:nvSpPr>
        <p:spPr>
          <a:xfrm>
            <a:off x="4038600" y="6356351"/>
            <a:ext cx="3564699" cy="3651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100"/>
              <a:buNone/>
              <a:defRPr sz="1867"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867"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867"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867"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867"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867"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867"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867" b="0" i="0" u="none" strike="noStrike" cap="none">
                <a:solidFill>
                  <a:schemeClr val="dk1"/>
                </a:solidFill>
                <a:latin typeface="Libre Franklin"/>
                <a:ea typeface="Libre Franklin"/>
                <a:cs typeface="Libre Franklin"/>
                <a:sym typeface="Libre Franklin"/>
              </a:defRPr>
            </a:lvl9pPr>
          </a:lstStyle>
          <a:p>
            <a:endParaRPr dirty="0"/>
          </a:p>
        </p:txBody>
      </p:sp>
    </p:spTree>
    <p:extLst>
      <p:ext uri="{BB962C8B-B14F-4D97-AF65-F5344CB8AC3E}">
        <p14:creationId xmlns:p14="http://schemas.microsoft.com/office/powerpoint/2010/main" val="2395099237"/>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668" r:id="rId6"/>
    <p:sldLayoutId id="2147483714" r:id="rId7"/>
    <p:sldLayoutId id="2147483670" r:id="rId8"/>
    <p:sldLayoutId id="2147483671" r:id="rId9"/>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
        <p:cNvGrpSpPr/>
        <p:nvPr/>
      </p:nvGrpSpPr>
      <p:grpSpPr>
        <a:xfrm>
          <a:off x="0" y="0"/>
          <a:ext cx="0" cy="0"/>
          <a:chOff x="0" y="0"/>
          <a:chExt cx="0" cy="0"/>
        </a:xfrm>
      </p:grpSpPr>
      <p:grpSp>
        <p:nvGrpSpPr>
          <p:cNvPr id="30" name="Google Shape;30;p5"/>
          <p:cNvGrpSpPr/>
          <p:nvPr/>
        </p:nvGrpSpPr>
        <p:grpSpPr>
          <a:xfrm>
            <a:off x="0" y="0"/>
            <a:ext cx="12192142" cy="6866567"/>
            <a:chOff x="0" y="-8467"/>
            <a:chExt cx="12192142" cy="6866567"/>
          </a:xfrm>
        </p:grpSpPr>
        <p:cxnSp>
          <p:nvCxnSpPr>
            <p:cNvPr id="31" name="Google Shape;31;p5"/>
            <p:cNvCxnSpPr/>
            <p:nvPr/>
          </p:nvCxnSpPr>
          <p:spPr>
            <a:xfrm>
              <a:off x="9169166" y="-8467"/>
              <a:ext cx="1783200" cy="6856500"/>
            </a:xfrm>
            <a:prstGeom prst="straightConnector1">
              <a:avLst/>
            </a:prstGeom>
            <a:noFill/>
            <a:ln w="9525" cap="flat" cmpd="sng">
              <a:solidFill>
                <a:schemeClr val="accent1">
                  <a:alpha val="69800"/>
                </a:schemeClr>
              </a:solidFill>
              <a:prstDash val="solid"/>
              <a:round/>
              <a:headEnd type="none" w="sm" len="sm"/>
              <a:tailEnd type="none" w="sm" len="sm"/>
            </a:ln>
          </p:spPr>
        </p:cxnSp>
        <p:cxnSp>
          <p:nvCxnSpPr>
            <p:cNvPr id="32" name="Google Shape;32;p5"/>
            <p:cNvCxnSpPr/>
            <p:nvPr/>
          </p:nvCxnSpPr>
          <p:spPr>
            <a:xfrm flipH="1">
              <a:off x="8475125" y="3681413"/>
              <a:ext cx="3713700" cy="3166500"/>
            </a:xfrm>
            <a:prstGeom prst="straightConnector1">
              <a:avLst/>
            </a:prstGeom>
            <a:noFill/>
            <a:ln w="9525" cap="flat" cmpd="sng">
              <a:solidFill>
                <a:schemeClr val="accent1">
                  <a:alpha val="69800"/>
                </a:schemeClr>
              </a:solidFill>
              <a:prstDash val="solid"/>
              <a:round/>
              <a:headEnd type="none" w="sm" len="sm"/>
              <a:tailEnd type="none" w="sm" len="sm"/>
            </a:ln>
          </p:spPr>
        </p:cxnSp>
        <p:sp>
          <p:nvSpPr>
            <p:cNvPr id="33" name="Google Shape;33;p5"/>
            <p:cNvSpPr/>
            <p:nvPr/>
          </p:nvSpPr>
          <p:spPr>
            <a:xfrm>
              <a:off x="9181476" y="-8467"/>
              <a:ext cx="3007200" cy="6866400"/>
            </a:xfrm>
            <a:custGeom>
              <a:avLst/>
              <a:gdLst/>
              <a:ahLst/>
              <a:cxnLst/>
              <a:rect l="l" t="t" r="r" b="b"/>
              <a:pathLst>
                <a:path w="120000" h="120000" extrusionOk="0">
                  <a:moveTo>
                    <a:pt x="81621" y="0"/>
                  </a:moveTo>
                  <a:lnTo>
                    <a:pt x="120000" y="0"/>
                  </a:lnTo>
                  <a:lnTo>
                    <a:pt x="120000" y="119999"/>
                  </a:lnTo>
                  <a:lnTo>
                    <a:pt x="0" y="119999"/>
                  </a:lnTo>
                  <a:lnTo>
                    <a:pt x="81621" y="0"/>
                  </a:lnTo>
                  <a:close/>
                </a:path>
              </a:pathLst>
            </a:custGeom>
            <a:solidFill>
              <a:schemeClr val="accent1">
                <a:alpha val="35690"/>
              </a:schemeClr>
            </a:solidFill>
            <a:ln>
              <a:noFill/>
            </a:ln>
          </p:spPr>
        </p:sp>
        <p:sp>
          <p:nvSpPr>
            <p:cNvPr id="34" name="Google Shape;34;p5"/>
            <p:cNvSpPr/>
            <p:nvPr/>
          </p:nvSpPr>
          <p:spPr>
            <a:xfrm>
              <a:off x="9603442" y="-8467"/>
              <a:ext cx="2588700" cy="6866400"/>
            </a:xfrm>
            <a:custGeom>
              <a:avLst/>
              <a:gdLst/>
              <a:ahLst/>
              <a:cxnLst/>
              <a:rect l="l" t="t" r="r" b="b"/>
              <a:pathLst>
                <a:path w="120000" h="120000" extrusionOk="0">
                  <a:moveTo>
                    <a:pt x="0" y="0"/>
                  </a:moveTo>
                  <a:lnTo>
                    <a:pt x="120000" y="0"/>
                  </a:lnTo>
                  <a:lnTo>
                    <a:pt x="120000" y="119999"/>
                  </a:lnTo>
                  <a:lnTo>
                    <a:pt x="56067" y="119999"/>
                  </a:lnTo>
                  <a:lnTo>
                    <a:pt x="0" y="0"/>
                  </a:lnTo>
                  <a:close/>
                </a:path>
              </a:pathLst>
            </a:custGeom>
            <a:solidFill>
              <a:schemeClr val="accent1">
                <a:alpha val="20000"/>
              </a:schemeClr>
            </a:solidFill>
            <a:ln>
              <a:noFill/>
            </a:ln>
          </p:spPr>
        </p:sp>
        <p:sp>
          <p:nvSpPr>
            <p:cNvPr id="35" name="Google Shape;35;p5"/>
            <p:cNvSpPr/>
            <p:nvPr/>
          </p:nvSpPr>
          <p:spPr>
            <a:xfrm>
              <a:off x="8932333" y="3048000"/>
              <a:ext cx="3259800" cy="3810000"/>
            </a:xfrm>
            <a:prstGeom prst="triangle">
              <a:avLst>
                <a:gd name="adj" fmla="val 100000"/>
              </a:avLst>
            </a:prstGeom>
            <a:solidFill>
              <a:srgbClr val="374C81">
                <a:alpha val="6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9190612" y="-8467"/>
              <a:ext cx="2998200" cy="6866400"/>
            </a:xfrm>
            <a:custGeom>
              <a:avLst/>
              <a:gdLst/>
              <a:ahLst/>
              <a:cxnLst/>
              <a:rect l="l" t="t" r="r" b="b"/>
              <a:pathLst>
                <a:path w="120000" h="120000" extrusionOk="0">
                  <a:moveTo>
                    <a:pt x="0" y="0"/>
                  </a:moveTo>
                  <a:lnTo>
                    <a:pt x="120000" y="0"/>
                  </a:lnTo>
                  <a:lnTo>
                    <a:pt x="120000" y="119999"/>
                  </a:lnTo>
                  <a:lnTo>
                    <a:pt x="103873" y="119999"/>
                  </a:lnTo>
                  <a:lnTo>
                    <a:pt x="0" y="0"/>
                  </a:lnTo>
                  <a:close/>
                </a:path>
              </a:pathLst>
            </a:custGeom>
            <a:solidFill>
              <a:srgbClr val="374C81">
                <a:alpha val="49800"/>
              </a:srgbClr>
            </a:solidFill>
            <a:ln>
              <a:noFill/>
            </a:ln>
          </p:spPr>
        </p:sp>
        <p:sp>
          <p:nvSpPr>
            <p:cNvPr id="37" name="Google Shape;37;p5"/>
            <p:cNvSpPr/>
            <p:nvPr/>
          </p:nvSpPr>
          <p:spPr>
            <a:xfrm>
              <a:off x="10898730" y="-8467"/>
              <a:ext cx="1290000" cy="6866400"/>
            </a:xfrm>
            <a:custGeom>
              <a:avLst/>
              <a:gdLst/>
              <a:ahLst/>
              <a:cxnLst/>
              <a:rect l="l" t="t" r="r" b="b"/>
              <a:pathLst>
                <a:path w="120000" h="120000" extrusionOk="0">
                  <a:moveTo>
                    <a:pt x="94852" y="0"/>
                  </a:moveTo>
                  <a:lnTo>
                    <a:pt x="120000" y="0"/>
                  </a:lnTo>
                  <a:lnTo>
                    <a:pt x="120000" y="120000"/>
                  </a:lnTo>
                  <a:lnTo>
                    <a:pt x="0" y="120000"/>
                  </a:lnTo>
                  <a:lnTo>
                    <a:pt x="94852" y="0"/>
                  </a:lnTo>
                  <a:close/>
                </a:path>
              </a:pathLst>
            </a:custGeom>
            <a:solidFill>
              <a:srgbClr val="5963B8">
                <a:alpha val="69800"/>
              </a:srgbClr>
            </a:solidFill>
            <a:ln>
              <a:noFill/>
            </a:ln>
          </p:spPr>
        </p:sp>
        <p:sp>
          <p:nvSpPr>
            <p:cNvPr id="38" name="Google Shape;38;p5"/>
            <p:cNvSpPr/>
            <p:nvPr/>
          </p:nvSpPr>
          <p:spPr>
            <a:xfrm>
              <a:off x="10938999" y="-8467"/>
              <a:ext cx="1249800" cy="6866400"/>
            </a:xfrm>
            <a:custGeom>
              <a:avLst/>
              <a:gdLst/>
              <a:ahLst/>
              <a:cxnLst/>
              <a:rect l="l" t="t" r="r" b="b"/>
              <a:pathLst>
                <a:path w="120000" h="120000" extrusionOk="0">
                  <a:moveTo>
                    <a:pt x="0" y="0"/>
                  </a:moveTo>
                  <a:lnTo>
                    <a:pt x="120000" y="0"/>
                  </a:lnTo>
                  <a:lnTo>
                    <a:pt x="120000" y="120000"/>
                  </a:lnTo>
                  <a:lnTo>
                    <a:pt x="106515" y="120000"/>
                  </a:lnTo>
                  <a:lnTo>
                    <a:pt x="0" y="0"/>
                  </a:lnTo>
                  <a:close/>
                </a:path>
              </a:pathLst>
            </a:custGeom>
            <a:solidFill>
              <a:srgbClr val="8FA1CF"/>
            </a:solidFill>
            <a:ln>
              <a:noFill/>
            </a:ln>
          </p:spPr>
        </p:sp>
        <p:sp>
          <p:nvSpPr>
            <p:cNvPr id="39" name="Google Shape;39;p5"/>
            <p:cNvSpPr/>
            <p:nvPr/>
          </p:nvSpPr>
          <p:spPr>
            <a:xfrm>
              <a:off x="10371666" y="3589867"/>
              <a:ext cx="1817100" cy="3268200"/>
            </a:xfrm>
            <a:prstGeom prst="triangle">
              <a:avLst>
                <a:gd name="adj" fmla="val 100000"/>
              </a:avLst>
            </a:prstGeom>
            <a:solidFill>
              <a:srgbClr val="374C81">
                <a:alpha val="6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p:nvPr/>
          </p:nvSpPr>
          <p:spPr>
            <a:xfrm>
              <a:off x="0" y="4013200"/>
              <a:ext cx="448800" cy="2844900"/>
            </a:xfrm>
            <a:prstGeom prst="triangle">
              <a:avLst>
                <a:gd name="adj" fmla="val 0"/>
              </a:avLst>
            </a:prstGeom>
            <a:solidFill>
              <a:srgbClr val="072B62">
                <a:alpha val="6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41;p5"/>
          <p:cNvSpPr txBox="1">
            <a:spLocks noGrp="1"/>
          </p:cNvSpPr>
          <p:nvPr>
            <p:ph type="title"/>
          </p:nvPr>
        </p:nvSpPr>
        <p:spPr>
          <a:xfrm>
            <a:off x="555786" y="257216"/>
            <a:ext cx="8992500" cy="13209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42" name="Google Shape;42;p5"/>
          <p:cNvSpPr txBox="1">
            <a:spLocks noGrp="1"/>
          </p:cNvSpPr>
          <p:nvPr>
            <p:ph type="body" idx="1"/>
          </p:nvPr>
        </p:nvSpPr>
        <p:spPr>
          <a:xfrm>
            <a:off x="513012" y="1719618"/>
            <a:ext cx="9035400" cy="4955100"/>
          </a:xfrm>
          <a:prstGeom prst="rect">
            <a:avLst/>
          </a:prstGeom>
          <a:noFill/>
          <a:ln>
            <a:noFill/>
          </a:ln>
        </p:spPr>
        <p:txBody>
          <a:bodyPr spcFirstLastPara="1" wrap="square" lIns="91425" tIns="91425" rIns="91425" bIns="91425" anchor="t" anchorCtr="0">
            <a:noAutofit/>
          </a:bodyPr>
          <a:lstStyle>
            <a:lvl1pPr marL="457200" marR="0" lvl="0" indent="-457200" algn="l" rtl="0">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pic>
        <p:nvPicPr>
          <p:cNvPr id="43" name="Google Shape;43;p5"/>
          <p:cNvPicPr preferRelativeResize="0"/>
          <p:nvPr/>
        </p:nvPicPr>
        <p:blipFill rotWithShape="1">
          <a:blip r:embed="rId19">
            <a:alphaModFix/>
          </a:blip>
          <a:srcRect/>
          <a:stretch/>
        </p:blipFill>
        <p:spPr>
          <a:xfrm>
            <a:off x="9747105" y="0"/>
            <a:ext cx="2377500" cy="2377500"/>
          </a:xfrm>
          <a:prstGeom prst="rect">
            <a:avLst/>
          </a:prstGeom>
          <a:noFill/>
          <a:ln>
            <a:noFill/>
          </a:ln>
        </p:spPr>
      </p:pic>
      <p:sp>
        <p:nvSpPr>
          <p:cNvPr id="44" name="Google Shape;44;p5"/>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chemeClr val="lt1"/>
                </a:solidFill>
                <a:latin typeface="Source Sans Pro"/>
                <a:ea typeface="Source Sans Pro"/>
                <a:cs typeface="Source Sans Pro"/>
                <a:sym typeface="Source Sans Pro"/>
              </a:defRPr>
            </a:lvl1pPr>
            <a:lvl2pPr marL="0" marR="0" lvl="1" indent="0" algn="r" rtl="0">
              <a:spcBef>
                <a:spcPts val="0"/>
              </a:spcBef>
              <a:buNone/>
              <a:defRPr sz="1800" b="0" i="0" u="none" strike="noStrike" cap="none">
                <a:solidFill>
                  <a:schemeClr val="lt1"/>
                </a:solidFill>
                <a:latin typeface="Source Sans Pro"/>
                <a:ea typeface="Source Sans Pro"/>
                <a:cs typeface="Source Sans Pro"/>
                <a:sym typeface="Source Sans Pro"/>
              </a:defRPr>
            </a:lvl2pPr>
            <a:lvl3pPr marL="0" marR="0" lvl="2" indent="0" algn="r" rtl="0">
              <a:spcBef>
                <a:spcPts val="0"/>
              </a:spcBef>
              <a:buNone/>
              <a:defRPr sz="1800" b="0" i="0" u="none" strike="noStrike" cap="none">
                <a:solidFill>
                  <a:schemeClr val="lt1"/>
                </a:solidFill>
                <a:latin typeface="Source Sans Pro"/>
                <a:ea typeface="Source Sans Pro"/>
                <a:cs typeface="Source Sans Pro"/>
                <a:sym typeface="Source Sans Pro"/>
              </a:defRPr>
            </a:lvl3pPr>
            <a:lvl4pPr marL="0" marR="0" lvl="3" indent="0" algn="r" rtl="0">
              <a:spcBef>
                <a:spcPts val="0"/>
              </a:spcBef>
              <a:buNone/>
              <a:defRPr sz="1800" b="0" i="0" u="none" strike="noStrike" cap="none">
                <a:solidFill>
                  <a:schemeClr val="lt1"/>
                </a:solidFill>
                <a:latin typeface="Source Sans Pro"/>
                <a:ea typeface="Source Sans Pro"/>
                <a:cs typeface="Source Sans Pro"/>
                <a:sym typeface="Source Sans Pro"/>
              </a:defRPr>
            </a:lvl4pPr>
            <a:lvl5pPr marL="0" marR="0" lvl="4" indent="0" algn="r" rtl="0">
              <a:spcBef>
                <a:spcPts val="0"/>
              </a:spcBef>
              <a:buNone/>
              <a:defRPr sz="1800" b="0" i="0" u="none" strike="noStrike" cap="none">
                <a:solidFill>
                  <a:schemeClr val="lt1"/>
                </a:solidFill>
                <a:latin typeface="Source Sans Pro"/>
                <a:ea typeface="Source Sans Pro"/>
                <a:cs typeface="Source Sans Pro"/>
                <a:sym typeface="Source Sans Pro"/>
              </a:defRPr>
            </a:lvl5pPr>
            <a:lvl6pPr marL="0" marR="0" lvl="5" indent="0" algn="r" rtl="0">
              <a:spcBef>
                <a:spcPts val="0"/>
              </a:spcBef>
              <a:buNone/>
              <a:defRPr sz="1800" b="0" i="0" u="none" strike="noStrike" cap="none">
                <a:solidFill>
                  <a:schemeClr val="lt1"/>
                </a:solidFill>
                <a:latin typeface="Source Sans Pro"/>
                <a:ea typeface="Source Sans Pro"/>
                <a:cs typeface="Source Sans Pro"/>
                <a:sym typeface="Source Sans Pro"/>
              </a:defRPr>
            </a:lvl6pPr>
            <a:lvl7pPr marL="0" marR="0" lvl="6" indent="0" algn="r" rtl="0">
              <a:spcBef>
                <a:spcPts val="0"/>
              </a:spcBef>
              <a:buNone/>
              <a:defRPr sz="1800" b="0" i="0" u="none" strike="noStrike" cap="none">
                <a:solidFill>
                  <a:schemeClr val="lt1"/>
                </a:solidFill>
                <a:latin typeface="Source Sans Pro"/>
                <a:ea typeface="Source Sans Pro"/>
                <a:cs typeface="Source Sans Pro"/>
                <a:sym typeface="Source Sans Pro"/>
              </a:defRPr>
            </a:lvl7pPr>
            <a:lvl8pPr marL="0" marR="0" lvl="7" indent="0" algn="r" rtl="0">
              <a:spcBef>
                <a:spcPts val="0"/>
              </a:spcBef>
              <a:buNone/>
              <a:defRPr sz="1800" b="0" i="0" u="none" strike="noStrike" cap="none">
                <a:solidFill>
                  <a:schemeClr val="lt1"/>
                </a:solidFill>
                <a:latin typeface="Source Sans Pro"/>
                <a:ea typeface="Source Sans Pro"/>
                <a:cs typeface="Source Sans Pro"/>
                <a:sym typeface="Source Sans Pro"/>
              </a:defRPr>
            </a:lvl8pPr>
            <a:lvl9pPr marL="0" marR="0" lvl="8" indent="0" algn="r" rtl="0">
              <a:spcBef>
                <a:spcPts val="0"/>
              </a:spcBef>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657" r:id="rId7"/>
    <p:sldLayoutId id="2147483721" r:id="rId8"/>
    <p:sldLayoutId id="2147483722" r:id="rId9"/>
    <p:sldLayoutId id="2147483660" r:id="rId10"/>
    <p:sldLayoutId id="2147483724" r:id="rId11"/>
    <p:sldLayoutId id="2147483725" r:id="rId12"/>
    <p:sldLayoutId id="2147483663" r:id="rId13"/>
    <p:sldLayoutId id="2147483664" r:id="rId14"/>
    <p:sldLayoutId id="2147483665" r:id="rId15"/>
    <p:sldLayoutId id="2147483666" r:id="rId16"/>
    <p:sldLayoutId id="2147483667"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notesSlide" Target="../notesSlides/notesSlide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3" Type="http://schemas.openxmlformats.org/officeDocument/2006/relationships/hyperlink" Target="https://www.surveymonkey.com/r/WNNY92C"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www.surveymonkey.com/r/W3CDLQH"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hyperlink" Target="https://www.surveymonkey.com/r/WNNY92C"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www.surveymonkey.com/r/W3CDLQH"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hyperlink" Target="https://www.surveymonkey.com/r/WNNY92C"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www.surveymonkey.com/r/W3CDLQH"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hyperlink" Target="https://www.surveymonkey.com/r/WNNY92C"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www.surveymonkey.com/r/W3CDLQH"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hyperlink" Target="https://www.surveymonkey.com/r/WNNY92C"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www.surveymonkey.com/r/W3CDLQH"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www.surveymonkey.com/r/WNNY92C"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www.surveymonkey.com/r/W3CDLQH"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3" Type="http://schemas.openxmlformats.org/officeDocument/2006/relationships/hyperlink" Target="https://www.surveymonkey.com/r/WNNY92C"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www.surveymonkey.com/r/W3CDLQH" TargetMode="External"/></Relationships>
</file>

<file path=ppt/slides/_rels/slide98.xml.rels><?xml version="1.0" encoding="UTF-8" standalone="yes"?>
<Relationships xmlns="http://schemas.openxmlformats.org/package/2006/relationships"><Relationship Id="rId2" Type="http://schemas.openxmlformats.org/officeDocument/2006/relationships/hyperlink" Target="https://forms.office.com/Pages/ResponsePage.aspx?id=H8Fgk-aQBketACX83J4u0R502Mh4cJZPnd5bIKZJykxUMlRYS09SNjNCOFpWNVVZWVpINUxYSUQyUy4u" TargetMode="External"/><Relationship Id="rId1" Type="http://schemas.openxmlformats.org/officeDocument/2006/relationships/slideLayout" Target="../slideLayouts/slideLayout3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485401" y="640080"/>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t>Getting to Know the </a:t>
            </a:r>
            <a:br>
              <a:rPr lang="en-US" sz="4000" dirty="0"/>
            </a:br>
            <a:r>
              <a:rPr lang="en-US" sz="4000" i="1" dirty="0"/>
              <a:t>Kentucky Academic Standards for Reading and Writing</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458100" y="4169664"/>
            <a:ext cx="9088236" cy="1261872"/>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4000" b="0" i="0" u="none" strike="noStrike" cap="none" dirty="0">
                <a:solidFill>
                  <a:srgbClr val="7F7F7F"/>
                </a:solidFill>
                <a:latin typeface="Georgia" panose="02040502050405020303" pitchFamily="18" charset="0"/>
                <a:sym typeface="Source Sans Pro"/>
              </a:rPr>
              <a:t>Module 1: Section 1A</a:t>
            </a:r>
          </a:p>
          <a:p>
            <a:pPr marL="0" marR="0" lvl="0" indent="0" rtl="0">
              <a:lnSpc>
                <a:spcPct val="100000"/>
              </a:lnSpc>
              <a:spcBef>
                <a:spcPts val="0"/>
              </a:spcBef>
              <a:spcAft>
                <a:spcPts val="0"/>
              </a:spcAft>
              <a:buClr>
                <a:srgbClr val="D2BD24"/>
              </a:buClr>
              <a:buSzPts val="2800"/>
              <a:buFont typeface="Noto Sans Symbols"/>
              <a:buNone/>
            </a:pPr>
            <a:r>
              <a:rPr lang="en-US" sz="4000" dirty="0">
                <a:latin typeface="Georgia" panose="02040502050405020303" pitchFamily="18" charset="0"/>
              </a:rPr>
              <a:t>Revision Process Overview</a:t>
            </a: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632998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 name="Picture Placeholder 2" descr="Picture of the Reading Standards for Informational Text - Grade 5 found in the KAS for Reading and Writing; The Strand name and Grade Level, the Interdisciplinary Literacy Practices, the Strand Categories, the Standards Codes and the Standards are pointed out. " title="Grade Level View"/>
          <p:cNvPicPr>
            <a:picLocks noGrp="1" noChangeAspect="1"/>
          </p:cNvPicPr>
          <p:nvPr>
            <p:ph type="pic" idx="2"/>
          </p:nvPr>
        </p:nvPicPr>
        <p:blipFill>
          <a:blip r:embed="rId5">
            <a:extLst>
              <a:ext uri="{28A0092B-C50C-407E-A947-70E740481C1C}">
                <a14:useLocalDpi xmlns:a14="http://schemas.microsoft.com/office/drawing/2010/main" val="0"/>
              </a:ext>
            </a:extLst>
          </a:blip>
          <a:srcRect l="665" r="665"/>
          <a:stretch>
            <a:fillRect/>
          </a:stretch>
        </p:blipFill>
        <p:spPr>
          <a:xfrm>
            <a:off x="121299" y="467139"/>
            <a:ext cx="9668744" cy="6390861"/>
          </a:xfrm>
        </p:spPr>
      </p:pic>
      <p:sp>
        <p:nvSpPr>
          <p:cNvPr id="360" name="Shape 36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FFFFFF"/>
                </a:solidFill>
                <a:latin typeface="Source Sans Pro"/>
                <a:ea typeface="Source Sans Pro"/>
                <a:cs typeface="Source Sans Pro"/>
                <a:sym typeface="Source Sans Pro"/>
              </a:rPr>
              <a:t>10</a:t>
            </a:fld>
            <a:endParaRPr sz="1800" b="0" i="0" u="none" strike="noStrike" cap="none">
              <a:solidFill>
                <a:srgbClr val="FFFFFF"/>
              </a:solidFill>
              <a:latin typeface="Source Sans Pro"/>
              <a:ea typeface="Source Sans Pro"/>
              <a:cs typeface="Source Sans Pro"/>
              <a:sym typeface="Source Sans Pro"/>
            </a:endParaRPr>
          </a:p>
        </p:txBody>
      </p:sp>
      <p:sp>
        <p:nvSpPr>
          <p:cNvPr id="358" name="Shape 358"/>
          <p:cNvSpPr txBox="1">
            <a:spLocks noGrp="1"/>
          </p:cNvSpPr>
          <p:nvPr>
            <p:ph type="title" idx="4294967295"/>
          </p:nvPr>
        </p:nvSpPr>
        <p:spPr>
          <a:xfrm>
            <a:off x="356616" y="1"/>
            <a:ext cx="8596313" cy="61504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72B62"/>
              </a:buClr>
              <a:buSzPts val="4400"/>
              <a:buFont typeface="Georgia"/>
              <a:buNone/>
            </a:pPr>
            <a:r>
              <a:rPr lang="en-US" sz="2200" b="0" i="1" u="none" strike="noStrike" cap="none" dirty="0">
                <a:solidFill>
                  <a:srgbClr val="072B62"/>
                </a:solidFill>
                <a:latin typeface="Georgia"/>
                <a:ea typeface="Georgia"/>
                <a:cs typeface="Georgia"/>
                <a:sym typeface="Georgia"/>
              </a:rPr>
              <a:t>Kentucky Academic Standards for Reading and Writing</a:t>
            </a:r>
            <a:endParaRPr sz="2200" b="0" i="1" u="none" strike="noStrike" cap="none" dirty="0">
              <a:solidFill>
                <a:srgbClr val="072B62"/>
              </a:solidFill>
              <a:latin typeface="Georgia"/>
              <a:ea typeface="Georgia"/>
              <a:cs typeface="Georgia"/>
              <a:sym typeface="Georgia"/>
            </a:endParaRPr>
          </a:p>
        </p:txBody>
      </p:sp>
      <p:pic>
        <p:nvPicPr>
          <p:cNvPr id="5" name="Grade Level View" descr="Image of Reading Standards for Informational Text - Grade 5 &#10;&#10;Image includes the strand name, grade level, strand categories, standard codes, standards and practices. Audio is available for this slide. " title="Grade-Level Vie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29403" y="2645522"/>
            <a:ext cx="487363" cy="487363"/>
          </a:xfrm>
          <a:prstGeom prst="rect">
            <a:avLst/>
          </a:prstGeom>
        </p:spPr>
      </p:pic>
    </p:spTree>
    <p:extLst>
      <p:ext uri="{BB962C8B-B14F-4D97-AF65-F5344CB8AC3E}">
        <p14:creationId xmlns:p14="http://schemas.microsoft.com/office/powerpoint/2010/main" val="310101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65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t>Assume best intentions.</a:t>
            </a:r>
          </a:p>
          <a:p>
            <a:pPr>
              <a:buFont typeface="Arial" panose="020B0604020202020204" pitchFamily="34" charset="0"/>
              <a:buChar char="•"/>
            </a:pPr>
            <a:r>
              <a:rPr lang="en-US" dirty="0"/>
              <a:t>Listen carefully to one another.</a:t>
            </a:r>
          </a:p>
          <a:p>
            <a:pPr>
              <a:buFont typeface="Arial" panose="020B0604020202020204" pitchFamily="34" charset="0"/>
              <a:buChar char="•"/>
            </a:pPr>
            <a:r>
              <a:rPr lang="en-US" dirty="0"/>
              <a:t>Be open to new ideas.</a:t>
            </a:r>
          </a:p>
          <a:p>
            <a:pPr>
              <a:buFont typeface="Arial" panose="020B0604020202020204" pitchFamily="34" charset="0"/>
              <a:buChar char="•"/>
            </a:pPr>
            <a:r>
              <a:rPr lang="en-US" dirty="0"/>
              <a:t>Be open to working outside your comfort zone.</a:t>
            </a:r>
          </a:p>
          <a:p>
            <a:pPr>
              <a:buFont typeface="Arial" panose="020B0604020202020204" pitchFamily="34" charset="0"/>
              <a:buChar char="•"/>
            </a:pPr>
            <a:r>
              <a:rPr lang="en-US" dirty="0"/>
              <a:t>Ask questions.</a:t>
            </a:r>
          </a:p>
          <a:p>
            <a:pPr>
              <a:buFont typeface="Arial" panose="020B0604020202020204" pitchFamily="34" charset="0"/>
              <a:buChar char="•"/>
            </a:pPr>
            <a:r>
              <a:rPr lang="en-US" dirty="0"/>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100</a:t>
            </a:fld>
            <a:endParaRPr lang="en-US"/>
          </a:p>
        </p:txBody>
      </p:sp>
    </p:spTree>
    <p:extLst>
      <p:ext uri="{BB962C8B-B14F-4D97-AF65-F5344CB8AC3E}">
        <p14:creationId xmlns:p14="http://schemas.microsoft.com/office/powerpoint/2010/main" val="17655038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Revision Process Overview Essential Questions</a:t>
            </a:r>
          </a:p>
        </p:txBody>
      </p:sp>
      <p:sp>
        <p:nvSpPr>
          <p:cNvPr id="3" name="Text Placeholder 2"/>
          <p:cNvSpPr>
            <a:spLocks noGrp="1"/>
          </p:cNvSpPr>
          <p:nvPr>
            <p:ph type="body" sz="quarter" idx="13"/>
          </p:nvPr>
        </p:nvSpPr>
        <p:spPr/>
        <p:txBody>
          <a:bodyPr/>
          <a:lstStyle/>
          <a:p>
            <a:r>
              <a:rPr lang="en-US" sz="4400" dirty="0"/>
              <a:t>Why were the standards revised?</a:t>
            </a:r>
          </a:p>
          <a:p>
            <a:r>
              <a:rPr lang="en-US" sz="4400" dirty="0"/>
              <a:t>What was the process for the revision?</a:t>
            </a:r>
          </a:p>
          <a:p>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101</a:t>
            </a:fld>
            <a:endParaRPr lang="en-US"/>
          </a:p>
        </p:txBody>
      </p:sp>
    </p:spTree>
    <p:extLst>
      <p:ext uri="{BB962C8B-B14F-4D97-AF65-F5344CB8AC3E}">
        <p14:creationId xmlns:p14="http://schemas.microsoft.com/office/powerpoint/2010/main" val="8227749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545" y="257025"/>
            <a:ext cx="11934438" cy="856158"/>
          </a:xfrm>
        </p:spPr>
        <p:txBody>
          <a:bodyPr>
            <a:normAutofit/>
          </a:bodyPr>
          <a:lstStyle/>
          <a:p>
            <a:pPr algn="ctr"/>
            <a:r>
              <a:rPr lang="en-US" dirty="0"/>
              <a:t>SB1 (2017) Standards Revision Requirements </a:t>
            </a:r>
          </a:p>
        </p:txBody>
      </p:sp>
      <p:sp>
        <p:nvSpPr>
          <p:cNvPr id="3" name="Text Placeholder 2"/>
          <p:cNvSpPr>
            <a:spLocks noGrp="1"/>
          </p:cNvSpPr>
          <p:nvPr>
            <p:ph type="body" sz="quarter" idx="13"/>
          </p:nvPr>
        </p:nvSpPr>
        <p:spPr>
          <a:xfrm>
            <a:off x="1" y="1113184"/>
            <a:ext cx="12192000" cy="5744816"/>
          </a:xfrm>
        </p:spPr>
        <p:txBody>
          <a:bodyPr>
            <a:normAutofit fontScale="85000" lnSpcReduction="20000"/>
          </a:bodyPr>
          <a:lstStyle/>
          <a:p>
            <a:pPr marL="0" indent="0">
              <a:buNone/>
            </a:pPr>
            <a:r>
              <a:rPr lang="en-US" i="1" dirty="0"/>
              <a:t>The standards revision to the content standards shall: </a:t>
            </a:r>
          </a:p>
          <a:p>
            <a:r>
              <a:rPr lang="en-US" dirty="0"/>
              <a:t>Focus on critical knowledge, skills, and capacities needed for success in the global economy;</a:t>
            </a:r>
          </a:p>
          <a:p>
            <a:r>
              <a:rPr lang="en-US" dirty="0"/>
              <a:t>Result in fewer, but more in-depth standards to facilitate mastery learning; </a:t>
            </a:r>
          </a:p>
          <a:p>
            <a:r>
              <a:rPr lang="en-US" dirty="0"/>
              <a:t>Communicate expectations more clearly and concisely to teachers, parents, students and citizens;</a:t>
            </a:r>
          </a:p>
          <a:p>
            <a:r>
              <a:rPr lang="en-US" dirty="0"/>
              <a:t>Be based on evidence-based research;</a:t>
            </a:r>
          </a:p>
          <a:p>
            <a:r>
              <a:rPr lang="en-US" dirty="0"/>
              <a:t>Consider international benchmarks; and </a:t>
            </a:r>
          </a:p>
          <a:p>
            <a:r>
              <a:rPr lang="en-US" dirty="0"/>
              <a:t>Ensure that the standards are aligned from elementary to high school to post-secondary education so that students can be successful at each education level. </a:t>
            </a:r>
          </a:p>
          <a:p>
            <a:endParaRPr lang="en-US" dirty="0"/>
          </a:p>
        </p:txBody>
      </p:sp>
    </p:spTree>
    <p:extLst>
      <p:ext uri="{BB962C8B-B14F-4D97-AF65-F5344CB8AC3E}">
        <p14:creationId xmlns:p14="http://schemas.microsoft.com/office/powerpoint/2010/main" val="3236886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26187"/>
          </a:xfrm>
        </p:spPr>
        <p:txBody>
          <a:bodyPr/>
          <a:lstStyle/>
          <a:p>
            <a:r>
              <a:rPr lang="en-US" dirty="0"/>
              <a:t>Standards Creation Process</a:t>
            </a:r>
            <a:br>
              <a:rPr lang="en-US" dirty="0"/>
            </a:br>
            <a:endParaRPr lang="en-US" dirty="0"/>
          </a:p>
        </p:txBody>
      </p:sp>
      <p:sp>
        <p:nvSpPr>
          <p:cNvPr id="3" name="Text Placeholder 2"/>
          <p:cNvSpPr>
            <a:spLocks noGrp="1"/>
          </p:cNvSpPr>
          <p:nvPr>
            <p:ph type="body" sz="quarter" idx="13"/>
          </p:nvPr>
        </p:nvSpPr>
        <p:spPr>
          <a:xfrm>
            <a:off x="0" y="1083212"/>
            <a:ext cx="9744501" cy="5774788"/>
          </a:xfrm>
        </p:spPr>
        <p:txBody>
          <a:bodyPr/>
          <a:lstStyle/>
          <a:p>
            <a:r>
              <a:rPr lang="en-US" sz="3200" dirty="0"/>
              <a:t>The Reading and Writing Standards </a:t>
            </a:r>
            <a:r>
              <a:rPr lang="en-US" sz="3200" b="1" dirty="0"/>
              <a:t>Advisory Panel (AP) </a:t>
            </a:r>
            <a:r>
              <a:rPr lang="en-US" sz="3200" dirty="0"/>
              <a:t>was composed of practicing classroom teachers, public post-secondary professors from institutions of higher education and business/community members. </a:t>
            </a:r>
          </a:p>
          <a:p>
            <a:pPr lvl="1"/>
            <a:r>
              <a:rPr lang="en-US" dirty="0"/>
              <a:t>The function of the AP was to review the standards and make recommendations for changes to a Review Development Committee (RDC). </a:t>
            </a:r>
          </a:p>
          <a:p>
            <a:pPr lvl="1"/>
            <a:r>
              <a:rPr lang="en-US" dirty="0"/>
              <a:t>In addition to revising the standards, the AP created a new architectural structure for the standards. </a:t>
            </a:r>
          </a:p>
          <a:p>
            <a:pPr marL="0" indent="0">
              <a:buNone/>
            </a:pP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103</a:t>
            </a:fld>
            <a:endParaRPr lang="en-US"/>
          </a:p>
        </p:txBody>
      </p:sp>
    </p:spTree>
    <p:extLst>
      <p:ext uri="{BB962C8B-B14F-4D97-AF65-F5344CB8AC3E}">
        <p14:creationId xmlns:p14="http://schemas.microsoft.com/office/powerpoint/2010/main" val="35692255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769917"/>
          </a:xfrm>
        </p:spPr>
        <p:txBody>
          <a:bodyPr/>
          <a:lstStyle/>
          <a:p>
            <a:r>
              <a:rPr lang="en-US" dirty="0"/>
              <a:t>Standards Creation Process</a:t>
            </a:r>
          </a:p>
        </p:txBody>
      </p:sp>
      <p:sp>
        <p:nvSpPr>
          <p:cNvPr id="3" name="Text Placeholder 2"/>
          <p:cNvSpPr>
            <a:spLocks noGrp="1"/>
          </p:cNvSpPr>
          <p:nvPr>
            <p:ph type="body" sz="quarter" idx="13"/>
          </p:nvPr>
        </p:nvSpPr>
        <p:spPr>
          <a:xfrm>
            <a:off x="0" y="1026942"/>
            <a:ext cx="10170942" cy="5831058"/>
          </a:xfrm>
        </p:spPr>
        <p:txBody>
          <a:bodyPr/>
          <a:lstStyle/>
          <a:p>
            <a:r>
              <a:rPr lang="en-US" sz="3200" dirty="0"/>
              <a:t>The Reading and Writing Standards </a:t>
            </a:r>
            <a:r>
              <a:rPr lang="en-US" sz="3200" b="1" dirty="0"/>
              <a:t>Review and Development Committee (RDC)</a:t>
            </a:r>
            <a:r>
              <a:rPr lang="en-US" sz="3200" dirty="0"/>
              <a:t> was composed of practicing classroom teachers, public post-secondary professors from institutions of higher education and community members. </a:t>
            </a:r>
          </a:p>
          <a:p>
            <a:pPr lvl="1"/>
            <a:r>
              <a:rPr lang="en-US" sz="3000" dirty="0"/>
              <a:t>The function of the RDC was to review the work and findings from the AP and make recommendations to revise or replace existing standards. </a:t>
            </a:r>
          </a:p>
          <a:p>
            <a:r>
              <a:rPr lang="en-US" sz="3200" dirty="0"/>
              <a:t>Members of the AP and RDC applied and were selected based on their expertise in English/language arts and the need for statewide representation. </a:t>
            </a:r>
          </a:p>
          <a:p>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104</a:t>
            </a:fld>
            <a:endParaRPr lang="en-US"/>
          </a:p>
        </p:txBody>
      </p:sp>
    </p:spTree>
    <p:extLst>
      <p:ext uri="{BB962C8B-B14F-4D97-AF65-F5344CB8AC3E}">
        <p14:creationId xmlns:p14="http://schemas.microsoft.com/office/powerpoint/2010/main" val="35393721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025"/>
            <a:ext cx="11734800" cy="798052"/>
          </a:xfrm>
        </p:spPr>
        <p:txBody>
          <a:bodyPr/>
          <a:lstStyle/>
          <a:p>
            <a:r>
              <a:rPr lang="en-US" dirty="0"/>
              <a:t>Writers’ Vision</a:t>
            </a:r>
          </a:p>
        </p:txBody>
      </p:sp>
      <p:sp>
        <p:nvSpPr>
          <p:cNvPr id="3" name="Text Placeholder 2"/>
          <p:cNvSpPr>
            <a:spLocks noGrp="1"/>
          </p:cNvSpPr>
          <p:nvPr>
            <p:ph type="body" sz="quarter" idx="13"/>
          </p:nvPr>
        </p:nvSpPr>
        <p:spPr>
          <a:xfrm>
            <a:off x="0" y="1195754"/>
            <a:ext cx="12191999" cy="5662245"/>
          </a:xfrm>
        </p:spPr>
        <p:txBody>
          <a:bodyPr/>
          <a:lstStyle/>
          <a:p>
            <a:pPr>
              <a:spcAft>
                <a:spcPts val="1200"/>
              </a:spcAft>
            </a:pPr>
            <a:r>
              <a:rPr lang="en-US" sz="3200" dirty="0"/>
              <a:t>The reading and writing standards were created </a:t>
            </a:r>
            <a:r>
              <a:rPr lang="en-US" sz="3200" b="1" dirty="0"/>
              <a:t>by educators for educators </a:t>
            </a:r>
            <a:r>
              <a:rPr lang="en-US" sz="3200" dirty="0"/>
              <a:t>with the purpose of preparing each and every Kentucky student for a productive post high school transition. </a:t>
            </a:r>
          </a:p>
          <a:p>
            <a:pPr>
              <a:spcAft>
                <a:spcPts val="1200"/>
              </a:spcAft>
            </a:pPr>
            <a:r>
              <a:rPr lang="en-US" sz="3200" dirty="0"/>
              <a:t>The standard architecture should be </a:t>
            </a:r>
            <a:r>
              <a:rPr lang="en-US" sz="3200" b="1" dirty="0"/>
              <a:t>useful</a:t>
            </a:r>
            <a:r>
              <a:rPr lang="en-US" sz="3200" dirty="0"/>
              <a:t> and </a:t>
            </a:r>
            <a:r>
              <a:rPr lang="en-US" sz="3200" b="1" dirty="0"/>
              <a:t>practical</a:t>
            </a:r>
            <a:r>
              <a:rPr lang="en-US" sz="3200" dirty="0"/>
              <a:t> for teachers as they consult the standards in their daily work. </a:t>
            </a:r>
          </a:p>
          <a:p>
            <a:r>
              <a:rPr lang="en-US" sz="3200" dirty="0"/>
              <a:t>Standards should be </a:t>
            </a:r>
            <a:r>
              <a:rPr lang="en-US" sz="3200" b="1" dirty="0"/>
              <a:t>clear </a:t>
            </a:r>
            <a:r>
              <a:rPr lang="en-US" sz="3200" dirty="0"/>
              <a:t>and directive, but not prescriptive. They should </a:t>
            </a:r>
            <a:r>
              <a:rPr lang="en-US" sz="3200" b="1" dirty="0"/>
              <a:t>consolidate redundancies</a:t>
            </a:r>
            <a:r>
              <a:rPr lang="en-US" sz="3200" dirty="0"/>
              <a:t>, reflect the current state of </a:t>
            </a:r>
            <a:r>
              <a:rPr lang="en-US" sz="3200" b="1" dirty="0"/>
              <a:t>evidence-based research </a:t>
            </a:r>
            <a:r>
              <a:rPr lang="en-US" sz="3200" dirty="0"/>
              <a:t>and </a:t>
            </a:r>
            <a:r>
              <a:rPr lang="en-US" sz="3200" b="1" dirty="0"/>
              <a:t>align</a:t>
            </a:r>
            <a:r>
              <a:rPr lang="en-US" sz="3200" dirty="0"/>
              <a:t> the incremental expectations among grade-levels. </a:t>
            </a:r>
          </a:p>
        </p:txBody>
      </p:sp>
      <p:sp>
        <p:nvSpPr>
          <p:cNvPr id="4" name="Slide Number Placeholder 3"/>
          <p:cNvSpPr>
            <a:spLocks noGrp="1"/>
          </p:cNvSpPr>
          <p:nvPr>
            <p:ph type="sldNum" sz="quarter" idx="12"/>
          </p:nvPr>
        </p:nvSpPr>
        <p:spPr/>
        <p:txBody>
          <a:bodyPr/>
          <a:lstStyle/>
          <a:p>
            <a:fld id="{91BD7323-49BF-4C97-8773-5EC64C492009}" type="slidenum">
              <a:rPr lang="en-US" smtClean="0"/>
              <a:t>105</a:t>
            </a:fld>
            <a:endParaRPr lang="en-US"/>
          </a:p>
        </p:txBody>
      </p:sp>
    </p:spTree>
    <p:extLst>
      <p:ext uri="{BB962C8B-B14F-4D97-AF65-F5344CB8AC3E}">
        <p14:creationId xmlns:p14="http://schemas.microsoft.com/office/powerpoint/2010/main" val="12398093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End Slide Section F</a:t>
            </a:r>
          </a:p>
        </p:txBody>
      </p:sp>
      <p:sp>
        <p:nvSpPr>
          <p:cNvPr id="4" name="Slide Number Placeholder 3"/>
          <p:cNvSpPr>
            <a:spLocks noGrp="1"/>
          </p:cNvSpPr>
          <p:nvPr>
            <p:ph type="sldNum" idx="12"/>
          </p:nvPr>
        </p:nvSpPr>
        <p:spPr/>
        <p:txBody>
          <a:bodyPr/>
          <a:lstStyle/>
          <a:p>
            <a:fld id="{91BD7323-49BF-4C97-8773-5EC64C492009}" type="slidenum">
              <a:rPr lang="en-US" smtClean="0"/>
              <a:t>106</a:t>
            </a:fld>
            <a:endParaRPr lang="en-US"/>
          </a:p>
        </p:txBody>
      </p:sp>
      <p:sp>
        <p:nvSpPr>
          <p:cNvPr id="3" name="Text Placeholder 2" hidden="1"/>
          <p:cNvSpPr>
            <a:spLocks noGrp="1"/>
          </p:cNvSpPr>
          <p:nvPr>
            <p:ph type="body" idx="1"/>
          </p:nvPr>
        </p:nvSpPr>
        <p:spPr/>
        <p:txBody>
          <a:bodyPr/>
          <a:lstStyle/>
          <a:p>
            <a:endParaRPr lang="en-US"/>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5529" y="3870158"/>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38808" y="664308"/>
            <a:ext cx="9205805" cy="5262979"/>
          </a:xfrm>
          <a:prstGeom prst="rect">
            <a:avLst/>
          </a:prstGeom>
        </p:spPr>
        <p:txBody>
          <a:bodyPr wrap="square">
            <a:spAutoFit/>
          </a:bodyPr>
          <a:lstStyle/>
          <a:p>
            <a:r>
              <a:rPr lang="en-US" sz="2400" dirty="0">
                <a:solidFill>
                  <a:srgbClr val="333333"/>
                </a:solidFill>
                <a:latin typeface="&amp;quot"/>
              </a:rPr>
              <a:t>Stop here if you are completing Module 1: Section 1A: Standards Revision Process </a:t>
            </a:r>
            <a:r>
              <a:rPr lang="en-US" sz="2400" b="1" dirty="0">
                <a:solidFill>
                  <a:srgbClr val="333333"/>
                </a:solidFill>
                <a:latin typeface="&amp;quot"/>
              </a:rPr>
              <a:t>only</a:t>
            </a:r>
            <a:r>
              <a:rPr lang="en-US" sz="2400" dirty="0">
                <a:solidFill>
                  <a:srgbClr val="333333"/>
                </a:solidFill>
                <a:latin typeface="&amp;quot"/>
              </a:rPr>
              <a:t>. </a:t>
            </a:r>
          </a:p>
          <a:p>
            <a:endParaRPr lang="en-US" sz="2400" dirty="0">
              <a:solidFill>
                <a:srgbClr val="333333"/>
              </a:solidFill>
              <a:latin typeface="&amp;quot"/>
            </a:endParaRPr>
          </a:p>
          <a:p>
            <a:r>
              <a:rPr lang="en-US" sz="2400" dirty="0"/>
              <a:t>The KDE needs your feedback on the effectiveness of this module, the learning platform and how the consultants may best support you as you take the next steps in the implementation process. Feedback from the surveys will be used by the KDE to plan and prepare future professional learning.</a:t>
            </a:r>
          </a:p>
          <a:p>
            <a:endParaRPr lang="en-US" sz="2400" dirty="0"/>
          </a:p>
          <a:p>
            <a:r>
              <a:rPr lang="en-US" sz="2400" dirty="0"/>
              <a:t>Teacher survey:</a:t>
            </a:r>
          </a:p>
          <a:p>
            <a:r>
              <a:rPr lang="en-US" sz="2400" dirty="0">
                <a:hlinkClick r:id="rId3"/>
              </a:rPr>
              <a:t>https://www.surveymonkey.com/r/WNNY92C</a:t>
            </a:r>
            <a:endParaRPr lang="en-US" sz="2400" dirty="0"/>
          </a:p>
          <a:p>
            <a:r>
              <a:rPr lang="en-US" sz="2400" dirty="0"/>
              <a:t>School/District Leader survey: </a:t>
            </a:r>
            <a:endParaRPr lang="en-US" sz="2400" dirty="0">
              <a:solidFill>
                <a:srgbClr val="333333"/>
              </a:solidFill>
              <a:latin typeface="&amp;quot"/>
            </a:endParaRPr>
          </a:p>
          <a:p>
            <a:r>
              <a:rPr lang="en-US" sz="2400" dirty="0">
                <a:solidFill>
                  <a:srgbClr val="333333"/>
                </a:solidFill>
                <a:latin typeface="&amp;quot"/>
                <a:hlinkClick r:id="rId4"/>
              </a:rPr>
              <a:t>https://www.surveymonkey.com/r/W3CDLQH</a:t>
            </a:r>
            <a:endParaRPr lang="en-US" sz="2400" dirty="0">
              <a:solidFill>
                <a:srgbClr val="333333"/>
              </a:solidFill>
              <a:latin typeface="&amp;quot"/>
            </a:endParaRPr>
          </a:p>
          <a:p>
            <a:endParaRPr lang="en-US" sz="2400" dirty="0">
              <a:solidFill>
                <a:srgbClr val="333333"/>
              </a:solidFill>
              <a:latin typeface="&amp;quot"/>
            </a:endParaRPr>
          </a:p>
        </p:txBody>
      </p:sp>
    </p:spTree>
    <p:extLst>
      <p:ext uri="{BB962C8B-B14F-4D97-AF65-F5344CB8AC3E}">
        <p14:creationId xmlns:p14="http://schemas.microsoft.com/office/powerpoint/2010/main" val="842094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Grade-Level Standards View Reflection</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a:t>
            </a:fld>
            <a:endParaRPr lang="en-US"/>
          </a:p>
        </p:txBody>
      </p:sp>
      <p:sp>
        <p:nvSpPr>
          <p:cNvPr id="5" name="Text Placeholder 4"/>
          <p:cNvSpPr>
            <a:spLocks noGrp="1"/>
          </p:cNvSpPr>
          <p:nvPr>
            <p:ph type="body" idx="1"/>
          </p:nvPr>
        </p:nvSpPr>
        <p:spPr>
          <a:xfrm>
            <a:off x="581634" y="1796386"/>
            <a:ext cx="9090000" cy="5061613"/>
          </a:xfrm>
        </p:spPr>
        <p:txBody>
          <a:bodyPr/>
          <a:lstStyle/>
          <a:p>
            <a:pPr marL="971550" indent="-742950">
              <a:buAutoNum type="arabicPeriod"/>
            </a:pPr>
            <a:r>
              <a:rPr lang="en-US"/>
              <a:t>Do you understand the coding?</a:t>
            </a:r>
          </a:p>
          <a:p>
            <a:pPr marL="971550" indent="-742950">
              <a:buAutoNum type="arabicPeriod"/>
            </a:pPr>
            <a:r>
              <a:rPr lang="en-US"/>
              <a:t>How would you explain the difference between the standards versus the practices?</a:t>
            </a:r>
          </a:p>
          <a:p>
            <a:pPr marL="971550" indent="-742950">
              <a:buAutoNum type="arabicPeriod"/>
            </a:pPr>
            <a:r>
              <a:rPr lang="en-US"/>
              <a:t>How might this grade level view be useful to you in your role?</a:t>
            </a:r>
          </a:p>
          <a:p>
            <a:pPr marL="971550" indent="-742950">
              <a:buAutoNum type="arabicPeriod"/>
            </a:pPr>
            <a:r>
              <a:rPr lang="en-US"/>
              <a:t>Where might you need additional support?</a:t>
            </a:r>
          </a:p>
          <a:p>
            <a:endParaRPr lang="en-US"/>
          </a:p>
        </p:txBody>
      </p:sp>
    </p:spTree>
    <p:extLst>
      <p:ext uri="{BB962C8B-B14F-4D97-AF65-F5344CB8AC3E}">
        <p14:creationId xmlns:p14="http://schemas.microsoft.com/office/powerpoint/2010/main" val="563125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364"/>
        <p:cNvGrpSpPr/>
        <p:nvPr/>
      </p:nvGrpSpPr>
      <p:grpSpPr>
        <a:xfrm>
          <a:off x="0" y="0"/>
          <a:ext cx="0" cy="0"/>
          <a:chOff x="0" y="0"/>
          <a:chExt cx="0" cy="0"/>
        </a:xfrm>
      </p:grpSpPr>
      <p:sp>
        <p:nvSpPr>
          <p:cNvPr id="365" name="Shape 365"/>
          <p:cNvSpPr txBox="1">
            <a:spLocks noGrp="1"/>
          </p:cNvSpPr>
          <p:nvPr>
            <p:ph type="title"/>
          </p:nvPr>
        </p:nvSpPr>
        <p:spPr>
          <a:xfrm>
            <a:off x="555786" y="257025"/>
            <a:ext cx="8596668" cy="127847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72B62"/>
              </a:buClr>
              <a:buSzPts val="4400"/>
              <a:buFont typeface="Georgia"/>
              <a:buNone/>
            </a:pPr>
            <a:r>
              <a:rPr lang="en-US" sz="4000" b="0" i="1" u="none" strike="noStrike" cap="none" dirty="0">
                <a:solidFill>
                  <a:srgbClr val="072B62"/>
                </a:solidFill>
                <a:latin typeface="Georgia"/>
                <a:ea typeface="Georgia"/>
                <a:cs typeface="Georgia"/>
                <a:sym typeface="Georgia"/>
              </a:rPr>
              <a:t>Kentucky Academic Standards for Reading and Writing</a:t>
            </a:r>
            <a:endParaRPr sz="4000" b="0" i="1" u="none" strike="noStrike" cap="none" dirty="0">
              <a:solidFill>
                <a:srgbClr val="072B62"/>
              </a:solidFill>
              <a:latin typeface="Georgia"/>
              <a:ea typeface="Georgia"/>
              <a:cs typeface="Georgia"/>
              <a:sym typeface="Georgia"/>
            </a:endParaRPr>
          </a:p>
        </p:txBody>
      </p:sp>
      <p:sp>
        <p:nvSpPr>
          <p:cNvPr id="366" name="Shape 366"/>
          <p:cNvSpPr txBox="1">
            <a:spLocks noGrp="1"/>
          </p:cNvSpPr>
          <p:nvPr>
            <p:ph type="sldNum" idx="12"/>
          </p:nvPr>
        </p:nvSpPr>
        <p:spPr>
          <a:xfrm>
            <a:off x="11030413" y="6314034"/>
            <a:ext cx="68333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FFFFFF"/>
                </a:solidFill>
                <a:latin typeface="Source Sans Pro"/>
                <a:ea typeface="Source Sans Pro"/>
                <a:cs typeface="Source Sans Pro"/>
                <a:sym typeface="Source Sans Pro"/>
              </a:rPr>
              <a:t>12</a:t>
            </a:fld>
            <a:endParaRPr sz="1800" b="0" i="0" u="none" strike="noStrike" cap="none">
              <a:solidFill>
                <a:srgbClr val="FFFFFF"/>
              </a:solidFill>
              <a:latin typeface="Source Sans Pro"/>
              <a:ea typeface="Source Sans Pro"/>
              <a:cs typeface="Source Sans Pro"/>
              <a:sym typeface="Source Sans Pro"/>
            </a:endParaRPr>
          </a:p>
        </p:txBody>
      </p:sp>
      <p:pic>
        <p:nvPicPr>
          <p:cNvPr id="367" name="Shape 367" descr="Image of the Breakdown View for RI.5.1 from the KAS for Reading and Writing. The image includes the guiding principle, progression and multidimensionality." title="Breakdown View"/>
          <p:cNvPicPr preferRelativeResize="0"/>
          <p:nvPr/>
        </p:nvPicPr>
        <p:blipFill rotWithShape="1">
          <a:blip r:embed="rId5">
            <a:alphaModFix/>
          </a:blip>
          <a:srcRect/>
          <a:stretch/>
        </p:blipFill>
        <p:spPr>
          <a:xfrm>
            <a:off x="258791" y="1818861"/>
            <a:ext cx="11454961" cy="4144618"/>
          </a:xfrm>
          <a:prstGeom prst="rect">
            <a:avLst/>
          </a:prstGeom>
          <a:noFill/>
          <a:ln>
            <a:noFill/>
          </a:ln>
        </p:spPr>
      </p:pic>
      <p:pic>
        <p:nvPicPr>
          <p:cNvPr id="2" name="Picture 1" descr="Image of the breakdown view for RI.5.1 from the KAS for Reading and Writing" title="Breakdown View"/>
          <p:cNvPicPr>
            <a:picLocks noChangeAspect="1"/>
          </p:cNvPicPr>
          <p:nvPr/>
        </p:nvPicPr>
        <p:blipFill>
          <a:blip r:embed="rId6"/>
          <a:stretch>
            <a:fillRect/>
          </a:stretch>
        </p:blipFill>
        <p:spPr>
          <a:xfrm>
            <a:off x="258791" y="1818860"/>
            <a:ext cx="7165739" cy="4075043"/>
          </a:xfrm>
          <a:prstGeom prst="rect">
            <a:avLst/>
          </a:prstGeom>
        </p:spPr>
      </p:pic>
      <p:pic>
        <p:nvPicPr>
          <p:cNvPr id="6" name="Breakdown View" descr="Image of standard breakdown view with guiding principle, progression, and multidimensionality. Audio is available for this slide. " title="Standard Breakdown Vie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3050" y="652581"/>
            <a:ext cx="487363" cy="487363"/>
          </a:xfrm>
          <a:prstGeom prst="rect">
            <a:avLst/>
          </a:prstGeom>
        </p:spPr>
      </p:pic>
    </p:spTree>
    <p:extLst>
      <p:ext uri="{BB962C8B-B14F-4D97-AF65-F5344CB8AC3E}">
        <p14:creationId xmlns:p14="http://schemas.microsoft.com/office/powerpoint/2010/main" val="23678181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892" fill="hold"/>
                                        <p:tgtEl>
                                          <p:spTgt spid="6"/>
                                        </p:tgtEl>
                                      </p:cBhvr>
                                    </p:cmd>
                                  </p:childTnLst>
                                </p:cTn>
                              </p:par>
                            </p:childTnLst>
                          </p:cTn>
                        </p:par>
                      </p:childTnLst>
                    </p:cTn>
                  </p:par>
                </p:childTnLst>
              </p:cTn>
              <p:nextCondLst>
                <p:cond evt="onClick" delay="0">
                  <p:tgtEl>
                    <p:spTgt spid="6"/>
                  </p:tgtEl>
                </p:cond>
              </p:nextCondLst>
            </p:seq>
            <p:audio>
              <p:cMediaNode vol="47561">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Standards Breakdown View Reflection</a:t>
            </a:r>
          </a:p>
        </p:txBody>
      </p:sp>
      <p:sp>
        <p:nvSpPr>
          <p:cNvPr id="3" name="Text Placeholder 2"/>
          <p:cNvSpPr>
            <a:spLocks noGrp="1"/>
          </p:cNvSpPr>
          <p:nvPr>
            <p:ph type="body" idx="1"/>
          </p:nvPr>
        </p:nvSpPr>
        <p:spPr>
          <a:xfrm>
            <a:off x="555787" y="1773451"/>
            <a:ext cx="9017872" cy="4901324"/>
          </a:xfrm>
        </p:spPr>
        <p:txBody>
          <a:bodyPr/>
          <a:lstStyle/>
          <a:p>
            <a:pPr marL="742950" indent="-742950">
              <a:buAutoNum type="arabicPeriod"/>
            </a:pPr>
            <a:r>
              <a:rPr lang="en-US" sz="3400" dirty="0"/>
              <a:t>How might knowing the guiding principle for each standard be useful?</a:t>
            </a:r>
          </a:p>
          <a:p>
            <a:pPr marL="742950" indent="-742950">
              <a:buAutoNum type="arabicPeriod"/>
            </a:pPr>
            <a:r>
              <a:rPr lang="en-US" sz="3400" dirty="0"/>
              <a:t>How will access to the mini-progression be helpful? </a:t>
            </a:r>
          </a:p>
          <a:p>
            <a:pPr marL="742950" indent="-742950">
              <a:buAutoNum type="arabicPeriod"/>
            </a:pPr>
            <a:r>
              <a:rPr lang="en-US" sz="3400" dirty="0"/>
              <a:t>How will the multidimensionality be useful in providing a deconstruction of the standard?</a:t>
            </a:r>
          </a:p>
          <a:p>
            <a:pPr marL="742950" indent="-742950">
              <a:buAutoNum type="arabicPeriod"/>
            </a:pPr>
            <a:r>
              <a:rPr lang="en-US" sz="3400" dirty="0"/>
              <a:t>Where might you need additional support?</a:t>
            </a:r>
          </a:p>
          <a:p>
            <a:endParaRPr lang="en-US" dirty="0"/>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a:t>
            </a:fld>
            <a:endParaRPr lang="en-US"/>
          </a:p>
        </p:txBody>
      </p:sp>
    </p:spTree>
    <p:extLst>
      <p:ext uri="{BB962C8B-B14F-4D97-AF65-F5344CB8AC3E}">
        <p14:creationId xmlns:p14="http://schemas.microsoft.com/office/powerpoint/2010/main" val="777511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52454" cy="618978"/>
          </a:xfrm>
        </p:spPr>
        <p:txBody>
          <a:bodyPr/>
          <a:lstStyle/>
          <a:p>
            <a:r>
              <a:rPr lang="en-US" sz="2800" dirty="0"/>
              <a:t>K-12 Standard Progressions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a:t>
            </a:fld>
            <a:endParaRPr lang="en-US"/>
          </a:p>
        </p:txBody>
      </p:sp>
      <p:pic>
        <p:nvPicPr>
          <p:cNvPr id="5" name="Picture 4" descr="Image of the RL.1 Progresssion found in the KAS for Reading and Writing" title="K-12 Progressi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10" y="534837"/>
            <a:ext cx="9730597" cy="6360061"/>
          </a:xfrm>
          <a:prstGeom prst="rect">
            <a:avLst/>
          </a:prstGeom>
        </p:spPr>
      </p:pic>
    </p:spTree>
    <p:extLst>
      <p:ext uri="{BB962C8B-B14F-4D97-AF65-F5344CB8AC3E}">
        <p14:creationId xmlns:p14="http://schemas.microsoft.com/office/powerpoint/2010/main" val="1227164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K-12 Progressions Reflection</a:t>
            </a:r>
          </a:p>
        </p:txBody>
      </p:sp>
      <p:sp>
        <p:nvSpPr>
          <p:cNvPr id="3" name="Text Placeholder 2"/>
          <p:cNvSpPr>
            <a:spLocks noGrp="1"/>
          </p:cNvSpPr>
          <p:nvPr>
            <p:ph type="body" idx="1"/>
          </p:nvPr>
        </p:nvSpPr>
        <p:spPr/>
        <p:txBody>
          <a:bodyPr/>
          <a:lstStyle/>
          <a:p>
            <a:pPr marL="742950" indent="-742950">
              <a:buAutoNum type="arabicPeriod"/>
            </a:pPr>
            <a:r>
              <a:rPr lang="en-US" dirty="0"/>
              <a:t>How might the progressions be useful for vertical alignment? In PLCs? </a:t>
            </a:r>
          </a:p>
          <a:p>
            <a:pPr marL="742950" indent="-742950">
              <a:buAutoNum type="arabicPeriod"/>
            </a:pPr>
            <a:r>
              <a:rPr lang="en-US" dirty="0"/>
              <a:t>Where might you need additional support?</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15</a:t>
            </a:fld>
            <a:endParaRPr lang="en-US"/>
          </a:p>
        </p:txBody>
      </p:sp>
    </p:spTree>
    <p:extLst>
      <p:ext uri="{BB962C8B-B14F-4D97-AF65-F5344CB8AC3E}">
        <p14:creationId xmlns:p14="http://schemas.microsoft.com/office/powerpoint/2010/main" val="1227589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22628"/>
          </a:xfrm>
        </p:spPr>
        <p:txBody>
          <a:bodyPr/>
          <a:lstStyle/>
          <a:p>
            <a:r>
              <a:rPr lang="en-US" dirty="0"/>
              <a:t>Section 1B Learning Goals</a:t>
            </a:r>
          </a:p>
        </p:txBody>
      </p:sp>
      <p:sp>
        <p:nvSpPr>
          <p:cNvPr id="3" name="Text Placeholder 2"/>
          <p:cNvSpPr>
            <a:spLocks noGrp="1"/>
          </p:cNvSpPr>
          <p:nvPr>
            <p:ph type="body" sz="quarter" idx="13"/>
          </p:nvPr>
        </p:nvSpPr>
        <p:spPr>
          <a:xfrm>
            <a:off x="1" y="1421176"/>
            <a:ext cx="9849080" cy="5436824"/>
          </a:xfrm>
        </p:spPr>
        <p:txBody>
          <a:bodyPr/>
          <a:lstStyle/>
          <a:p>
            <a:r>
              <a:rPr lang="en-US" sz="3100" dirty="0"/>
              <a:t>Build a shared understanding of the architecture: </a:t>
            </a:r>
          </a:p>
          <a:p>
            <a:pPr marL="1200150" lvl="1" indent="-742950">
              <a:buFont typeface="+mj-lt"/>
              <a:buAutoNum type="alphaLcPeriod"/>
            </a:pPr>
            <a:r>
              <a:rPr lang="en-US" sz="3000" dirty="0"/>
              <a:t>the overall organizational structure of the document, </a:t>
            </a:r>
          </a:p>
          <a:p>
            <a:pPr marL="1200150" lvl="1" indent="-742950">
              <a:buFont typeface="+mj-lt"/>
              <a:buAutoNum type="alphaLcPeriod"/>
            </a:pPr>
            <a:r>
              <a:rPr lang="en-US" sz="3000" dirty="0"/>
              <a:t>the different ways to view the standards, and </a:t>
            </a:r>
          </a:p>
          <a:p>
            <a:pPr marL="1200150" lvl="1" indent="-742950">
              <a:buFont typeface="+mj-lt"/>
              <a:buAutoNum type="alphaLcPeriod"/>
            </a:pPr>
            <a:r>
              <a:rPr lang="en-US" sz="3000" dirty="0"/>
              <a:t>the design considerations of the specific components within the </a:t>
            </a:r>
            <a:r>
              <a:rPr lang="en-US" sz="3000" i="1" dirty="0"/>
              <a:t>KAS for Reading and Writing</a:t>
            </a:r>
            <a:r>
              <a:rPr lang="en-US" sz="3000" dirty="0"/>
              <a:t>.</a:t>
            </a:r>
          </a:p>
          <a:p>
            <a:r>
              <a:rPr lang="en-US" sz="3100" dirty="0"/>
              <a:t>Strengthen an understanding of the connection between the components of the </a:t>
            </a:r>
            <a:r>
              <a:rPr lang="en-US" sz="3100" i="1" dirty="0"/>
              <a:t>KAS for Reading and Writing </a:t>
            </a:r>
            <a:r>
              <a:rPr lang="en-US" sz="3100" dirty="0"/>
              <a:t>and the way those components support teachers and other stakeholders. </a:t>
            </a:r>
          </a:p>
        </p:txBody>
      </p:sp>
      <p:sp>
        <p:nvSpPr>
          <p:cNvPr id="4" name="Slide Number Placeholder 3"/>
          <p:cNvSpPr>
            <a:spLocks noGrp="1"/>
          </p:cNvSpPr>
          <p:nvPr>
            <p:ph type="sldNum" sz="quarter" idx="12"/>
          </p:nvPr>
        </p:nvSpPr>
        <p:spPr/>
        <p:txBody>
          <a:bodyPr/>
          <a:lstStyle/>
          <a:p>
            <a:fld id="{91BD7323-49BF-4C97-8773-5EC64C492009}" type="slidenum">
              <a:rPr lang="en-US" smtClean="0"/>
              <a:t>16</a:t>
            </a:fld>
            <a:endParaRPr lang="en-US"/>
          </a:p>
        </p:txBody>
      </p:sp>
    </p:spTree>
    <p:extLst>
      <p:ext uri="{BB962C8B-B14F-4D97-AF65-F5344CB8AC3E}">
        <p14:creationId xmlns:p14="http://schemas.microsoft.com/office/powerpoint/2010/main" val="3651855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a:t>Coming Up</a:t>
            </a:r>
          </a:p>
        </p:txBody>
      </p:sp>
      <p:sp>
        <p:nvSpPr>
          <p:cNvPr id="4" name="Slide Number Placeholder 3"/>
          <p:cNvSpPr>
            <a:spLocks noGrp="1"/>
          </p:cNvSpPr>
          <p:nvPr>
            <p:ph type="sldNum" sz="quarter" idx="12"/>
          </p:nvPr>
        </p:nvSpPr>
        <p:spPr/>
        <p:txBody>
          <a:bodyPr/>
          <a:lstStyle/>
          <a:p>
            <a:fld id="{91BD7323-49BF-4C97-8773-5EC64C492009}" type="slidenum">
              <a:rPr lang="en-US" smtClean="0"/>
              <a:t>17</a:t>
            </a:fld>
            <a:endParaRPr lang="en-US"/>
          </a:p>
        </p:txBody>
      </p:sp>
      <p:sp>
        <p:nvSpPr>
          <p:cNvPr id="5" name="Rectangle 1"/>
          <p:cNvSpPr>
            <a:spLocks noGrp="1" noChangeArrowheads="1"/>
          </p:cNvSpPr>
          <p:nvPr>
            <p:ph type="body" sz="quarter" idx="13"/>
          </p:nvPr>
        </p:nvSpPr>
        <p:spPr bwMode="auto">
          <a:xfrm>
            <a:off x="0" y="1574275"/>
            <a:ext cx="10199077" cy="473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en-US" sz="2800" dirty="0"/>
              <a:t>Section 1C:  Deeper Dive into the Interdisciplinary 	</a:t>
            </a:r>
          </a:p>
          <a:p>
            <a:pPr indent="0">
              <a:buNone/>
            </a:pPr>
            <a:r>
              <a:rPr lang="en-US" sz="2800" dirty="0"/>
              <a:t>			  Literacy Practices</a:t>
            </a:r>
          </a:p>
          <a:p>
            <a:pPr indent="0">
              <a:buNone/>
            </a:pPr>
            <a:endParaRPr lang="en-US" sz="2800" dirty="0"/>
          </a:p>
          <a:p>
            <a:pPr>
              <a:buFont typeface="Arial" panose="020B0604020202020204" pitchFamily="34" charset="0"/>
              <a:buChar char="•"/>
            </a:pPr>
            <a:r>
              <a:rPr lang="en-US" sz="2800" dirty="0"/>
              <a:t>Section 1D:  Spotlight: Unpacking Multidimensionality</a:t>
            </a:r>
          </a:p>
          <a:p>
            <a:pPr>
              <a:buFont typeface="Arial" panose="020B0604020202020204" pitchFamily="34" charset="0"/>
              <a:buChar char="•"/>
            </a:pPr>
            <a:endParaRPr lang="en-US" sz="2800" dirty="0"/>
          </a:p>
          <a:p>
            <a:pPr>
              <a:buFont typeface="Arial" panose="020B0604020202020204" pitchFamily="34" charset="0"/>
              <a:buChar char="•"/>
            </a:pPr>
            <a:r>
              <a:rPr lang="en-US" sz="2800" dirty="0"/>
              <a:t>Section 1E:  Spotlight: Early Literacy</a:t>
            </a:r>
          </a:p>
          <a:p>
            <a:pPr>
              <a:buFont typeface="Arial" panose="020B0604020202020204" pitchFamily="34" charset="0"/>
              <a:buChar char="•"/>
            </a:pPr>
            <a:endParaRPr lang="en-US" sz="2800" dirty="0"/>
          </a:p>
          <a:p>
            <a:pPr>
              <a:buFont typeface="Arial" panose="020B0604020202020204" pitchFamily="34" charset="0"/>
              <a:buChar char="•"/>
            </a:pPr>
            <a:r>
              <a:rPr lang="en-US" sz="2800" dirty="0"/>
              <a:t>Section 1F:  Additional Instructional Implications</a:t>
            </a:r>
          </a:p>
          <a:p>
            <a:pPr>
              <a:buFont typeface="Arial" panose="020B0604020202020204" pitchFamily="34" charset="0"/>
              <a:buChar char="•"/>
            </a:pPr>
            <a:endParaRPr lang="en-US" sz="2800" dirty="0"/>
          </a:p>
          <a:p>
            <a:pPr>
              <a:buFont typeface="Arial" panose="020B0604020202020204" pitchFamily="34" charset="0"/>
              <a:buChar char="•"/>
            </a:pPr>
            <a:r>
              <a:rPr lang="en-US" sz="2800" dirty="0"/>
              <a:t>Section 1G:  Wrap up of Module 1 &amp; Next Steps</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06190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End Slide Section B</a:t>
            </a:r>
          </a:p>
        </p:txBody>
      </p:sp>
      <p:sp>
        <p:nvSpPr>
          <p:cNvPr id="4" name="Slide Number Placeholder 3"/>
          <p:cNvSpPr>
            <a:spLocks noGrp="1"/>
          </p:cNvSpPr>
          <p:nvPr>
            <p:ph type="sldNum" idx="12"/>
          </p:nvPr>
        </p:nvSpPr>
        <p:spPr/>
        <p:txBody>
          <a:bodyPr/>
          <a:lstStyle/>
          <a:p>
            <a:fld id="{91BD7323-49BF-4C97-8773-5EC64C492009}" type="slidenum">
              <a:rPr lang="en-US" smtClean="0"/>
              <a:t>18</a:t>
            </a:fld>
            <a:endParaRPr lang="en-US"/>
          </a:p>
        </p:txBody>
      </p:sp>
      <p:sp>
        <p:nvSpPr>
          <p:cNvPr id="3" name="Text Placeholder 2" hidden="1"/>
          <p:cNvSpPr>
            <a:spLocks noGrp="1"/>
          </p:cNvSpPr>
          <p:nvPr>
            <p:ph type="body" idx="1"/>
          </p:nvPr>
        </p:nvSpPr>
        <p:spPr/>
        <p:txBody>
          <a:bodyPr/>
          <a:lstStyle/>
          <a:p>
            <a:endParaRPr lang="en-US"/>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0766" y="0"/>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10326757" cy="6740307"/>
          </a:xfrm>
          <a:prstGeom prst="rect">
            <a:avLst/>
          </a:prstGeom>
        </p:spPr>
        <p:txBody>
          <a:bodyPr wrap="square">
            <a:spAutoFit/>
          </a:bodyPr>
          <a:lstStyle/>
          <a:p>
            <a:r>
              <a:rPr lang="en-US" sz="2400" dirty="0">
                <a:solidFill>
                  <a:srgbClr val="333333"/>
                </a:solidFill>
                <a:latin typeface="&amp;quot"/>
              </a:rPr>
              <a:t>Stop here if you are completing Module 1: Section 1B: Understanding the Architecture </a:t>
            </a:r>
            <a:r>
              <a:rPr lang="en-US" sz="2400" b="1" dirty="0">
                <a:solidFill>
                  <a:srgbClr val="333333"/>
                </a:solidFill>
                <a:latin typeface="&amp;quot"/>
              </a:rPr>
              <a:t>only</a:t>
            </a:r>
            <a:r>
              <a:rPr lang="en-US" sz="2400" dirty="0">
                <a:solidFill>
                  <a:srgbClr val="333333"/>
                </a:solidFill>
                <a:latin typeface="&amp;quot"/>
              </a:rPr>
              <a:t>.  </a:t>
            </a:r>
            <a:endParaRPr lang="en-US" sz="2400" dirty="0">
              <a:latin typeface="Times New Roman" panose="02020603050405020304" pitchFamily="18" charset="0"/>
            </a:endParaRPr>
          </a:p>
          <a:p>
            <a:endParaRPr lang="en-US" sz="2400" dirty="0"/>
          </a:p>
          <a:p>
            <a:r>
              <a:rPr lang="en-US" sz="2400" dirty="0"/>
              <a:t>The KDE needs your feedback on the effectiveness of this module, the learning platform and how the consultants may best support you as you take the next steps in the implementation process. Feedback from the surveys will be used by the KDE to plan and prepare future professional learning.</a:t>
            </a:r>
          </a:p>
          <a:p>
            <a:endParaRPr lang="en-US" sz="2400" dirty="0"/>
          </a:p>
          <a:p>
            <a:r>
              <a:rPr lang="en-US" sz="2400" dirty="0"/>
              <a:t>Teacher survey:</a:t>
            </a:r>
          </a:p>
          <a:p>
            <a:r>
              <a:rPr lang="en-US" sz="2400" dirty="0">
                <a:hlinkClick r:id="rId3"/>
              </a:rPr>
              <a:t>https://www.surveymonkey.com/r/WNNY92C</a:t>
            </a:r>
            <a:endParaRPr lang="en-US" sz="2400" dirty="0"/>
          </a:p>
          <a:p>
            <a:r>
              <a:rPr lang="en-US" sz="2400" dirty="0"/>
              <a:t>School/District Leader survey: </a:t>
            </a:r>
            <a:endParaRPr lang="en-US" sz="2400" dirty="0">
              <a:solidFill>
                <a:srgbClr val="333333"/>
              </a:solidFill>
              <a:latin typeface="&amp;quot"/>
            </a:endParaRPr>
          </a:p>
          <a:p>
            <a:r>
              <a:rPr lang="en-US" sz="2400" dirty="0">
                <a:solidFill>
                  <a:srgbClr val="333333"/>
                </a:solidFill>
                <a:latin typeface="&amp;quot"/>
                <a:hlinkClick r:id="rId4"/>
              </a:rPr>
              <a:t>https://www.surveymonkey.com/r/W3CDLQH</a:t>
            </a:r>
            <a:endParaRPr lang="en-US" sz="2400" dirty="0">
              <a:solidFill>
                <a:srgbClr val="333333"/>
              </a:solidFill>
              <a:latin typeface="&amp;quot"/>
            </a:endParaRPr>
          </a:p>
          <a:p>
            <a:endParaRPr lang="en-US" sz="2400" dirty="0">
              <a:solidFill>
                <a:srgbClr val="333333"/>
              </a:solidFill>
              <a:latin typeface="&amp;quot"/>
            </a:endParaRPr>
          </a:p>
          <a:p>
            <a:br>
              <a:rPr lang="en-US" sz="2400" dirty="0"/>
            </a:br>
            <a:r>
              <a:rPr lang="en-US" sz="2400" dirty="0">
                <a:solidFill>
                  <a:srgbClr val="333333"/>
                </a:solidFill>
                <a:latin typeface="&amp;quot"/>
              </a:rPr>
              <a:t>If you would like to complete another section of Module 1 at this time, continue onto the next slide to begin facilitating Module 1: Section 1C: Deeper Dive into the Interdisciplinary Literacy Practices.   </a:t>
            </a:r>
            <a:endParaRPr lang="en-US" sz="2400" dirty="0">
              <a:latin typeface="Times New Roman" panose="02020603050405020304" pitchFamily="18" charset="0"/>
            </a:endParaRPr>
          </a:p>
        </p:txBody>
      </p:sp>
    </p:spTree>
    <p:extLst>
      <p:ext uri="{BB962C8B-B14F-4D97-AF65-F5344CB8AC3E}">
        <p14:creationId xmlns:p14="http://schemas.microsoft.com/office/powerpoint/2010/main" val="997579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485401" y="640080"/>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t>Getting to Know the </a:t>
            </a:r>
            <a:br>
              <a:rPr lang="en-US" sz="4000" dirty="0"/>
            </a:br>
            <a:r>
              <a:rPr lang="en-US" sz="4000" i="1" dirty="0"/>
              <a:t>Kentucky Academic Standards for Reading and Writing</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485402" y="4169663"/>
            <a:ext cx="8978088" cy="1735377"/>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a:solidFill>
                  <a:srgbClr val="7F7F7F"/>
                </a:solidFill>
                <a:latin typeface="Georgia" panose="02040502050405020303" pitchFamily="18" charset="0"/>
                <a:sym typeface="Source Sans Pro"/>
              </a:rPr>
              <a:t>Module 1: Section 1C</a:t>
            </a:r>
            <a:endParaRPr lang="en-US" sz="3600" dirty="0">
              <a:latin typeface="Georgia" panose="02040502050405020303" pitchFamily="18" charset="0"/>
            </a:endParaRPr>
          </a:p>
          <a:p>
            <a:pPr marL="0" marR="0" lvl="0" indent="0" rtl="0">
              <a:lnSpc>
                <a:spcPct val="100000"/>
              </a:lnSpc>
              <a:spcBef>
                <a:spcPts val="0"/>
              </a:spcBef>
              <a:spcAft>
                <a:spcPts val="0"/>
              </a:spcAft>
              <a:buClr>
                <a:srgbClr val="D2BD24"/>
              </a:buClr>
              <a:buSzPts val="2800"/>
              <a:buFont typeface="Noto Sans Symbols"/>
              <a:buNone/>
            </a:pPr>
            <a:r>
              <a:rPr lang="en-US" sz="3600" dirty="0">
                <a:latin typeface="Georgia" panose="02040502050405020303" pitchFamily="18" charset="0"/>
              </a:rPr>
              <a:t>Deeper Dive into the Interdisciplinary Literacy Practices</a:t>
            </a:r>
            <a:endParaRPr lang="en-US" sz="3600" b="0" i="0" u="none" strike="noStrike" cap="none" dirty="0">
              <a:solidFill>
                <a:srgbClr val="7F7F7F"/>
              </a:solidFill>
              <a:latin typeface="Georgia" panose="02040502050405020303" pitchFamily="18" charset="0"/>
              <a:sym typeface="Source Sans Pro"/>
            </a:endParaRP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2740592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t>Assume best intentions.</a:t>
            </a:r>
          </a:p>
          <a:p>
            <a:pPr>
              <a:buFont typeface="Arial" panose="020B0604020202020204" pitchFamily="34" charset="0"/>
              <a:buChar char="•"/>
            </a:pPr>
            <a:r>
              <a:rPr lang="en-US" dirty="0"/>
              <a:t>Listen carefully to one another.</a:t>
            </a:r>
          </a:p>
          <a:p>
            <a:pPr>
              <a:buFont typeface="Arial" panose="020B0604020202020204" pitchFamily="34" charset="0"/>
              <a:buChar char="•"/>
            </a:pPr>
            <a:r>
              <a:rPr lang="en-US" dirty="0"/>
              <a:t>Be open to new ideas.</a:t>
            </a:r>
          </a:p>
          <a:p>
            <a:pPr>
              <a:buFont typeface="Arial" panose="020B0604020202020204" pitchFamily="34" charset="0"/>
              <a:buChar char="•"/>
            </a:pPr>
            <a:r>
              <a:rPr lang="en-US" dirty="0"/>
              <a:t>Be open to working outside your comfort zone.</a:t>
            </a:r>
          </a:p>
          <a:p>
            <a:pPr>
              <a:buFont typeface="Arial" panose="020B0604020202020204" pitchFamily="34" charset="0"/>
              <a:buChar char="•"/>
            </a:pPr>
            <a:r>
              <a:rPr lang="en-US" dirty="0"/>
              <a:t>Ask questions.</a:t>
            </a:r>
          </a:p>
          <a:p>
            <a:pPr>
              <a:buFont typeface="Arial" panose="020B0604020202020204" pitchFamily="34" charset="0"/>
              <a:buChar char="•"/>
            </a:pPr>
            <a:r>
              <a:rPr lang="en-US" dirty="0"/>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2</a:t>
            </a:fld>
            <a:endParaRPr lang="en-US"/>
          </a:p>
        </p:txBody>
      </p:sp>
    </p:spTree>
    <p:extLst>
      <p:ext uri="{BB962C8B-B14F-4D97-AF65-F5344CB8AC3E}">
        <p14:creationId xmlns:p14="http://schemas.microsoft.com/office/powerpoint/2010/main" val="1889610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t>Assume best intentions.</a:t>
            </a:r>
          </a:p>
          <a:p>
            <a:pPr>
              <a:buFont typeface="Arial" panose="020B0604020202020204" pitchFamily="34" charset="0"/>
              <a:buChar char="•"/>
            </a:pPr>
            <a:r>
              <a:rPr lang="en-US" dirty="0"/>
              <a:t>Listen carefully to one another.</a:t>
            </a:r>
          </a:p>
          <a:p>
            <a:pPr>
              <a:buFont typeface="Arial" panose="020B0604020202020204" pitchFamily="34" charset="0"/>
              <a:buChar char="•"/>
            </a:pPr>
            <a:r>
              <a:rPr lang="en-US" dirty="0"/>
              <a:t>Be open to new ideas.</a:t>
            </a:r>
          </a:p>
          <a:p>
            <a:pPr>
              <a:buFont typeface="Arial" panose="020B0604020202020204" pitchFamily="34" charset="0"/>
              <a:buChar char="•"/>
            </a:pPr>
            <a:r>
              <a:rPr lang="en-US" dirty="0"/>
              <a:t>Be open to working outside your comfort zone.</a:t>
            </a:r>
          </a:p>
          <a:p>
            <a:pPr>
              <a:buFont typeface="Arial" panose="020B0604020202020204" pitchFamily="34" charset="0"/>
              <a:buChar char="•"/>
            </a:pPr>
            <a:r>
              <a:rPr lang="en-US" dirty="0"/>
              <a:t>Ask questions.</a:t>
            </a:r>
          </a:p>
          <a:p>
            <a:pPr>
              <a:buFont typeface="Arial" panose="020B0604020202020204" pitchFamily="34" charset="0"/>
              <a:buChar char="•"/>
            </a:pPr>
            <a:r>
              <a:rPr lang="en-US" dirty="0"/>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20</a:t>
            </a:fld>
            <a:endParaRPr lang="en-US"/>
          </a:p>
        </p:txBody>
      </p:sp>
    </p:spTree>
    <p:extLst>
      <p:ext uri="{BB962C8B-B14F-4D97-AF65-F5344CB8AC3E}">
        <p14:creationId xmlns:p14="http://schemas.microsoft.com/office/powerpoint/2010/main" val="2826002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Essential Questions</a:t>
            </a: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21</a:t>
            </a:fld>
            <a:endParaRPr lang="en-US"/>
          </a:p>
        </p:txBody>
      </p:sp>
      <p:sp>
        <p:nvSpPr>
          <p:cNvPr id="9" name="Text Placeholder 8"/>
          <p:cNvSpPr>
            <a:spLocks noGrp="1"/>
          </p:cNvSpPr>
          <p:nvPr>
            <p:ph type="body" idx="1"/>
          </p:nvPr>
        </p:nvSpPr>
        <p:spPr>
          <a:xfrm>
            <a:off x="581634" y="1578115"/>
            <a:ext cx="9090000" cy="5096571"/>
          </a:xfrm>
        </p:spPr>
        <p:txBody>
          <a:bodyPr/>
          <a:lstStyle/>
          <a:p>
            <a:pPr marL="800100" indent="-571500">
              <a:buFont typeface="Arial" panose="020B0604020202020204" pitchFamily="34" charset="0"/>
              <a:buChar char="•"/>
            </a:pPr>
            <a:r>
              <a:rPr lang="en-US" sz="3800" dirty="0"/>
              <a:t>What is the purpose and function of the ten interdisciplinary literacy practices?</a:t>
            </a:r>
          </a:p>
          <a:p>
            <a:pPr marL="800100" indent="-571500">
              <a:buFont typeface="Arial" panose="020B0604020202020204" pitchFamily="34" charset="0"/>
              <a:buChar char="•"/>
            </a:pPr>
            <a:r>
              <a:rPr lang="en-US" sz="3800" dirty="0"/>
              <a:t>How are the practices different from the reading and writing content standards?</a:t>
            </a:r>
          </a:p>
          <a:p>
            <a:pPr marL="800100" indent="-571500">
              <a:buFont typeface="Arial" panose="020B0604020202020204" pitchFamily="34" charset="0"/>
              <a:buChar char="•"/>
            </a:pPr>
            <a:r>
              <a:rPr lang="en-US" sz="3800" dirty="0"/>
              <a:t>How does intentional engagement in the practices help to foster literacy and student learning? </a:t>
            </a:r>
          </a:p>
        </p:txBody>
      </p:sp>
    </p:spTree>
    <p:extLst>
      <p:ext uri="{BB962C8B-B14F-4D97-AF65-F5344CB8AC3E}">
        <p14:creationId xmlns:p14="http://schemas.microsoft.com/office/powerpoint/2010/main" val="2165062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
            <a:ext cx="10460980" cy="583894"/>
          </a:xfrm>
        </p:spPr>
        <p:txBody>
          <a:bodyPr/>
          <a:lstStyle/>
          <a:p>
            <a:pPr algn="ctr"/>
            <a:r>
              <a:rPr lang="en-US" sz="3200" dirty="0"/>
              <a:t>Relationship Status</a:t>
            </a:r>
          </a:p>
        </p:txBody>
      </p:sp>
      <p:sp>
        <p:nvSpPr>
          <p:cNvPr id="5" name="Text Placeholder 4"/>
          <p:cNvSpPr>
            <a:spLocks noGrp="1"/>
          </p:cNvSpPr>
          <p:nvPr>
            <p:ph type="body" idx="1"/>
          </p:nvPr>
        </p:nvSpPr>
        <p:spPr>
          <a:xfrm>
            <a:off x="352799" y="781358"/>
            <a:ext cx="4879433" cy="749132"/>
          </a:xfrm>
        </p:spPr>
        <p:txBody>
          <a:bodyPr/>
          <a:lstStyle/>
          <a:p>
            <a:pPr algn="ctr"/>
            <a:r>
              <a:rPr lang="en-US" b="1" dirty="0"/>
              <a:t>Reading and Writing Content Standards</a:t>
            </a:r>
          </a:p>
        </p:txBody>
      </p:sp>
      <p:sp>
        <p:nvSpPr>
          <p:cNvPr id="6" name="Text Placeholder 5"/>
          <p:cNvSpPr>
            <a:spLocks noGrp="1"/>
          </p:cNvSpPr>
          <p:nvPr>
            <p:ph type="body" idx="2"/>
          </p:nvPr>
        </p:nvSpPr>
        <p:spPr>
          <a:xfrm>
            <a:off x="6462801" y="793214"/>
            <a:ext cx="5023600" cy="749132"/>
          </a:xfrm>
        </p:spPr>
        <p:txBody>
          <a:bodyPr/>
          <a:lstStyle/>
          <a:p>
            <a:pPr algn="ctr"/>
            <a:r>
              <a:rPr lang="en-US" b="1" dirty="0"/>
              <a:t>Interdisciplinary Literacy Practices</a:t>
            </a:r>
          </a:p>
        </p:txBody>
      </p:sp>
      <p:sp>
        <p:nvSpPr>
          <p:cNvPr id="4" name="Slide Number Placeholder 3"/>
          <p:cNvSpPr>
            <a:spLocks noGrp="1"/>
          </p:cNvSpPr>
          <p:nvPr>
            <p:ph type="sldNum" idx="12"/>
          </p:nvPr>
        </p:nvSpPr>
        <p:spPr/>
        <p:txBody>
          <a:bodyPr/>
          <a:lstStyle/>
          <a:p>
            <a:fld id="{91BD7323-49BF-4C97-8773-5EC64C492009}" type="slidenum">
              <a:rPr lang="en-US" smtClean="0"/>
              <a:t>22</a:t>
            </a:fld>
            <a:endParaRPr lang="en-US"/>
          </a:p>
        </p:txBody>
      </p:sp>
      <p:sp>
        <p:nvSpPr>
          <p:cNvPr id="7" name="Text Placeholder 6"/>
          <p:cNvSpPr>
            <a:spLocks noGrp="1"/>
          </p:cNvSpPr>
          <p:nvPr>
            <p:ph type="body" idx="3"/>
          </p:nvPr>
        </p:nvSpPr>
        <p:spPr>
          <a:xfrm>
            <a:off x="1" y="1450876"/>
            <a:ext cx="5970966" cy="5436824"/>
          </a:xfrm>
        </p:spPr>
        <p:txBody>
          <a:bodyPr/>
          <a:lstStyle/>
          <a:p>
            <a:pPr>
              <a:buFont typeface="Arial" panose="020B0604020202020204" pitchFamily="34" charset="0"/>
              <a:buChar char="•"/>
            </a:pPr>
            <a:r>
              <a:rPr lang="en-US" sz="2400" dirty="0"/>
              <a:t>Represent goals or outcomes of an educational program</a:t>
            </a:r>
          </a:p>
          <a:p>
            <a:pPr>
              <a:buFont typeface="Arial" panose="020B0604020202020204" pitchFamily="34" charset="0"/>
              <a:buChar char="•"/>
            </a:pPr>
            <a:r>
              <a:rPr lang="en-US" sz="2400" dirty="0"/>
              <a:t>Are vertically aligned expected outcomes for all students</a:t>
            </a:r>
          </a:p>
          <a:p>
            <a:pPr>
              <a:buFont typeface="Arial" panose="020B0604020202020204" pitchFamily="34" charset="0"/>
              <a:buChar char="•"/>
            </a:pPr>
            <a:r>
              <a:rPr lang="en-US" sz="2400" dirty="0"/>
              <a:t>Establish a statewide baseline of what students should know and be able to do at the conclusion of a grade or grade-span; the minimum content to be learned in each grade or grade-span</a:t>
            </a:r>
          </a:p>
          <a:p>
            <a:pPr>
              <a:buFont typeface="Arial" panose="020B0604020202020204" pitchFamily="34" charset="0"/>
              <a:buChar char="•"/>
            </a:pPr>
            <a:r>
              <a:rPr lang="en-US" sz="2400" dirty="0"/>
              <a:t>Address what is to be learned but do not address how learning experiences are to be designed or what resources should be </a:t>
            </a:r>
            <a:br>
              <a:rPr lang="en-US" sz="2400" dirty="0"/>
            </a:br>
            <a:r>
              <a:rPr lang="en-US" sz="2400" dirty="0"/>
              <a:t>used</a:t>
            </a:r>
            <a:br>
              <a:rPr lang="en-US" sz="2400" dirty="0"/>
            </a:br>
            <a:endParaRPr lang="en-US" sz="2400" dirty="0"/>
          </a:p>
        </p:txBody>
      </p:sp>
      <p:sp>
        <p:nvSpPr>
          <p:cNvPr id="8" name="Text Placeholder 7"/>
          <p:cNvSpPr>
            <a:spLocks noGrp="1"/>
          </p:cNvSpPr>
          <p:nvPr>
            <p:ph type="body" idx="4"/>
          </p:nvPr>
        </p:nvSpPr>
        <p:spPr>
          <a:xfrm>
            <a:off x="5970967" y="1450876"/>
            <a:ext cx="6221033" cy="5407124"/>
          </a:xfrm>
        </p:spPr>
        <p:txBody>
          <a:bodyPr/>
          <a:lstStyle/>
          <a:p>
            <a:pPr>
              <a:buFont typeface="Arial" panose="020B0604020202020204" pitchFamily="34" charset="0"/>
              <a:buChar char="•"/>
            </a:pPr>
            <a:r>
              <a:rPr lang="en-US" sz="2400" dirty="0"/>
              <a:t>Are built upon a foundation of common understandings – or practices – which provide the overarching goals for literacy instruction for each student across the state.</a:t>
            </a:r>
          </a:p>
          <a:p>
            <a:pPr>
              <a:buFont typeface="Arial" panose="020B0604020202020204" pitchFamily="34" charset="0"/>
              <a:buChar char="•"/>
            </a:pPr>
            <a:r>
              <a:rPr lang="en-US" sz="2400" dirty="0"/>
              <a:t>Are fundamental to fostering a literacy-rich environment that goes beyond teaching and learning isolated skills. </a:t>
            </a:r>
          </a:p>
          <a:p>
            <a:pPr>
              <a:buFont typeface="Arial" panose="020B0604020202020204" pitchFamily="34" charset="0"/>
              <a:buChar char="•"/>
            </a:pPr>
            <a:r>
              <a:rPr lang="en-US" sz="2400" dirty="0"/>
              <a:t>Focus on the larger vision and objective of empowering independent, lifelong learners who think deeply and critically about text.</a:t>
            </a:r>
            <a:br>
              <a:rPr lang="en-US" sz="2400" dirty="0"/>
            </a:br>
            <a:endParaRPr lang="en-US" sz="2400" dirty="0"/>
          </a:p>
        </p:txBody>
      </p:sp>
    </p:spTree>
    <p:extLst>
      <p:ext uri="{BB962C8B-B14F-4D97-AF65-F5344CB8AC3E}">
        <p14:creationId xmlns:p14="http://schemas.microsoft.com/office/powerpoint/2010/main" val="354488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a:xfrm>
            <a:off x="555786" y="0"/>
            <a:ext cx="8992500" cy="749147"/>
          </a:xfrm>
        </p:spPr>
        <p:txBody>
          <a:bodyPr/>
          <a:lstStyle/>
          <a:p>
            <a:r>
              <a:rPr lang="en-US" dirty="0"/>
              <a:t>Not Additional Standards</a:t>
            </a: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23</a:t>
            </a:fld>
            <a:endParaRPr lang="en-US"/>
          </a:p>
        </p:txBody>
      </p:sp>
      <p:sp>
        <p:nvSpPr>
          <p:cNvPr id="9" name="Text Placeholder 8"/>
          <p:cNvSpPr>
            <a:spLocks noGrp="1"/>
          </p:cNvSpPr>
          <p:nvPr>
            <p:ph type="body" idx="1"/>
          </p:nvPr>
        </p:nvSpPr>
        <p:spPr>
          <a:xfrm>
            <a:off x="0" y="749146"/>
            <a:ext cx="12192000" cy="6108853"/>
          </a:xfrm>
        </p:spPr>
        <p:txBody>
          <a:bodyPr/>
          <a:lstStyle/>
          <a:p>
            <a:pPr marL="571500" indent="-342900">
              <a:buFont typeface="Arial" panose="020B0604020202020204" pitchFamily="34" charset="0"/>
              <a:buChar char="•"/>
            </a:pPr>
            <a:r>
              <a:rPr lang="en-US" sz="2800" dirty="0"/>
              <a:t>Unlike the mathematical practices, the ten literacy practices are </a:t>
            </a:r>
            <a:r>
              <a:rPr lang="en-US" sz="2800" b="1" dirty="0"/>
              <a:t>NOT additional standards</a:t>
            </a:r>
            <a:r>
              <a:rPr lang="en-US" sz="2800" dirty="0"/>
              <a:t>.</a:t>
            </a:r>
          </a:p>
          <a:p>
            <a:pPr marL="571500" indent="-342900">
              <a:buFont typeface="Arial" panose="020B0604020202020204" pitchFamily="34" charset="0"/>
              <a:buChar char="•"/>
            </a:pPr>
            <a:r>
              <a:rPr lang="en-US" sz="2800" dirty="0"/>
              <a:t>Instead, if utilized, they provide intentional opportunities for students to </a:t>
            </a:r>
            <a:r>
              <a:rPr lang="en-US" sz="2800" b="1" dirty="0"/>
              <a:t>practice the behaviors of a literate citizen</a:t>
            </a:r>
            <a:r>
              <a:rPr lang="en-US" sz="2800" dirty="0"/>
              <a:t>. </a:t>
            </a:r>
          </a:p>
          <a:p>
            <a:pPr marL="571500" indent="-342900">
              <a:buFont typeface="Arial" panose="020B0604020202020204" pitchFamily="34" charset="0"/>
              <a:buChar char="•"/>
            </a:pPr>
            <a:r>
              <a:rPr lang="en-US" sz="2800" dirty="0"/>
              <a:t>Because they are the </a:t>
            </a:r>
            <a:r>
              <a:rPr lang="en-US" sz="2800" b="1" dirty="0"/>
              <a:t>overarching goals for creating a literacy-rich environment</a:t>
            </a:r>
            <a:r>
              <a:rPr lang="en-US" sz="2800" dirty="0"/>
              <a:t>, they are not attached to specific standards as in the mathematics and science documents. Multiple literacy practices are engaged in the application and mastery of each reading and writing standard.</a:t>
            </a:r>
          </a:p>
          <a:p>
            <a:pPr marL="571500" indent="-342900">
              <a:buFont typeface="Arial" panose="020B0604020202020204" pitchFamily="34" charset="0"/>
              <a:buChar char="•"/>
            </a:pPr>
            <a:r>
              <a:rPr lang="en-US" sz="2800" dirty="0"/>
              <a:t>They are </a:t>
            </a:r>
            <a:r>
              <a:rPr lang="en-US" sz="2800" b="1" dirty="0"/>
              <a:t>interdisciplinary</a:t>
            </a:r>
            <a:r>
              <a:rPr lang="en-US" sz="2800" dirty="0"/>
              <a:t> literacy practices; however, they are also not linked to other disciplines as the other content areas have been charged with incorporating literacy into their own discipline-specific document during the standards revision process.  </a:t>
            </a:r>
          </a:p>
        </p:txBody>
      </p:sp>
    </p:spTree>
    <p:extLst>
      <p:ext uri="{BB962C8B-B14F-4D97-AF65-F5344CB8AC3E}">
        <p14:creationId xmlns:p14="http://schemas.microsoft.com/office/powerpoint/2010/main" val="64536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Infographic</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24</a:t>
            </a:fld>
            <a:endParaRPr lang="en-US"/>
          </a:p>
        </p:txBody>
      </p:sp>
      <p:sp>
        <p:nvSpPr>
          <p:cNvPr id="4" name="Text Placeholder 3" hidden="1"/>
          <p:cNvSpPr>
            <a:spLocks noGrp="1"/>
          </p:cNvSpPr>
          <p:nvPr>
            <p:ph type="body" idx="1"/>
          </p:nvPr>
        </p:nvSpPr>
        <p:spPr/>
        <p:txBody>
          <a:bodyPr/>
          <a:lstStyle/>
          <a:p>
            <a:endParaRPr lang="en-US"/>
          </a:p>
        </p:txBody>
      </p:sp>
      <p:grpSp>
        <p:nvGrpSpPr>
          <p:cNvPr id="7" name="Group 4" descr="Infographic of the 10 practices fitting together like a puzzle around a student brain with houses gears containing the Reading Information Text, Reading Literature, Language and Composition strands" title="Interdisciplinary Literacy Practices Infographic"/>
          <p:cNvGrpSpPr>
            <a:grpSpLocks noChangeAspect="1"/>
          </p:cNvGrpSpPr>
          <p:nvPr/>
        </p:nvGrpSpPr>
        <p:grpSpPr bwMode="auto">
          <a:xfrm>
            <a:off x="842870" y="0"/>
            <a:ext cx="9064624" cy="6858000"/>
            <a:chOff x="132" y="0"/>
            <a:chExt cx="5710" cy="4320"/>
          </a:xfrm>
        </p:grpSpPr>
        <p:sp>
          <p:nvSpPr>
            <p:cNvPr id="8" name="AutoShape 3"/>
            <p:cNvSpPr>
              <a:spLocks noChangeAspect="1" noChangeArrowheads="1" noTextEdit="1"/>
            </p:cNvSpPr>
            <p:nvPr/>
          </p:nvSpPr>
          <p:spPr bwMode="auto">
            <a:xfrm>
              <a:off x="427" y="0"/>
              <a:ext cx="541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descr="Infographic of the 10 practices fitting together like a puzzle around a student brain with houses gears containing the Reading Information Text, Reading Literature, Language and Composition strands. Image found in the KAS for Reading and Writing." title="Interdisciplinary Literacy Practices Info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 y="0"/>
              <a:ext cx="458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25526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p:cNvSpPr>
            <a:spLocks noGrp="1"/>
          </p:cNvSpPr>
          <p:nvPr>
            <p:ph type="title"/>
          </p:nvPr>
        </p:nvSpPr>
        <p:spPr>
          <a:xfrm>
            <a:off x="0" y="143219"/>
            <a:ext cx="9274134" cy="1564395"/>
          </a:xfrm>
        </p:spPr>
        <p:txBody>
          <a:bodyPr/>
          <a:lstStyle/>
          <a:p>
            <a:r>
              <a:rPr lang="en-US" sz="3200" dirty="0"/>
              <a:t>Instructional Application – Where do you see connections to the literacy practices in the instructional process and/or focusing question?</a:t>
            </a: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25</a:t>
            </a:fld>
            <a:endParaRPr lang="en-US"/>
          </a:p>
        </p:txBody>
      </p:sp>
      <p:pic>
        <p:nvPicPr>
          <p:cNvPr id="10" name="Picture 9" descr="Image of the TNTP Student Work Task for Grade 8. Students read A Mighty Long Way: My Journey to Justice at Little Rock Central High School by Carlotta Walls Lanier and write an informational essay analyzing historical events, getting the change to fully meet the depth of multiple standards and learn relevant content. The prompt reads: In the events surrounding the Little Rock Nine and the struggle to integrate Central High, the press played a newly powerful role. In what ways did it serve to illuminate events for a national audience, and in what ways did it give an incomplete or even inaccurate picture of events?" title="Grade 8 student work task"/>
          <p:cNvPicPr>
            <a:picLocks noChangeAspect="1"/>
          </p:cNvPicPr>
          <p:nvPr/>
        </p:nvPicPr>
        <p:blipFill>
          <a:blip r:embed="rId2"/>
          <a:stretch>
            <a:fillRect/>
          </a:stretch>
        </p:blipFill>
        <p:spPr>
          <a:xfrm>
            <a:off x="460449" y="1707614"/>
            <a:ext cx="11555959" cy="4771535"/>
          </a:xfrm>
          <a:prstGeom prst="rect">
            <a:avLst/>
          </a:prstGeom>
        </p:spPr>
      </p:pic>
      <p:sp>
        <p:nvSpPr>
          <p:cNvPr id="13" name="TextBox 12"/>
          <p:cNvSpPr txBox="1"/>
          <p:nvPr/>
        </p:nvSpPr>
        <p:spPr>
          <a:xfrm>
            <a:off x="460449" y="6479149"/>
            <a:ext cx="4706461" cy="307777"/>
          </a:xfrm>
          <a:prstGeom prst="rect">
            <a:avLst/>
          </a:prstGeom>
          <a:noFill/>
        </p:spPr>
        <p:txBody>
          <a:bodyPr wrap="square" rtlCol="0">
            <a:spAutoFit/>
          </a:bodyPr>
          <a:lstStyle/>
          <a:p>
            <a:r>
              <a:rPr lang="en-US" dirty="0"/>
              <a:t>Source: TNTP Opportunity Myth, Grade 8 Assignments</a:t>
            </a:r>
          </a:p>
        </p:txBody>
      </p:sp>
    </p:spTree>
    <p:extLst>
      <p:ext uri="{BB962C8B-B14F-4D97-AF65-F5344CB8AC3E}">
        <p14:creationId xmlns:p14="http://schemas.microsoft.com/office/powerpoint/2010/main" val="4171549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0"/>
            <a:ext cx="8992500" cy="760164"/>
          </a:xfrm>
        </p:spPr>
        <p:txBody>
          <a:bodyPr/>
          <a:lstStyle/>
          <a:p>
            <a:r>
              <a:rPr lang="en-US" dirty="0"/>
              <a:t>Literacy Practices Clarifications</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26</a:t>
            </a:fld>
            <a:endParaRPr lang="en-US"/>
          </a:p>
        </p:txBody>
      </p:sp>
      <p:sp>
        <p:nvSpPr>
          <p:cNvPr id="4" name="Text Placeholder 3"/>
          <p:cNvSpPr>
            <a:spLocks noGrp="1"/>
          </p:cNvSpPr>
          <p:nvPr>
            <p:ph type="body" idx="1"/>
          </p:nvPr>
        </p:nvSpPr>
        <p:spPr>
          <a:xfrm>
            <a:off x="407624" y="892366"/>
            <a:ext cx="9140662" cy="5965634"/>
          </a:xfrm>
        </p:spPr>
        <p:txBody>
          <a:bodyPr/>
          <a:lstStyle/>
          <a:p>
            <a:pPr marL="571500" indent="-342900">
              <a:buFont typeface="Arial" panose="020B0604020202020204" pitchFamily="34" charset="0"/>
              <a:buChar char="•"/>
            </a:pPr>
            <a:r>
              <a:rPr lang="en-US" sz="2800" dirty="0"/>
              <a:t>Within the </a:t>
            </a:r>
            <a:r>
              <a:rPr lang="en-US" sz="2800" i="1" dirty="0"/>
              <a:t>KAS</a:t>
            </a:r>
            <a:r>
              <a:rPr lang="en-US" sz="2800" dirty="0"/>
              <a:t> document, the ten Practices are clarified further by possible teacher and student actions. </a:t>
            </a:r>
          </a:p>
          <a:p>
            <a:pPr marL="571500" indent="-342900">
              <a:buFont typeface="Arial" panose="020B0604020202020204" pitchFamily="34" charset="0"/>
              <a:buChar char="•"/>
            </a:pPr>
            <a:r>
              <a:rPr lang="en-US" sz="2800" dirty="0"/>
              <a:t>These actions illustrate what the teacher and students may be doing in a classroom that employs the Interdisciplinary Literacy Practices. </a:t>
            </a:r>
          </a:p>
          <a:p>
            <a:pPr marL="571500" indent="-342900">
              <a:buFont typeface="Arial" panose="020B0604020202020204" pitchFamily="34" charset="0"/>
              <a:buChar char="•"/>
            </a:pPr>
            <a:r>
              <a:rPr lang="en-US" sz="2800" dirty="0"/>
              <a:t>While the examples do not provide an exhaustive list, they do demonstrate:</a:t>
            </a:r>
          </a:p>
          <a:p>
            <a:pPr marL="1028700" lvl="1" indent="-342900">
              <a:buFont typeface="Arial" panose="020B0604020202020204" pitchFamily="34" charset="0"/>
              <a:buChar char="•"/>
            </a:pPr>
            <a:r>
              <a:rPr lang="en-US" sz="2400" dirty="0"/>
              <a:t>How TEACHERS can provide opportunities for students to experience the literacy practices, and  </a:t>
            </a:r>
          </a:p>
          <a:p>
            <a:pPr marL="1028700" lvl="1" indent="-342900">
              <a:buFont typeface="Arial" panose="020B0604020202020204" pitchFamily="34" charset="0"/>
              <a:buChar char="•"/>
            </a:pPr>
            <a:r>
              <a:rPr lang="en-US" sz="2400" dirty="0"/>
              <a:t>How STUDENTS will apply these practices, so they may become an innate part of life across the disciplines and beyond school. </a:t>
            </a:r>
          </a:p>
          <a:p>
            <a:endParaRPr lang="en-US" dirty="0"/>
          </a:p>
        </p:txBody>
      </p:sp>
    </p:spTree>
    <p:extLst>
      <p:ext uri="{BB962C8B-B14F-4D97-AF65-F5344CB8AC3E}">
        <p14:creationId xmlns:p14="http://schemas.microsoft.com/office/powerpoint/2010/main" val="241233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Practice 1: Recognize that text is anything that communicates a message.</a:t>
            </a:r>
            <a:br>
              <a:rPr lang="en-US" sz="3600" dirty="0"/>
            </a:br>
            <a:endParaRPr lang="en-US" sz="3600" dirty="0"/>
          </a:p>
        </p:txBody>
      </p:sp>
      <p:sp>
        <p:nvSpPr>
          <p:cNvPr id="4" name="Text Placeholder 3"/>
          <p:cNvSpPr>
            <a:spLocks noGrp="1"/>
          </p:cNvSpPr>
          <p:nvPr>
            <p:ph type="body" idx="1"/>
          </p:nvPr>
        </p:nvSpPr>
        <p:spPr>
          <a:xfrm>
            <a:off x="555786" y="1595703"/>
            <a:ext cx="4297800" cy="576300"/>
          </a:xfrm>
        </p:spPr>
        <p:txBody>
          <a:bodyPr/>
          <a:lstStyle/>
          <a:p>
            <a:r>
              <a:rPr lang="en-US" dirty="0"/>
              <a:t>Possible Teacher Actions</a:t>
            </a:r>
          </a:p>
        </p:txBody>
      </p:sp>
      <p:sp>
        <p:nvSpPr>
          <p:cNvPr id="6" name="Text Placeholder 5"/>
          <p:cNvSpPr>
            <a:spLocks noGrp="1"/>
          </p:cNvSpPr>
          <p:nvPr>
            <p:ph type="body" idx="2"/>
          </p:nvPr>
        </p:nvSpPr>
        <p:spPr>
          <a:xfrm>
            <a:off x="5228456" y="1589102"/>
            <a:ext cx="4297800" cy="576300"/>
          </a:xfrm>
        </p:spPr>
        <p:txBody>
          <a:bodyPr/>
          <a:lstStyle/>
          <a:p>
            <a:r>
              <a:rPr lang="en-US" dirty="0"/>
              <a:t>Possible Student Actions</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27</a:t>
            </a:fld>
            <a:endParaRPr lang="en-US"/>
          </a:p>
        </p:txBody>
      </p:sp>
      <p:sp>
        <p:nvSpPr>
          <p:cNvPr id="7" name="Text Placeholder 6"/>
          <p:cNvSpPr>
            <a:spLocks noGrp="1"/>
          </p:cNvSpPr>
          <p:nvPr>
            <p:ph type="body" idx="3"/>
          </p:nvPr>
        </p:nvSpPr>
        <p:spPr>
          <a:xfrm>
            <a:off x="581633" y="2189590"/>
            <a:ext cx="4297800" cy="4306596"/>
          </a:xfrm>
        </p:spPr>
        <p:txBody>
          <a:bodyPr/>
          <a:lstStyle/>
          <a:p>
            <a:r>
              <a:rPr lang="en-US" sz="2400" dirty="0"/>
              <a:t>Intentionally choose print and non-print interdisciplinary texts to demonstrate the variety of ways in which authors can communicate meaning.</a:t>
            </a:r>
          </a:p>
        </p:txBody>
      </p:sp>
      <p:sp>
        <p:nvSpPr>
          <p:cNvPr id="8" name="Text Placeholder 7"/>
          <p:cNvSpPr>
            <a:spLocks noGrp="1"/>
          </p:cNvSpPr>
          <p:nvPr>
            <p:ph type="body" idx="4"/>
          </p:nvPr>
        </p:nvSpPr>
        <p:spPr>
          <a:xfrm>
            <a:off x="5228456" y="2172003"/>
            <a:ext cx="4297800" cy="4324184"/>
          </a:xfrm>
        </p:spPr>
        <p:txBody>
          <a:bodyPr/>
          <a:lstStyle/>
          <a:p>
            <a:r>
              <a:rPr lang="en-US" sz="2400" dirty="0"/>
              <a:t>Recognize the author’s perspective and intended meaning in creating the message in both print and non-print text.</a:t>
            </a:r>
          </a:p>
          <a:p>
            <a:r>
              <a:rPr lang="en-US" sz="2400" dirty="0"/>
              <a:t>Recognize that messages are conveyed with different purposes and through varying forms, whether the text is visual, auditory or digital.</a:t>
            </a:r>
            <a:endParaRPr lang="en-US" dirty="0"/>
          </a:p>
        </p:txBody>
      </p:sp>
    </p:spTree>
    <p:extLst>
      <p:ext uri="{BB962C8B-B14F-4D97-AF65-F5344CB8AC3E}">
        <p14:creationId xmlns:p14="http://schemas.microsoft.com/office/powerpoint/2010/main" val="3635007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548286" cy="1167788"/>
          </a:xfrm>
        </p:spPr>
        <p:txBody>
          <a:bodyPr/>
          <a:lstStyle/>
          <a:p>
            <a:r>
              <a:rPr lang="en-US" sz="3600" dirty="0"/>
              <a:t>Practice 2: Employ, develop and refine schema to understand and create text. </a:t>
            </a:r>
          </a:p>
        </p:txBody>
      </p:sp>
      <p:sp>
        <p:nvSpPr>
          <p:cNvPr id="3" name="Text Placeholder 2"/>
          <p:cNvSpPr>
            <a:spLocks noGrp="1"/>
          </p:cNvSpPr>
          <p:nvPr>
            <p:ph type="body" idx="1"/>
          </p:nvPr>
        </p:nvSpPr>
        <p:spPr>
          <a:xfrm>
            <a:off x="476343" y="1057619"/>
            <a:ext cx="4297800" cy="539827"/>
          </a:xfrm>
        </p:spPr>
        <p:txBody>
          <a:bodyPr/>
          <a:lstStyle/>
          <a:p>
            <a:r>
              <a:rPr lang="en-US" dirty="0"/>
              <a:t>Possible Teacher Actions	</a:t>
            </a:r>
          </a:p>
        </p:txBody>
      </p:sp>
      <p:sp>
        <p:nvSpPr>
          <p:cNvPr id="4" name="Text Placeholder 3"/>
          <p:cNvSpPr>
            <a:spLocks noGrp="1"/>
          </p:cNvSpPr>
          <p:nvPr>
            <p:ph type="body" idx="2"/>
          </p:nvPr>
        </p:nvSpPr>
        <p:spPr>
          <a:xfrm>
            <a:off x="5528531" y="1167788"/>
            <a:ext cx="3920606" cy="429658"/>
          </a:xfrm>
        </p:spPr>
        <p:txBody>
          <a:bodyPr/>
          <a:lstStyle/>
          <a:p>
            <a:r>
              <a:rPr lang="en-US" dirty="0"/>
              <a:t>Possible Student Actions</a:t>
            </a: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28</a:t>
            </a:fld>
            <a:endParaRPr lang="en-US"/>
          </a:p>
        </p:txBody>
      </p:sp>
      <p:sp>
        <p:nvSpPr>
          <p:cNvPr id="6" name="Text Placeholder 5"/>
          <p:cNvSpPr>
            <a:spLocks noGrp="1"/>
          </p:cNvSpPr>
          <p:nvPr>
            <p:ph type="body" idx="3"/>
          </p:nvPr>
        </p:nvSpPr>
        <p:spPr>
          <a:xfrm>
            <a:off x="476343" y="1597446"/>
            <a:ext cx="5052188" cy="5260554"/>
          </a:xfrm>
        </p:spPr>
        <p:txBody>
          <a:bodyPr/>
          <a:lstStyle/>
          <a:p>
            <a:r>
              <a:rPr lang="en-US" sz="2400" dirty="0"/>
              <a:t>Prompt students through questioning, scenarios, simulations or other strategies to activate prior knowledge. </a:t>
            </a:r>
          </a:p>
          <a:p>
            <a:r>
              <a:rPr lang="en-US" sz="2400" dirty="0"/>
              <a:t>Use students’ schema associated with both content (background) knowledge and literacy strategies to break down, approach or create a text.</a:t>
            </a:r>
          </a:p>
          <a:p>
            <a:r>
              <a:rPr lang="en-US" sz="2400" dirty="0"/>
              <a:t>Offer students an opportunity to make connections to texts, interdisciplinary contexts, themselves and the outside world. 	</a:t>
            </a:r>
          </a:p>
          <a:p>
            <a:pPr>
              <a:buFont typeface="Arial" panose="020B0604020202020204" pitchFamily="34" charset="0"/>
              <a:buChar char="•"/>
            </a:pPr>
            <a:endParaRPr lang="en-US" sz="2400" dirty="0"/>
          </a:p>
        </p:txBody>
      </p:sp>
      <p:sp>
        <p:nvSpPr>
          <p:cNvPr id="7" name="Text Placeholder 6"/>
          <p:cNvSpPr>
            <a:spLocks noGrp="1"/>
          </p:cNvSpPr>
          <p:nvPr>
            <p:ph type="body" idx="4"/>
          </p:nvPr>
        </p:nvSpPr>
        <p:spPr>
          <a:xfrm>
            <a:off x="5528531" y="1597446"/>
            <a:ext cx="4297800" cy="5260554"/>
          </a:xfrm>
        </p:spPr>
        <p:txBody>
          <a:bodyPr/>
          <a:lstStyle/>
          <a:p>
            <a:r>
              <a:rPr lang="en-US" sz="2400" dirty="0"/>
              <a:t>Use the term </a:t>
            </a:r>
            <a:r>
              <a:rPr lang="en-US" sz="2400" i="1" dirty="0"/>
              <a:t>schema </a:t>
            </a:r>
            <a:r>
              <a:rPr lang="en-US" sz="2400" dirty="0"/>
              <a:t>in describing their existing understanding of terms, concepts and processes. </a:t>
            </a:r>
          </a:p>
          <a:p>
            <a:r>
              <a:rPr lang="en-US" sz="2400" dirty="0"/>
              <a:t>Apply and refine schema to understand new concepts.</a:t>
            </a:r>
          </a:p>
          <a:p>
            <a:r>
              <a:rPr lang="en-US" sz="2400" dirty="0"/>
              <a:t>Reflect on interdisciplinary information and understand the impact it has on their learning. 	</a:t>
            </a:r>
          </a:p>
          <a:p>
            <a:pPr>
              <a:buFont typeface="Arial" panose="020B0604020202020204" pitchFamily="34" charset="0"/>
              <a:buChar char="•"/>
            </a:pPr>
            <a:endParaRPr lang="en-US" sz="2400" dirty="0"/>
          </a:p>
        </p:txBody>
      </p:sp>
    </p:spTree>
    <p:extLst>
      <p:ext uri="{BB962C8B-B14F-4D97-AF65-F5344CB8AC3E}">
        <p14:creationId xmlns:p14="http://schemas.microsoft.com/office/powerpoint/2010/main" val="3591193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632" y="-1"/>
            <a:ext cx="8944623" cy="1632217"/>
          </a:xfrm>
        </p:spPr>
        <p:txBody>
          <a:bodyPr/>
          <a:lstStyle/>
          <a:p>
            <a:r>
              <a:rPr lang="en-US" sz="3600" dirty="0"/>
              <a:t>Practice 3: View literary experiences as transactional, interdisciplinary and transformational. </a:t>
            </a:r>
          </a:p>
        </p:txBody>
      </p:sp>
      <p:sp>
        <p:nvSpPr>
          <p:cNvPr id="3" name="Text Placeholder 2"/>
          <p:cNvSpPr>
            <a:spLocks noGrp="1"/>
          </p:cNvSpPr>
          <p:nvPr>
            <p:ph type="body" idx="1"/>
          </p:nvPr>
        </p:nvSpPr>
        <p:spPr>
          <a:xfrm>
            <a:off x="581632" y="1654234"/>
            <a:ext cx="4297800" cy="576300"/>
          </a:xfrm>
        </p:spPr>
        <p:txBody>
          <a:bodyPr/>
          <a:lstStyle/>
          <a:p>
            <a:r>
              <a:rPr lang="en-US" dirty="0"/>
              <a:t>Possible Teacher Actions	</a:t>
            </a:r>
          </a:p>
        </p:txBody>
      </p:sp>
      <p:sp>
        <p:nvSpPr>
          <p:cNvPr id="4" name="Text Placeholder 3"/>
          <p:cNvSpPr>
            <a:spLocks noGrp="1"/>
          </p:cNvSpPr>
          <p:nvPr>
            <p:ph type="body" idx="2"/>
          </p:nvPr>
        </p:nvSpPr>
        <p:spPr>
          <a:xfrm>
            <a:off x="5228455" y="1654234"/>
            <a:ext cx="4297800" cy="576300"/>
          </a:xfrm>
        </p:spPr>
        <p:txBody>
          <a:bodyPr/>
          <a:lstStyle/>
          <a:p>
            <a:r>
              <a:rPr lang="en-US" dirty="0"/>
              <a:t>Possible Student Actions</a:t>
            </a: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29</a:t>
            </a:fld>
            <a:endParaRPr lang="en-US"/>
          </a:p>
        </p:txBody>
      </p:sp>
      <p:sp>
        <p:nvSpPr>
          <p:cNvPr id="6" name="Text Placeholder 5"/>
          <p:cNvSpPr>
            <a:spLocks noGrp="1"/>
          </p:cNvSpPr>
          <p:nvPr>
            <p:ph type="body" idx="3"/>
          </p:nvPr>
        </p:nvSpPr>
        <p:spPr>
          <a:xfrm>
            <a:off x="581633" y="2230534"/>
            <a:ext cx="4297800" cy="4627466"/>
          </a:xfrm>
        </p:spPr>
        <p:txBody>
          <a:bodyPr/>
          <a:lstStyle/>
          <a:p>
            <a:r>
              <a:rPr lang="en-US" sz="2400" dirty="0"/>
              <a:t>Assist students in understanding that meaning in a text is generated by the </a:t>
            </a:r>
            <a:r>
              <a:rPr lang="en-US" sz="2400" i="1" dirty="0"/>
              <a:t>transaction </a:t>
            </a:r>
            <a:r>
              <a:rPr lang="en-US" sz="2400" dirty="0"/>
              <a:t>between the text itself and the experiences, ideas or perspectives the reader brings. </a:t>
            </a:r>
          </a:p>
          <a:p>
            <a:r>
              <a:rPr lang="en-US" sz="2400" dirty="0"/>
              <a:t>Use engaging, interdisciplinary texts that prompt student action or inquiry. </a:t>
            </a:r>
          </a:p>
          <a:p>
            <a:pPr marL="0" indent="0">
              <a:buNone/>
            </a:pPr>
            <a:r>
              <a:rPr lang="en-US" sz="2400" dirty="0"/>
              <a:t>	</a:t>
            </a:r>
          </a:p>
          <a:p>
            <a:endParaRPr lang="en-US" sz="2400" dirty="0"/>
          </a:p>
        </p:txBody>
      </p:sp>
      <p:sp>
        <p:nvSpPr>
          <p:cNvPr id="7" name="Text Placeholder 6"/>
          <p:cNvSpPr>
            <a:spLocks noGrp="1"/>
          </p:cNvSpPr>
          <p:nvPr>
            <p:ph type="body" idx="4"/>
          </p:nvPr>
        </p:nvSpPr>
        <p:spPr>
          <a:xfrm>
            <a:off x="5228456" y="2230534"/>
            <a:ext cx="4297800" cy="4627466"/>
          </a:xfrm>
        </p:spPr>
        <p:txBody>
          <a:bodyPr/>
          <a:lstStyle/>
          <a:p>
            <a:r>
              <a:rPr lang="en-US" sz="2400" dirty="0"/>
              <a:t>Blend the information provided by multiple texts with schema to provide understanding. </a:t>
            </a:r>
          </a:p>
          <a:p>
            <a:r>
              <a:rPr lang="en-US" sz="2400" dirty="0"/>
              <a:t>Use the literary experience to either change or inform an opinion or to take action. </a:t>
            </a:r>
          </a:p>
          <a:p>
            <a:pPr marL="0" indent="0">
              <a:buNone/>
            </a:pPr>
            <a:r>
              <a:rPr lang="en-US" sz="2400" dirty="0"/>
              <a:t>	</a:t>
            </a:r>
          </a:p>
          <a:p>
            <a:pPr marL="0" indent="0">
              <a:buNone/>
            </a:pPr>
            <a:endParaRPr lang="en-US" sz="2400" dirty="0"/>
          </a:p>
        </p:txBody>
      </p:sp>
    </p:spTree>
    <p:extLst>
      <p:ext uri="{BB962C8B-B14F-4D97-AF65-F5344CB8AC3E}">
        <p14:creationId xmlns:p14="http://schemas.microsoft.com/office/powerpoint/2010/main" val="1433834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a:t>Coming Up</a:t>
            </a:r>
          </a:p>
        </p:txBody>
      </p:sp>
      <p:sp>
        <p:nvSpPr>
          <p:cNvPr id="4" name="Slide Number Placeholder 3"/>
          <p:cNvSpPr>
            <a:spLocks noGrp="1"/>
          </p:cNvSpPr>
          <p:nvPr>
            <p:ph type="sldNum" sz="quarter" idx="12"/>
          </p:nvPr>
        </p:nvSpPr>
        <p:spPr/>
        <p:txBody>
          <a:bodyPr/>
          <a:lstStyle/>
          <a:p>
            <a:fld id="{91BD7323-49BF-4C97-8773-5EC64C492009}" type="slidenum">
              <a:rPr lang="en-US" smtClean="0"/>
              <a:t>3</a:t>
            </a:fld>
            <a:endParaRPr lang="en-US"/>
          </a:p>
        </p:txBody>
      </p:sp>
      <p:sp>
        <p:nvSpPr>
          <p:cNvPr id="5" name="Rectangle 1"/>
          <p:cNvSpPr>
            <a:spLocks noGrp="1" noChangeArrowheads="1"/>
          </p:cNvSpPr>
          <p:nvPr>
            <p:ph type="body" sz="quarter" idx="13"/>
          </p:nvPr>
        </p:nvSpPr>
        <p:spPr bwMode="auto">
          <a:xfrm>
            <a:off x="0" y="1423347"/>
            <a:ext cx="10199077"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en-US" sz="2800" dirty="0"/>
              <a:t>Section 1B:  Understanding the Architecture</a:t>
            </a:r>
          </a:p>
          <a:p>
            <a:pPr indent="0">
              <a:buNone/>
            </a:pPr>
            <a:endParaRPr lang="en-US" sz="2800" dirty="0"/>
          </a:p>
          <a:p>
            <a:pPr>
              <a:buFont typeface="Arial" panose="020B0604020202020204" pitchFamily="34" charset="0"/>
              <a:buChar char="•"/>
            </a:pPr>
            <a:r>
              <a:rPr lang="en-US" sz="2800" dirty="0"/>
              <a:t>Section 1C:  Deeper Dive into the Interdisciplinary 	</a:t>
            </a:r>
          </a:p>
          <a:p>
            <a:pPr indent="0">
              <a:buNone/>
            </a:pPr>
            <a:r>
              <a:rPr lang="en-US" sz="2800" dirty="0"/>
              <a:t>			  Literacy Practices</a:t>
            </a:r>
          </a:p>
          <a:p>
            <a:pPr indent="0">
              <a:buNone/>
            </a:pPr>
            <a:endParaRPr lang="en-US" sz="2800" dirty="0"/>
          </a:p>
          <a:p>
            <a:pPr>
              <a:buFont typeface="Arial" panose="020B0604020202020204" pitchFamily="34" charset="0"/>
              <a:buChar char="•"/>
            </a:pPr>
            <a:r>
              <a:rPr lang="en-US" sz="2800" dirty="0"/>
              <a:t>Section 1D:  Spotlight: Unpacking Multidimensionality</a:t>
            </a:r>
          </a:p>
          <a:p>
            <a:pPr>
              <a:buFont typeface="Arial" panose="020B0604020202020204" pitchFamily="34" charset="0"/>
              <a:buChar char="•"/>
            </a:pPr>
            <a:endParaRPr lang="en-US" sz="2800" dirty="0"/>
          </a:p>
          <a:p>
            <a:pPr>
              <a:buFont typeface="Arial" panose="020B0604020202020204" pitchFamily="34" charset="0"/>
              <a:buChar char="•"/>
            </a:pPr>
            <a:r>
              <a:rPr lang="en-US" sz="2800" dirty="0"/>
              <a:t>Section 1E:  Spotlight: Early Literacy</a:t>
            </a:r>
          </a:p>
          <a:p>
            <a:pPr>
              <a:buFont typeface="Arial" panose="020B0604020202020204" pitchFamily="34" charset="0"/>
              <a:buChar char="•"/>
            </a:pPr>
            <a:endParaRPr lang="en-US" sz="2800" dirty="0"/>
          </a:p>
          <a:p>
            <a:pPr>
              <a:buFont typeface="Arial" panose="020B0604020202020204" pitchFamily="34" charset="0"/>
              <a:buChar char="•"/>
            </a:pPr>
            <a:r>
              <a:rPr lang="en-US" sz="2800" dirty="0"/>
              <a:t>Section 1F:  Additional Instructional Implications</a:t>
            </a:r>
          </a:p>
          <a:p>
            <a:pPr>
              <a:buFont typeface="Arial" panose="020B0604020202020204" pitchFamily="34" charset="0"/>
              <a:buChar char="•"/>
            </a:pPr>
            <a:endParaRPr lang="en-US" sz="2800" dirty="0"/>
          </a:p>
          <a:p>
            <a:pPr>
              <a:buFont typeface="Arial" panose="020B0604020202020204" pitchFamily="34" charset="0"/>
              <a:buChar char="•"/>
            </a:pPr>
            <a:r>
              <a:rPr lang="en-US" sz="2800" dirty="0"/>
              <a:t>Section 1G:  Wrap up of Module 1 &amp; Next Steps</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1181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548286" cy="1578116"/>
          </a:xfrm>
        </p:spPr>
        <p:txBody>
          <a:bodyPr/>
          <a:lstStyle/>
          <a:p>
            <a:r>
              <a:rPr lang="en-US" sz="3600" dirty="0"/>
              <a:t>Practice 4: Utilize receptive and expressive language arts to better understand self, others and the world. </a:t>
            </a:r>
          </a:p>
        </p:txBody>
      </p:sp>
      <p:sp>
        <p:nvSpPr>
          <p:cNvPr id="3" name="Text Placeholder 2"/>
          <p:cNvSpPr>
            <a:spLocks noGrp="1"/>
          </p:cNvSpPr>
          <p:nvPr>
            <p:ph type="body" idx="1"/>
          </p:nvPr>
        </p:nvSpPr>
        <p:spPr>
          <a:xfrm>
            <a:off x="581633" y="1696582"/>
            <a:ext cx="4297800" cy="576300"/>
          </a:xfrm>
        </p:spPr>
        <p:txBody>
          <a:bodyPr/>
          <a:lstStyle/>
          <a:p>
            <a:r>
              <a:rPr lang="en-US" dirty="0"/>
              <a:t>Possible Teacher Actions</a:t>
            </a:r>
          </a:p>
        </p:txBody>
      </p:sp>
      <p:sp>
        <p:nvSpPr>
          <p:cNvPr id="4" name="Text Placeholder 3"/>
          <p:cNvSpPr>
            <a:spLocks noGrp="1"/>
          </p:cNvSpPr>
          <p:nvPr>
            <p:ph type="body" idx="2"/>
          </p:nvPr>
        </p:nvSpPr>
        <p:spPr>
          <a:xfrm>
            <a:off x="5228455" y="1696582"/>
            <a:ext cx="4297800" cy="576300"/>
          </a:xfrm>
        </p:spPr>
        <p:txBody>
          <a:bodyPr/>
          <a:lstStyle/>
          <a:p>
            <a:r>
              <a:rPr lang="en-US" dirty="0"/>
              <a:t>Possible Student Actions</a:t>
            </a: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30</a:t>
            </a:fld>
            <a:endParaRPr lang="en-US"/>
          </a:p>
        </p:txBody>
      </p:sp>
      <p:sp>
        <p:nvSpPr>
          <p:cNvPr id="6" name="Text Placeholder 5"/>
          <p:cNvSpPr>
            <a:spLocks noGrp="1"/>
          </p:cNvSpPr>
          <p:nvPr>
            <p:ph type="body" idx="3"/>
          </p:nvPr>
        </p:nvSpPr>
        <p:spPr>
          <a:xfrm>
            <a:off x="121186" y="2272882"/>
            <a:ext cx="4758247" cy="4585118"/>
          </a:xfrm>
        </p:spPr>
        <p:txBody>
          <a:bodyPr/>
          <a:lstStyle/>
          <a:p>
            <a:r>
              <a:rPr lang="en-US" sz="2400" dirty="0"/>
              <a:t>Provide students with connected and relevant literacy instruction so that they read like a writer/write like a reader, or speak like a listener/listen like a speaker, etc. </a:t>
            </a:r>
          </a:p>
          <a:p>
            <a:r>
              <a:rPr lang="en-US" sz="2400" dirty="0"/>
              <a:t>Offer varied but related messages from written, auditory and/or graphic texts to examine how receptive and expressive texts are interrelated. 	</a:t>
            </a:r>
          </a:p>
          <a:p>
            <a:endParaRPr lang="en-US" sz="2400" dirty="0"/>
          </a:p>
        </p:txBody>
      </p:sp>
      <p:sp>
        <p:nvSpPr>
          <p:cNvPr id="7" name="Text Placeholder 6"/>
          <p:cNvSpPr>
            <a:spLocks noGrp="1"/>
          </p:cNvSpPr>
          <p:nvPr>
            <p:ph type="body" idx="4"/>
          </p:nvPr>
        </p:nvSpPr>
        <p:spPr>
          <a:xfrm>
            <a:off x="5228456" y="2272882"/>
            <a:ext cx="4297800" cy="4585118"/>
          </a:xfrm>
        </p:spPr>
        <p:txBody>
          <a:bodyPr/>
          <a:lstStyle/>
          <a:p>
            <a:r>
              <a:rPr lang="en-US" sz="2400" dirty="0"/>
              <a:t>Create a product (using one of the expressive arts) that reflects a deep and critical understanding of content (using the receptive arts). </a:t>
            </a:r>
          </a:p>
          <a:p>
            <a:r>
              <a:rPr lang="en-US" sz="2400" dirty="0"/>
              <a:t>Engage actively in their listening, reading and viewing experiences. </a:t>
            </a:r>
          </a:p>
          <a:p>
            <a:endParaRPr lang="en-US" sz="2400" dirty="0"/>
          </a:p>
        </p:txBody>
      </p:sp>
    </p:spTree>
    <p:extLst>
      <p:ext uri="{BB962C8B-B14F-4D97-AF65-F5344CB8AC3E}">
        <p14:creationId xmlns:p14="http://schemas.microsoft.com/office/powerpoint/2010/main" val="3270649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844"/>
            <a:ext cx="9915181" cy="1604635"/>
          </a:xfrm>
        </p:spPr>
        <p:txBody>
          <a:bodyPr/>
          <a:lstStyle/>
          <a:p>
            <a:r>
              <a:rPr lang="en-US" sz="3600" dirty="0"/>
              <a:t>Practice 5: Apply strategic practices, with scaffolding and then independently, to approach new literacy tasks.</a:t>
            </a:r>
          </a:p>
        </p:txBody>
      </p:sp>
      <p:sp>
        <p:nvSpPr>
          <p:cNvPr id="3" name="Text Placeholder 2"/>
          <p:cNvSpPr>
            <a:spLocks noGrp="1"/>
          </p:cNvSpPr>
          <p:nvPr>
            <p:ph type="body" idx="1"/>
          </p:nvPr>
        </p:nvSpPr>
        <p:spPr>
          <a:xfrm>
            <a:off x="465328" y="1783021"/>
            <a:ext cx="4297800" cy="576300"/>
          </a:xfrm>
        </p:spPr>
        <p:txBody>
          <a:bodyPr/>
          <a:lstStyle/>
          <a:p>
            <a:r>
              <a:rPr lang="en-US" dirty="0"/>
              <a:t>Possible Teacher Actions</a:t>
            </a:r>
          </a:p>
        </p:txBody>
      </p:sp>
      <p:sp>
        <p:nvSpPr>
          <p:cNvPr id="4" name="Text Placeholder 3"/>
          <p:cNvSpPr>
            <a:spLocks noGrp="1"/>
          </p:cNvSpPr>
          <p:nvPr>
            <p:ph type="body" idx="2"/>
          </p:nvPr>
        </p:nvSpPr>
        <p:spPr>
          <a:xfrm>
            <a:off x="5228456" y="1783021"/>
            <a:ext cx="4297800" cy="576300"/>
          </a:xfrm>
        </p:spPr>
        <p:txBody>
          <a:bodyPr/>
          <a:lstStyle/>
          <a:p>
            <a:r>
              <a:rPr lang="en-US" dirty="0"/>
              <a:t>Possible Student Actions</a:t>
            </a: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31</a:t>
            </a:fld>
            <a:endParaRPr lang="en-US"/>
          </a:p>
        </p:txBody>
      </p:sp>
      <p:sp>
        <p:nvSpPr>
          <p:cNvPr id="6" name="Text Placeholder 5"/>
          <p:cNvSpPr>
            <a:spLocks noGrp="1"/>
          </p:cNvSpPr>
          <p:nvPr>
            <p:ph type="body" idx="3"/>
          </p:nvPr>
        </p:nvSpPr>
        <p:spPr>
          <a:xfrm>
            <a:off x="581633" y="2522863"/>
            <a:ext cx="4297800" cy="4335137"/>
          </a:xfrm>
        </p:spPr>
        <p:txBody>
          <a:bodyPr/>
          <a:lstStyle/>
          <a:p>
            <a:r>
              <a:rPr lang="en-US" sz="2600" dirty="0"/>
              <a:t>Offer and model various learning strategies for how to approach a new text. </a:t>
            </a:r>
          </a:p>
          <a:p>
            <a:r>
              <a:rPr lang="en-US" sz="2600" dirty="0"/>
              <a:t>Provide opportunities for students to self-regulate by choosing appropriate strategies for a new task. </a:t>
            </a:r>
          </a:p>
        </p:txBody>
      </p:sp>
      <p:sp>
        <p:nvSpPr>
          <p:cNvPr id="7" name="Text Placeholder 6"/>
          <p:cNvSpPr>
            <a:spLocks noGrp="1"/>
          </p:cNvSpPr>
          <p:nvPr>
            <p:ph type="body" idx="4"/>
          </p:nvPr>
        </p:nvSpPr>
        <p:spPr>
          <a:xfrm>
            <a:off x="5228456" y="2522863"/>
            <a:ext cx="4297800" cy="4335136"/>
          </a:xfrm>
        </p:spPr>
        <p:txBody>
          <a:bodyPr/>
          <a:lstStyle/>
          <a:p>
            <a:r>
              <a:rPr lang="en-US" sz="2600" dirty="0"/>
              <a:t>Use learning strategies to access unfamiliar or new literacy tasks. </a:t>
            </a:r>
          </a:p>
          <a:p>
            <a:r>
              <a:rPr lang="en-US" sz="2600" dirty="0"/>
              <a:t>Decide which strategy best meets the need for a particular text or task. </a:t>
            </a:r>
          </a:p>
          <a:p>
            <a:endParaRPr lang="en-US" sz="2600" dirty="0"/>
          </a:p>
        </p:txBody>
      </p:sp>
    </p:spTree>
    <p:extLst>
      <p:ext uri="{BB962C8B-B14F-4D97-AF65-F5344CB8AC3E}">
        <p14:creationId xmlns:p14="http://schemas.microsoft.com/office/powerpoint/2010/main" val="582424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p:cNvSpPr>
            <a:spLocks noGrp="1"/>
          </p:cNvSpPr>
          <p:nvPr>
            <p:ph type="title"/>
          </p:nvPr>
        </p:nvSpPr>
        <p:spPr>
          <a:xfrm>
            <a:off x="0" y="143219"/>
            <a:ext cx="9274134" cy="1564395"/>
          </a:xfrm>
        </p:spPr>
        <p:txBody>
          <a:bodyPr/>
          <a:lstStyle/>
          <a:p>
            <a:r>
              <a:rPr lang="en-US" sz="3200" dirty="0"/>
              <a:t>Instructional Application – Where do you see connections to the literacy practices in the instructional process and/or focusing question?</a:t>
            </a: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32</a:t>
            </a:fld>
            <a:endParaRPr lang="en-US"/>
          </a:p>
        </p:txBody>
      </p:sp>
      <p:pic>
        <p:nvPicPr>
          <p:cNvPr id="10" name="Picture 9" descr="Image of the TNTP Student Work Task for Grade 8. Students read A Mighty Long Way: My Journey to Justice at Little Rock Central High School by Carlotta Walls Lanier and write an informational essay analyzing historical events, getting the change to fully meet the depth of multiple standards and learn relevant content. The prompt reads: In the events surrounding the Little Rock Nine and the struggle to integrate Central High, the press played a newly powerful role. In what ways did it serve to illuminate events for a national audience, and in what ways did it give an incomplete or even inaccurate picture of events?" title="Grade 8 Student Work Task"/>
          <p:cNvPicPr>
            <a:picLocks noChangeAspect="1"/>
          </p:cNvPicPr>
          <p:nvPr/>
        </p:nvPicPr>
        <p:blipFill>
          <a:blip r:embed="rId2"/>
          <a:stretch>
            <a:fillRect/>
          </a:stretch>
        </p:blipFill>
        <p:spPr>
          <a:xfrm>
            <a:off x="460449" y="1707614"/>
            <a:ext cx="11555959" cy="4771535"/>
          </a:xfrm>
          <a:prstGeom prst="rect">
            <a:avLst/>
          </a:prstGeom>
        </p:spPr>
      </p:pic>
      <p:sp>
        <p:nvSpPr>
          <p:cNvPr id="13" name="TextBox 12"/>
          <p:cNvSpPr txBox="1"/>
          <p:nvPr/>
        </p:nvSpPr>
        <p:spPr>
          <a:xfrm>
            <a:off x="460449" y="6479149"/>
            <a:ext cx="4706461" cy="307777"/>
          </a:xfrm>
          <a:prstGeom prst="rect">
            <a:avLst/>
          </a:prstGeom>
          <a:noFill/>
        </p:spPr>
        <p:txBody>
          <a:bodyPr wrap="square" rtlCol="0">
            <a:spAutoFit/>
          </a:bodyPr>
          <a:lstStyle/>
          <a:p>
            <a:r>
              <a:rPr lang="en-US" dirty="0"/>
              <a:t>Source: TNTP Opportunity Myth, Grade 8 Assignments</a:t>
            </a:r>
          </a:p>
        </p:txBody>
      </p:sp>
    </p:spTree>
    <p:extLst>
      <p:ext uri="{BB962C8B-B14F-4D97-AF65-F5344CB8AC3E}">
        <p14:creationId xmlns:p14="http://schemas.microsoft.com/office/powerpoint/2010/main" val="62298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Practice 6: Collaborate with others to create meaning.</a:t>
            </a:r>
          </a:p>
        </p:txBody>
      </p:sp>
      <p:sp>
        <p:nvSpPr>
          <p:cNvPr id="3" name="Text Placeholder 2"/>
          <p:cNvSpPr>
            <a:spLocks noGrp="1"/>
          </p:cNvSpPr>
          <p:nvPr>
            <p:ph type="body" idx="1"/>
          </p:nvPr>
        </p:nvSpPr>
        <p:spPr/>
        <p:txBody>
          <a:bodyPr/>
          <a:lstStyle/>
          <a:p>
            <a:r>
              <a:rPr lang="en-US" dirty="0"/>
              <a:t>Possible Teacher Actions</a:t>
            </a:r>
          </a:p>
        </p:txBody>
      </p:sp>
      <p:sp>
        <p:nvSpPr>
          <p:cNvPr id="4" name="Text Placeholder 3"/>
          <p:cNvSpPr>
            <a:spLocks noGrp="1"/>
          </p:cNvSpPr>
          <p:nvPr>
            <p:ph type="body" idx="2"/>
          </p:nvPr>
        </p:nvSpPr>
        <p:spPr/>
        <p:txBody>
          <a:bodyPr/>
          <a:lstStyle/>
          <a:p>
            <a:r>
              <a:rPr lang="en-US" dirty="0"/>
              <a:t>Possible Student Actions</a:t>
            </a: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33</a:t>
            </a:fld>
            <a:endParaRPr lang="en-US"/>
          </a:p>
        </p:txBody>
      </p:sp>
      <p:sp>
        <p:nvSpPr>
          <p:cNvPr id="6" name="Text Placeholder 5"/>
          <p:cNvSpPr>
            <a:spLocks noGrp="1"/>
          </p:cNvSpPr>
          <p:nvPr>
            <p:ph type="body" idx="3"/>
          </p:nvPr>
        </p:nvSpPr>
        <p:spPr/>
        <p:txBody>
          <a:bodyPr/>
          <a:lstStyle/>
          <a:p>
            <a:r>
              <a:rPr lang="en-US" sz="2400" dirty="0"/>
              <a:t>Provide multiple opportunities for collaboration on a variety of texts. </a:t>
            </a:r>
          </a:p>
          <a:p>
            <a:r>
              <a:rPr lang="en-US" sz="2400" dirty="0"/>
              <a:t>Use collaborative exercises to prompt students’ consideration of diverse experiences and perspectives. 	</a:t>
            </a:r>
          </a:p>
          <a:p>
            <a:endParaRPr lang="en-US" sz="2400" dirty="0"/>
          </a:p>
        </p:txBody>
      </p:sp>
      <p:sp>
        <p:nvSpPr>
          <p:cNvPr id="7" name="Text Placeholder 6"/>
          <p:cNvSpPr>
            <a:spLocks noGrp="1"/>
          </p:cNvSpPr>
          <p:nvPr>
            <p:ph type="body" idx="4"/>
          </p:nvPr>
        </p:nvSpPr>
        <p:spPr/>
        <p:txBody>
          <a:bodyPr/>
          <a:lstStyle/>
          <a:p>
            <a:r>
              <a:rPr lang="en-US" sz="2400" dirty="0"/>
              <a:t>Listen actively and respectfully to one another to refine understanding and broaden perspectives. </a:t>
            </a:r>
          </a:p>
          <a:p>
            <a:r>
              <a:rPr lang="en-US" sz="2400" dirty="0"/>
              <a:t>Contribute ideas actively and respectfully in order to refine understanding and broaden perspectives. </a:t>
            </a:r>
          </a:p>
          <a:p>
            <a:endParaRPr lang="en-US" sz="2400" dirty="0"/>
          </a:p>
        </p:txBody>
      </p:sp>
    </p:spTree>
    <p:extLst>
      <p:ext uri="{BB962C8B-B14F-4D97-AF65-F5344CB8AC3E}">
        <p14:creationId xmlns:p14="http://schemas.microsoft.com/office/powerpoint/2010/main" val="2201616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Practice 7: Utilize digital resources to learn and share with others.</a:t>
            </a:r>
          </a:p>
        </p:txBody>
      </p:sp>
      <p:sp>
        <p:nvSpPr>
          <p:cNvPr id="3" name="Text Placeholder 2"/>
          <p:cNvSpPr>
            <a:spLocks noGrp="1"/>
          </p:cNvSpPr>
          <p:nvPr>
            <p:ph type="body" idx="1"/>
          </p:nvPr>
        </p:nvSpPr>
        <p:spPr/>
        <p:txBody>
          <a:bodyPr/>
          <a:lstStyle/>
          <a:p>
            <a:r>
              <a:rPr lang="en-US" dirty="0"/>
              <a:t>Possible Teacher Actions</a:t>
            </a:r>
          </a:p>
        </p:txBody>
      </p:sp>
      <p:sp>
        <p:nvSpPr>
          <p:cNvPr id="4" name="Text Placeholder 3"/>
          <p:cNvSpPr>
            <a:spLocks noGrp="1"/>
          </p:cNvSpPr>
          <p:nvPr>
            <p:ph type="body" idx="2"/>
          </p:nvPr>
        </p:nvSpPr>
        <p:spPr/>
        <p:txBody>
          <a:bodyPr/>
          <a:lstStyle/>
          <a:p>
            <a:r>
              <a:rPr lang="en-US" dirty="0"/>
              <a:t>Possible Student Actions</a:t>
            </a: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34</a:t>
            </a:fld>
            <a:endParaRPr lang="en-US"/>
          </a:p>
        </p:txBody>
      </p:sp>
      <p:sp>
        <p:nvSpPr>
          <p:cNvPr id="6" name="Text Placeholder 5"/>
          <p:cNvSpPr>
            <a:spLocks noGrp="1"/>
          </p:cNvSpPr>
          <p:nvPr>
            <p:ph type="body" idx="3"/>
          </p:nvPr>
        </p:nvSpPr>
        <p:spPr/>
        <p:txBody>
          <a:bodyPr/>
          <a:lstStyle/>
          <a:p>
            <a:r>
              <a:rPr lang="en-US" sz="2400" dirty="0"/>
              <a:t>Instruct students on the ethical use of technology and credibility of digital sources. </a:t>
            </a:r>
          </a:p>
          <a:p>
            <a:r>
              <a:rPr lang="en-US" sz="2400" dirty="0"/>
              <a:t>Provide students with multiple opportunities to learn, communicate and create using various digital resources. 	</a:t>
            </a:r>
          </a:p>
          <a:p>
            <a:endParaRPr lang="en-US" sz="2400" dirty="0"/>
          </a:p>
        </p:txBody>
      </p:sp>
      <p:sp>
        <p:nvSpPr>
          <p:cNvPr id="7" name="Text Placeholder 6"/>
          <p:cNvSpPr>
            <a:spLocks noGrp="1"/>
          </p:cNvSpPr>
          <p:nvPr>
            <p:ph type="body" idx="4"/>
          </p:nvPr>
        </p:nvSpPr>
        <p:spPr/>
        <p:txBody>
          <a:bodyPr/>
          <a:lstStyle/>
          <a:p>
            <a:r>
              <a:rPr lang="en-US" sz="2400" dirty="0"/>
              <a:t>Demonstrate ethical use of technology in learning, communicating and creating.</a:t>
            </a:r>
          </a:p>
          <a:p>
            <a:r>
              <a:rPr lang="en-US" sz="2400" dirty="0"/>
              <a:t>Critique digital sources to determine their accuracy and usefulness.</a:t>
            </a:r>
          </a:p>
        </p:txBody>
      </p:sp>
    </p:spTree>
    <p:extLst>
      <p:ext uri="{BB962C8B-B14F-4D97-AF65-F5344CB8AC3E}">
        <p14:creationId xmlns:p14="http://schemas.microsoft.com/office/powerpoint/2010/main" val="3365450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Practice 8: Engage in specialized, discipline-specific literacy practices </a:t>
            </a:r>
          </a:p>
        </p:txBody>
      </p:sp>
      <p:sp>
        <p:nvSpPr>
          <p:cNvPr id="3" name="Text Placeholder 2"/>
          <p:cNvSpPr>
            <a:spLocks noGrp="1"/>
          </p:cNvSpPr>
          <p:nvPr>
            <p:ph type="body" idx="1"/>
          </p:nvPr>
        </p:nvSpPr>
        <p:spPr/>
        <p:txBody>
          <a:bodyPr/>
          <a:lstStyle/>
          <a:p>
            <a:r>
              <a:rPr lang="en-US" dirty="0"/>
              <a:t>Possible Teacher Actions</a:t>
            </a:r>
          </a:p>
        </p:txBody>
      </p:sp>
      <p:sp>
        <p:nvSpPr>
          <p:cNvPr id="4" name="Text Placeholder 3"/>
          <p:cNvSpPr>
            <a:spLocks noGrp="1"/>
          </p:cNvSpPr>
          <p:nvPr>
            <p:ph type="body" idx="2"/>
          </p:nvPr>
        </p:nvSpPr>
        <p:spPr/>
        <p:txBody>
          <a:bodyPr/>
          <a:lstStyle/>
          <a:p>
            <a:r>
              <a:rPr lang="en-US" dirty="0"/>
              <a:t>Possible Student Actions</a:t>
            </a: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35</a:t>
            </a:fld>
            <a:endParaRPr lang="en-US"/>
          </a:p>
        </p:txBody>
      </p:sp>
      <p:sp>
        <p:nvSpPr>
          <p:cNvPr id="6" name="Text Placeholder 5"/>
          <p:cNvSpPr>
            <a:spLocks noGrp="1"/>
          </p:cNvSpPr>
          <p:nvPr>
            <p:ph type="body" idx="3"/>
          </p:nvPr>
        </p:nvSpPr>
        <p:spPr/>
        <p:txBody>
          <a:bodyPr/>
          <a:lstStyle/>
          <a:p>
            <a:r>
              <a:rPr lang="en-US" sz="2400" dirty="0"/>
              <a:t>Provide multiple examples of literary forms (e.g., poetry, prose, drama, literary nonfiction, etc. in E/LA), focusing on the necessary approaches to comprehend the form presented. </a:t>
            </a:r>
          </a:p>
          <a:p>
            <a:endParaRPr lang="en-US" sz="2400" dirty="0"/>
          </a:p>
        </p:txBody>
      </p:sp>
      <p:sp>
        <p:nvSpPr>
          <p:cNvPr id="7" name="Text Placeholder 6"/>
          <p:cNvSpPr>
            <a:spLocks noGrp="1"/>
          </p:cNvSpPr>
          <p:nvPr>
            <p:ph type="body" idx="4"/>
          </p:nvPr>
        </p:nvSpPr>
        <p:spPr/>
        <p:txBody>
          <a:bodyPr/>
          <a:lstStyle/>
          <a:p>
            <a:r>
              <a:rPr lang="en-US" sz="2400" dirty="0"/>
              <a:t>Employ discipline-specific approaches to interpret authentic texts. </a:t>
            </a:r>
          </a:p>
          <a:p>
            <a:r>
              <a:rPr lang="en-US" sz="2400" dirty="0"/>
              <a:t>Create text according to conventions, processes, information and forms that are valued by the discipline. 	</a:t>
            </a:r>
          </a:p>
          <a:p>
            <a:endParaRPr lang="en-US" sz="2400" dirty="0"/>
          </a:p>
        </p:txBody>
      </p:sp>
    </p:spTree>
    <p:extLst>
      <p:ext uri="{BB962C8B-B14F-4D97-AF65-F5344CB8AC3E}">
        <p14:creationId xmlns:p14="http://schemas.microsoft.com/office/powerpoint/2010/main" val="3515833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548286" cy="1578116"/>
          </a:xfrm>
        </p:spPr>
        <p:txBody>
          <a:bodyPr/>
          <a:lstStyle/>
          <a:p>
            <a:r>
              <a:rPr lang="en-US" sz="3600" dirty="0"/>
              <a:t>Practice 9: Apply high level cognitive processes to think deeply and critically about text.</a:t>
            </a:r>
          </a:p>
        </p:txBody>
      </p:sp>
      <p:sp>
        <p:nvSpPr>
          <p:cNvPr id="3" name="Text Placeholder 2"/>
          <p:cNvSpPr>
            <a:spLocks noGrp="1"/>
          </p:cNvSpPr>
          <p:nvPr>
            <p:ph type="body" idx="1"/>
          </p:nvPr>
        </p:nvSpPr>
        <p:spPr/>
        <p:txBody>
          <a:bodyPr/>
          <a:lstStyle/>
          <a:p>
            <a:r>
              <a:rPr lang="en-US" dirty="0"/>
              <a:t>Possible Teacher Actions</a:t>
            </a:r>
          </a:p>
        </p:txBody>
      </p:sp>
      <p:sp>
        <p:nvSpPr>
          <p:cNvPr id="4" name="Text Placeholder 3"/>
          <p:cNvSpPr>
            <a:spLocks noGrp="1"/>
          </p:cNvSpPr>
          <p:nvPr>
            <p:ph type="body" idx="2"/>
          </p:nvPr>
        </p:nvSpPr>
        <p:spPr/>
        <p:txBody>
          <a:bodyPr/>
          <a:lstStyle/>
          <a:p>
            <a:r>
              <a:rPr lang="en-US" dirty="0"/>
              <a:t>Possible Student Actions</a:t>
            </a: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36</a:t>
            </a:fld>
            <a:endParaRPr lang="en-US"/>
          </a:p>
        </p:txBody>
      </p:sp>
      <p:sp>
        <p:nvSpPr>
          <p:cNvPr id="6" name="Text Placeholder 5"/>
          <p:cNvSpPr>
            <a:spLocks noGrp="1"/>
          </p:cNvSpPr>
          <p:nvPr>
            <p:ph type="body" idx="3"/>
          </p:nvPr>
        </p:nvSpPr>
        <p:spPr/>
        <p:txBody>
          <a:bodyPr/>
          <a:lstStyle/>
          <a:p>
            <a:r>
              <a:rPr lang="en-US" sz="2400" dirty="0"/>
              <a:t>Use direct instruction to model and practice specific thinking processes (e.g., application, synthesis, analysis, creativity, etc.). </a:t>
            </a:r>
          </a:p>
          <a:p>
            <a:r>
              <a:rPr lang="en-US" sz="2400" dirty="0"/>
              <a:t>Scaffold instruction to assist students in synthesizing ideas from multiple texts. </a:t>
            </a:r>
          </a:p>
          <a:p>
            <a:endParaRPr lang="en-US" sz="2400" dirty="0"/>
          </a:p>
        </p:txBody>
      </p:sp>
      <p:sp>
        <p:nvSpPr>
          <p:cNvPr id="7" name="Text Placeholder 6"/>
          <p:cNvSpPr>
            <a:spLocks noGrp="1"/>
          </p:cNvSpPr>
          <p:nvPr>
            <p:ph type="body" idx="4"/>
          </p:nvPr>
        </p:nvSpPr>
        <p:spPr>
          <a:xfrm>
            <a:off x="5228456" y="2689786"/>
            <a:ext cx="4297800" cy="4168213"/>
          </a:xfrm>
        </p:spPr>
        <p:txBody>
          <a:bodyPr/>
          <a:lstStyle/>
          <a:p>
            <a:r>
              <a:rPr lang="en-US" sz="2400" dirty="0"/>
              <a:t>Reflect verbally and/or through written expression on the content of a text. </a:t>
            </a:r>
          </a:p>
          <a:p>
            <a:r>
              <a:rPr lang="en-US" sz="2400" dirty="0"/>
              <a:t>Annotate text to interact with and analyze the content. </a:t>
            </a:r>
          </a:p>
          <a:p>
            <a:r>
              <a:rPr lang="en-US" sz="2400" dirty="0"/>
              <a:t>Break down a text to determine the use of literary devices/techniques and their effect. </a:t>
            </a:r>
          </a:p>
        </p:txBody>
      </p:sp>
    </p:spTree>
    <p:extLst>
      <p:ext uri="{BB962C8B-B14F-4D97-AF65-F5344CB8AC3E}">
        <p14:creationId xmlns:p14="http://schemas.microsoft.com/office/powerpoint/2010/main" val="2030575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Practice 10: Develop a literacy identity that promotes lifelong learning.</a:t>
            </a:r>
          </a:p>
        </p:txBody>
      </p:sp>
      <p:sp>
        <p:nvSpPr>
          <p:cNvPr id="3" name="Text Placeholder 2"/>
          <p:cNvSpPr>
            <a:spLocks noGrp="1"/>
          </p:cNvSpPr>
          <p:nvPr>
            <p:ph type="body" idx="1"/>
          </p:nvPr>
        </p:nvSpPr>
        <p:spPr/>
        <p:txBody>
          <a:bodyPr/>
          <a:lstStyle/>
          <a:p>
            <a:r>
              <a:rPr lang="en-US" dirty="0"/>
              <a:t>Possible Teacher Actions</a:t>
            </a:r>
          </a:p>
        </p:txBody>
      </p:sp>
      <p:sp>
        <p:nvSpPr>
          <p:cNvPr id="4" name="Text Placeholder 3"/>
          <p:cNvSpPr>
            <a:spLocks noGrp="1"/>
          </p:cNvSpPr>
          <p:nvPr>
            <p:ph type="body" idx="2"/>
          </p:nvPr>
        </p:nvSpPr>
        <p:spPr/>
        <p:txBody>
          <a:bodyPr/>
          <a:lstStyle/>
          <a:p>
            <a:r>
              <a:rPr lang="en-US" dirty="0"/>
              <a:t>Possible Student Actions</a:t>
            </a: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37</a:t>
            </a:fld>
            <a:endParaRPr lang="en-US"/>
          </a:p>
        </p:txBody>
      </p:sp>
      <p:sp>
        <p:nvSpPr>
          <p:cNvPr id="6" name="Text Placeholder 5"/>
          <p:cNvSpPr>
            <a:spLocks noGrp="1"/>
          </p:cNvSpPr>
          <p:nvPr>
            <p:ph type="body" idx="3"/>
          </p:nvPr>
        </p:nvSpPr>
        <p:spPr>
          <a:xfrm>
            <a:off x="581633" y="2689786"/>
            <a:ext cx="4297800" cy="4168214"/>
          </a:xfrm>
        </p:spPr>
        <p:txBody>
          <a:bodyPr/>
          <a:lstStyle/>
          <a:p>
            <a:r>
              <a:rPr lang="en-US" sz="2400" dirty="0"/>
              <a:t>Discuss the role of an active and engaged reader. </a:t>
            </a:r>
          </a:p>
          <a:p>
            <a:r>
              <a:rPr lang="en-US" sz="2400" dirty="0"/>
              <a:t>Provide opportunities for all levels of readers and writers to experience success. </a:t>
            </a:r>
          </a:p>
          <a:p>
            <a:r>
              <a:rPr lang="en-US" sz="2400" dirty="0"/>
              <a:t>Offer a variety of engaging texts geared toward student interest, demonstrating that multiple reading options exist. 	</a:t>
            </a:r>
          </a:p>
          <a:p>
            <a:endParaRPr lang="en-US" sz="2400" dirty="0"/>
          </a:p>
        </p:txBody>
      </p:sp>
      <p:sp>
        <p:nvSpPr>
          <p:cNvPr id="7" name="Text Placeholder 6"/>
          <p:cNvSpPr>
            <a:spLocks noGrp="1"/>
          </p:cNvSpPr>
          <p:nvPr>
            <p:ph type="body" idx="4"/>
          </p:nvPr>
        </p:nvSpPr>
        <p:spPr/>
        <p:txBody>
          <a:bodyPr/>
          <a:lstStyle/>
          <a:p>
            <a:r>
              <a:rPr lang="en-US" sz="2400" dirty="0"/>
              <a:t>Utilize a variety of texts for multiple purposes, both inside and outside of the classroom. </a:t>
            </a:r>
          </a:p>
          <a:p>
            <a:r>
              <a:rPr lang="en-US" sz="2400" dirty="0"/>
              <a:t>Take risks in applying various strategies and techniques in reading and writing. </a:t>
            </a:r>
          </a:p>
          <a:p>
            <a:endParaRPr lang="en-US" sz="2400" dirty="0"/>
          </a:p>
        </p:txBody>
      </p:sp>
    </p:spTree>
    <p:extLst>
      <p:ext uri="{BB962C8B-B14F-4D97-AF65-F5344CB8AC3E}">
        <p14:creationId xmlns:p14="http://schemas.microsoft.com/office/powerpoint/2010/main" val="34314889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p:cNvSpPr>
            <a:spLocks noGrp="1"/>
          </p:cNvSpPr>
          <p:nvPr>
            <p:ph type="title"/>
          </p:nvPr>
        </p:nvSpPr>
        <p:spPr>
          <a:xfrm>
            <a:off x="0" y="143219"/>
            <a:ext cx="9274134" cy="1564395"/>
          </a:xfrm>
        </p:spPr>
        <p:txBody>
          <a:bodyPr/>
          <a:lstStyle/>
          <a:p>
            <a:r>
              <a:rPr lang="en-US" sz="3200" dirty="0"/>
              <a:t>Instructional Application – Where do you see connections to the literacy practices in the instructional process and/or focusing question?</a:t>
            </a: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38</a:t>
            </a:fld>
            <a:endParaRPr lang="en-US"/>
          </a:p>
        </p:txBody>
      </p:sp>
      <p:pic>
        <p:nvPicPr>
          <p:cNvPr id="10" name="Picture 9" descr="Image of the TNTP Student Work Task for Grade 8. Students read A Mighty Long Way: My Journey to Justice at Little Rock Central High School by Carlotta Walls Lanier and write an informational essay analyzing historical events, getting the change to fully meet the depth of multiple standards and learn relevant content. The prompt reads: In the events surrounding the Little Rock Nine and the struggle to integrate Central High, the press played a newly powerful role. In what ways did it serve to illuminate events for a national audience, and in what ways did it give an incomplete or even inaccurate picture of events?" title="Grade 8 Student Work Task"/>
          <p:cNvPicPr>
            <a:picLocks noChangeAspect="1"/>
          </p:cNvPicPr>
          <p:nvPr/>
        </p:nvPicPr>
        <p:blipFill>
          <a:blip r:embed="rId2"/>
          <a:stretch>
            <a:fillRect/>
          </a:stretch>
        </p:blipFill>
        <p:spPr>
          <a:xfrm>
            <a:off x="460449" y="1707614"/>
            <a:ext cx="11416811" cy="4771535"/>
          </a:xfrm>
          <a:prstGeom prst="rect">
            <a:avLst/>
          </a:prstGeom>
        </p:spPr>
      </p:pic>
      <p:sp>
        <p:nvSpPr>
          <p:cNvPr id="13" name="TextBox 12"/>
          <p:cNvSpPr txBox="1"/>
          <p:nvPr/>
        </p:nvSpPr>
        <p:spPr>
          <a:xfrm>
            <a:off x="460449" y="6479149"/>
            <a:ext cx="4706461" cy="307777"/>
          </a:xfrm>
          <a:prstGeom prst="rect">
            <a:avLst/>
          </a:prstGeom>
          <a:noFill/>
        </p:spPr>
        <p:txBody>
          <a:bodyPr wrap="square" rtlCol="0">
            <a:spAutoFit/>
          </a:bodyPr>
          <a:lstStyle/>
          <a:p>
            <a:r>
              <a:rPr lang="en-US" dirty="0"/>
              <a:t>Source: TNTP Opportunity Myth, Grade 8 Assignments</a:t>
            </a:r>
          </a:p>
        </p:txBody>
      </p:sp>
    </p:spTree>
    <p:extLst>
      <p:ext uri="{BB962C8B-B14F-4D97-AF65-F5344CB8AC3E}">
        <p14:creationId xmlns:p14="http://schemas.microsoft.com/office/powerpoint/2010/main" val="2734888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5786" y="257216"/>
            <a:ext cx="8992500" cy="822437"/>
          </a:xfrm>
        </p:spPr>
        <p:txBody>
          <a:bodyPr/>
          <a:lstStyle/>
          <a:p>
            <a:r>
              <a:rPr lang="en-US" dirty="0"/>
              <a:t>Discovery Task:</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39</a:t>
            </a:fld>
            <a:endParaRPr lang="en-US"/>
          </a:p>
        </p:txBody>
      </p:sp>
      <p:sp>
        <p:nvSpPr>
          <p:cNvPr id="5" name="Text Placeholder 4"/>
          <p:cNvSpPr>
            <a:spLocks noGrp="1"/>
          </p:cNvSpPr>
          <p:nvPr>
            <p:ph type="body" idx="1"/>
          </p:nvPr>
        </p:nvSpPr>
        <p:spPr>
          <a:xfrm>
            <a:off x="581634" y="892366"/>
            <a:ext cx="9090000" cy="5965634"/>
          </a:xfrm>
        </p:spPr>
        <p:txBody>
          <a:bodyPr/>
          <a:lstStyle/>
          <a:p>
            <a:r>
              <a:rPr lang="en-US" dirty="0"/>
              <a:t>For your current lesson plan or entry in a lesson plan book or digital planner: </a:t>
            </a:r>
          </a:p>
          <a:p>
            <a:pPr marL="971550" indent="-742950" fontAlgn="base">
              <a:buAutoNum type="arabicPeriod"/>
            </a:pPr>
            <a:r>
              <a:rPr lang="en-US" dirty="0"/>
              <a:t>Make note of the practices to which you are connecting in either the instructional process or in the student task/assignment. </a:t>
            </a:r>
          </a:p>
          <a:p>
            <a:pPr marL="971550" indent="-742950" fontAlgn="base">
              <a:buAutoNum type="arabicPeriod"/>
            </a:pPr>
            <a:r>
              <a:rPr lang="en-US" dirty="0"/>
              <a:t>Also consider how a practice(s) may need to be more explicitly addressed in the instructional process or student task/assignment. </a:t>
            </a:r>
          </a:p>
          <a:p>
            <a:br>
              <a:rPr lang="en-US" dirty="0"/>
            </a:br>
            <a:endParaRPr lang="en-US" dirty="0"/>
          </a:p>
        </p:txBody>
      </p:sp>
    </p:spTree>
    <p:extLst>
      <p:ext uri="{BB962C8B-B14F-4D97-AF65-F5344CB8AC3E}">
        <p14:creationId xmlns:p14="http://schemas.microsoft.com/office/powerpoint/2010/main" val="762277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485401" y="640080"/>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t>Getting to Know the </a:t>
            </a:r>
            <a:br>
              <a:rPr lang="en-US" sz="4000" dirty="0"/>
            </a:br>
            <a:r>
              <a:rPr lang="en-US" sz="4000" i="1" dirty="0"/>
              <a:t>Kentucky Academic Standards for Reading and Writing</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458100" y="4169664"/>
            <a:ext cx="9088236" cy="1261872"/>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4000" b="0" i="0" u="none" strike="noStrike" cap="none" dirty="0">
                <a:solidFill>
                  <a:srgbClr val="7F7F7F"/>
                </a:solidFill>
                <a:latin typeface="Georgia" panose="02040502050405020303" pitchFamily="18" charset="0"/>
                <a:sym typeface="Source Sans Pro"/>
              </a:rPr>
              <a:t>Module 1: Section 1B</a:t>
            </a:r>
          </a:p>
          <a:p>
            <a:pPr marL="0" marR="0" lvl="0" indent="0" rtl="0">
              <a:lnSpc>
                <a:spcPct val="100000"/>
              </a:lnSpc>
              <a:spcBef>
                <a:spcPts val="0"/>
              </a:spcBef>
              <a:spcAft>
                <a:spcPts val="0"/>
              </a:spcAft>
              <a:buClr>
                <a:srgbClr val="D2BD24"/>
              </a:buClr>
              <a:buSzPts val="2800"/>
              <a:buFont typeface="Noto Sans Symbols"/>
              <a:buNone/>
            </a:pPr>
            <a:r>
              <a:rPr lang="en-US" sz="4000" b="0" i="0" u="none" strike="noStrike" cap="none" dirty="0">
                <a:solidFill>
                  <a:srgbClr val="7F7F7F"/>
                </a:solidFill>
                <a:latin typeface="Georgia" panose="02040502050405020303" pitchFamily="18" charset="0"/>
                <a:sym typeface="Source Sans Pro"/>
              </a:rPr>
              <a:t>Understanding the Architecture</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2838658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Reflection – The WHY</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40</a:t>
            </a:fld>
            <a:endParaRPr lang="en-US"/>
          </a:p>
        </p:txBody>
      </p:sp>
      <p:sp>
        <p:nvSpPr>
          <p:cNvPr id="4" name="Text Placeholder 3"/>
          <p:cNvSpPr>
            <a:spLocks noGrp="1"/>
          </p:cNvSpPr>
          <p:nvPr>
            <p:ph type="body" idx="1"/>
          </p:nvPr>
        </p:nvSpPr>
        <p:spPr/>
        <p:txBody>
          <a:bodyPr/>
          <a:lstStyle/>
          <a:p>
            <a:pPr marL="800100" indent="-571500">
              <a:buFont typeface="Arial" panose="020B0604020202020204" pitchFamily="34" charset="0"/>
              <a:buChar char="•"/>
            </a:pPr>
            <a:r>
              <a:rPr lang="en-US" sz="4200" dirty="0"/>
              <a:t>Why will it be important to have intentional instructional links to the practices? </a:t>
            </a:r>
          </a:p>
          <a:p>
            <a:pPr marL="800100" indent="-571500">
              <a:buFont typeface="Arial" panose="020B0604020202020204" pitchFamily="34" charset="0"/>
              <a:buChar char="•"/>
            </a:pPr>
            <a:r>
              <a:rPr lang="en-US" sz="4200" dirty="0"/>
              <a:t>Why are they important in fostering literacy and student learning?</a:t>
            </a:r>
          </a:p>
          <a:p>
            <a:br>
              <a:rPr lang="en-US" dirty="0"/>
            </a:br>
            <a:endParaRPr lang="en-US" dirty="0"/>
          </a:p>
        </p:txBody>
      </p:sp>
    </p:spTree>
    <p:extLst>
      <p:ext uri="{BB962C8B-B14F-4D97-AF65-F5344CB8AC3E}">
        <p14:creationId xmlns:p14="http://schemas.microsoft.com/office/powerpoint/2010/main" val="41526841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a:t>Coming Up</a:t>
            </a:r>
          </a:p>
        </p:txBody>
      </p:sp>
      <p:sp>
        <p:nvSpPr>
          <p:cNvPr id="4" name="Slide Number Placeholder 3"/>
          <p:cNvSpPr>
            <a:spLocks noGrp="1"/>
          </p:cNvSpPr>
          <p:nvPr>
            <p:ph type="sldNum" sz="quarter" idx="12"/>
          </p:nvPr>
        </p:nvSpPr>
        <p:spPr/>
        <p:txBody>
          <a:bodyPr/>
          <a:lstStyle/>
          <a:p>
            <a:fld id="{91BD7323-49BF-4C97-8773-5EC64C492009}" type="slidenum">
              <a:rPr lang="en-US" smtClean="0"/>
              <a:t>41</a:t>
            </a:fld>
            <a:endParaRPr lang="en-US"/>
          </a:p>
        </p:txBody>
      </p:sp>
      <p:sp>
        <p:nvSpPr>
          <p:cNvPr id="5" name="Rectangle 1"/>
          <p:cNvSpPr>
            <a:spLocks noGrp="1" noChangeArrowheads="1"/>
          </p:cNvSpPr>
          <p:nvPr>
            <p:ph type="body" sz="quarter" idx="13"/>
          </p:nvPr>
        </p:nvSpPr>
        <p:spPr bwMode="auto">
          <a:xfrm>
            <a:off x="0" y="2038561"/>
            <a:ext cx="10047383"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en-US" sz="3000" dirty="0"/>
              <a:t>Section 1D:  Spotlight: Unpacking Multidimensionality</a:t>
            </a:r>
          </a:p>
          <a:p>
            <a:pPr>
              <a:buFont typeface="Arial" panose="020B0604020202020204" pitchFamily="34" charset="0"/>
              <a:buChar char="•"/>
            </a:pPr>
            <a:endParaRPr lang="en-US" sz="3200" dirty="0"/>
          </a:p>
          <a:p>
            <a:pPr>
              <a:buFont typeface="Arial" panose="020B0604020202020204" pitchFamily="34" charset="0"/>
              <a:buChar char="•"/>
            </a:pPr>
            <a:r>
              <a:rPr lang="en-US" sz="3000" dirty="0"/>
              <a:t>Section 1E:  Spotlight: Early Literacy</a:t>
            </a:r>
          </a:p>
          <a:p>
            <a:pPr>
              <a:buFont typeface="Arial" panose="020B0604020202020204" pitchFamily="34" charset="0"/>
              <a:buChar char="•"/>
            </a:pPr>
            <a:endParaRPr lang="en-US" sz="3000" dirty="0"/>
          </a:p>
          <a:p>
            <a:pPr>
              <a:buFont typeface="Arial" panose="020B0604020202020204" pitchFamily="34" charset="0"/>
              <a:buChar char="•"/>
            </a:pPr>
            <a:r>
              <a:rPr lang="en-US" sz="3000" dirty="0"/>
              <a:t>Section 1F:  Additional Instructional Implications</a:t>
            </a:r>
          </a:p>
          <a:p>
            <a:pPr>
              <a:buFont typeface="Arial" panose="020B0604020202020204" pitchFamily="34" charset="0"/>
              <a:buChar char="•"/>
            </a:pPr>
            <a:endParaRPr lang="en-US" sz="3000" dirty="0"/>
          </a:p>
          <a:p>
            <a:pPr>
              <a:buFont typeface="Arial" panose="020B0604020202020204" pitchFamily="34" charset="0"/>
              <a:buChar char="•"/>
            </a:pPr>
            <a:r>
              <a:rPr lang="en-US" sz="3000" dirty="0"/>
              <a:t>Section 1G:  Wrap up of Module 1 &amp; Next Steps</a:t>
            </a:r>
            <a:endParaRPr kumimoji="0" lang="en-US" altLang="en-US" sz="3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3000" b="0" i="0" u="none" strike="noStrike" cap="none" normalizeH="0" baseline="0" dirty="0">
                <a:ln>
                  <a:noFill/>
                </a:ln>
                <a:solidFill>
                  <a:schemeClr val="tx1"/>
                </a:solidFill>
                <a:effectLst/>
              </a:rPr>
            </a:br>
            <a:endParaRPr kumimoji="0" lang="en-US" altLang="en-US" sz="30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42730121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End Slide Section C</a:t>
            </a:r>
          </a:p>
        </p:txBody>
      </p:sp>
      <p:sp>
        <p:nvSpPr>
          <p:cNvPr id="4" name="Slide Number Placeholder 3"/>
          <p:cNvSpPr>
            <a:spLocks noGrp="1"/>
          </p:cNvSpPr>
          <p:nvPr>
            <p:ph type="sldNum" idx="12"/>
          </p:nvPr>
        </p:nvSpPr>
        <p:spPr/>
        <p:txBody>
          <a:bodyPr/>
          <a:lstStyle/>
          <a:p>
            <a:fld id="{91BD7323-49BF-4C97-8773-5EC64C492009}" type="slidenum">
              <a:rPr lang="en-US" smtClean="0"/>
              <a:t>42</a:t>
            </a:fld>
            <a:endParaRPr lang="en-US"/>
          </a:p>
        </p:txBody>
      </p:sp>
      <p:sp>
        <p:nvSpPr>
          <p:cNvPr id="3" name="Text Placeholder 2" hidden="1"/>
          <p:cNvSpPr>
            <a:spLocks noGrp="1"/>
          </p:cNvSpPr>
          <p:nvPr>
            <p:ph type="body" idx="1"/>
          </p:nvPr>
        </p:nvSpPr>
        <p:spPr/>
        <p:txBody>
          <a:bodyPr/>
          <a:lstStyle/>
          <a:p>
            <a:endParaRPr lang="en-US"/>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7703" y="0"/>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90083"/>
            <a:ext cx="10207703" cy="6463308"/>
          </a:xfrm>
          <a:prstGeom prst="rect">
            <a:avLst/>
          </a:prstGeom>
        </p:spPr>
        <p:txBody>
          <a:bodyPr wrap="square">
            <a:spAutoFit/>
          </a:bodyPr>
          <a:lstStyle/>
          <a:p>
            <a:r>
              <a:rPr lang="en-US" sz="2400" dirty="0">
                <a:solidFill>
                  <a:srgbClr val="333333"/>
                </a:solidFill>
                <a:latin typeface="&amp;quot"/>
              </a:rPr>
              <a:t>Stop here if you are completing Module 1: Section 1C: Deeper Dive into the Interdisciplinary Literacy Practices </a:t>
            </a:r>
            <a:r>
              <a:rPr lang="en-US" sz="2400" b="1" dirty="0">
                <a:solidFill>
                  <a:srgbClr val="333333"/>
                </a:solidFill>
                <a:latin typeface="&amp;quot"/>
              </a:rPr>
              <a:t>only</a:t>
            </a:r>
            <a:r>
              <a:rPr lang="en-US" sz="2400" dirty="0">
                <a:solidFill>
                  <a:srgbClr val="333333"/>
                </a:solidFill>
                <a:latin typeface="&amp;quot"/>
              </a:rPr>
              <a:t>.  </a:t>
            </a:r>
          </a:p>
          <a:p>
            <a:endParaRPr lang="en-US" sz="2400" dirty="0">
              <a:solidFill>
                <a:srgbClr val="333333"/>
              </a:solidFill>
              <a:latin typeface="&amp;quot"/>
            </a:endParaRPr>
          </a:p>
          <a:p>
            <a:r>
              <a:rPr lang="en-US" sz="2400" dirty="0"/>
              <a:t>The KDE needs your feedback on the effectiveness of this module, the learning platform and how the consultants may best support you as you take the next steps in the implementation process. Feedback from the surveys will be used by the KDE to plan and prepare future professional learning.</a:t>
            </a:r>
          </a:p>
          <a:p>
            <a:endParaRPr lang="en-US" sz="2400" dirty="0"/>
          </a:p>
          <a:p>
            <a:r>
              <a:rPr lang="en-US" sz="2400" dirty="0"/>
              <a:t>Teacher survey:</a:t>
            </a:r>
          </a:p>
          <a:p>
            <a:r>
              <a:rPr lang="en-US" sz="2400" dirty="0">
                <a:hlinkClick r:id="rId3"/>
              </a:rPr>
              <a:t>https://www.surveymonkey.com/r/WNNY92C</a:t>
            </a:r>
            <a:endParaRPr lang="en-US" sz="2400" dirty="0"/>
          </a:p>
          <a:p>
            <a:r>
              <a:rPr lang="en-US" sz="2400" dirty="0"/>
              <a:t>School/District Leader survey: </a:t>
            </a:r>
            <a:endParaRPr lang="en-US" sz="2400" dirty="0">
              <a:solidFill>
                <a:srgbClr val="333333"/>
              </a:solidFill>
              <a:latin typeface="&amp;quot"/>
            </a:endParaRPr>
          </a:p>
          <a:p>
            <a:r>
              <a:rPr lang="en-US" sz="2400" dirty="0">
                <a:solidFill>
                  <a:srgbClr val="333333"/>
                </a:solidFill>
                <a:latin typeface="&amp;quot"/>
                <a:hlinkClick r:id="rId4"/>
              </a:rPr>
              <a:t>https://www.surveymonkey.com/r/W3CDLQH</a:t>
            </a:r>
            <a:endParaRPr lang="en-US" sz="2400" dirty="0">
              <a:solidFill>
                <a:srgbClr val="333333"/>
              </a:solidFill>
              <a:latin typeface="&amp;quot"/>
            </a:endParaRPr>
          </a:p>
          <a:p>
            <a:endParaRPr lang="en-US" sz="2400" dirty="0">
              <a:solidFill>
                <a:srgbClr val="333333"/>
              </a:solidFill>
              <a:latin typeface="&amp;quot"/>
            </a:endParaRPr>
          </a:p>
          <a:p>
            <a:r>
              <a:rPr lang="en-US" sz="2400" dirty="0">
                <a:solidFill>
                  <a:srgbClr val="333333"/>
                </a:solidFill>
                <a:latin typeface="&amp;quot"/>
              </a:rPr>
              <a:t>If you would like to complete another section of Module 1 at this time, continue onto the next slide to begin facilitating Module 1: Section 1D: Spotlight: Unpacking Multidimensionality.  </a:t>
            </a:r>
            <a:r>
              <a:rPr lang="en-US" sz="3000" dirty="0">
                <a:solidFill>
                  <a:srgbClr val="333333"/>
                </a:solidFill>
                <a:latin typeface="&amp;quot"/>
              </a:rPr>
              <a:t> </a:t>
            </a:r>
            <a:endParaRPr lang="en-US" sz="3000" dirty="0">
              <a:latin typeface="Times New Roman" panose="02020603050405020304" pitchFamily="18" charset="0"/>
            </a:endParaRPr>
          </a:p>
        </p:txBody>
      </p:sp>
    </p:spTree>
    <p:extLst>
      <p:ext uri="{BB962C8B-B14F-4D97-AF65-F5344CB8AC3E}">
        <p14:creationId xmlns:p14="http://schemas.microsoft.com/office/powerpoint/2010/main" val="12487950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485401" y="640080"/>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t>Getting to Know the </a:t>
            </a:r>
            <a:br>
              <a:rPr lang="en-US" sz="4000" dirty="0"/>
            </a:br>
            <a:r>
              <a:rPr lang="en-US" sz="4000" i="1" dirty="0"/>
              <a:t>Kentucky Academic Standards for Reading and Writing</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485402" y="4169663"/>
            <a:ext cx="8978088" cy="1371821"/>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a:solidFill>
                  <a:srgbClr val="7F7F7F"/>
                </a:solidFill>
                <a:latin typeface="Georgia" panose="02040502050405020303" pitchFamily="18" charset="0"/>
                <a:sym typeface="Source Sans Pro"/>
              </a:rPr>
              <a:t>Module 1: Section 1D</a:t>
            </a:r>
            <a:endParaRPr lang="en-US" sz="3600" dirty="0">
              <a:latin typeface="Georgia" panose="02040502050405020303" pitchFamily="18" charset="0"/>
            </a:endParaRPr>
          </a:p>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a:solidFill>
                  <a:srgbClr val="7F7F7F"/>
                </a:solidFill>
                <a:latin typeface="Georgia" panose="02040502050405020303" pitchFamily="18" charset="0"/>
                <a:sym typeface="Source Sans Pro"/>
              </a:rPr>
              <a:t>Unpacking Multidimensionality</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23013243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t>Assume best intentions.</a:t>
            </a:r>
          </a:p>
          <a:p>
            <a:pPr>
              <a:buFont typeface="Arial" panose="020B0604020202020204" pitchFamily="34" charset="0"/>
              <a:buChar char="•"/>
            </a:pPr>
            <a:r>
              <a:rPr lang="en-US" dirty="0"/>
              <a:t>Listen carefully to one another.</a:t>
            </a:r>
          </a:p>
          <a:p>
            <a:pPr>
              <a:buFont typeface="Arial" panose="020B0604020202020204" pitchFamily="34" charset="0"/>
              <a:buChar char="•"/>
            </a:pPr>
            <a:r>
              <a:rPr lang="en-US" dirty="0"/>
              <a:t>Be open to new ideas.</a:t>
            </a:r>
          </a:p>
          <a:p>
            <a:pPr>
              <a:buFont typeface="Arial" panose="020B0604020202020204" pitchFamily="34" charset="0"/>
              <a:buChar char="•"/>
            </a:pPr>
            <a:r>
              <a:rPr lang="en-US" dirty="0"/>
              <a:t>Be open to working outside your comfort zone.</a:t>
            </a:r>
          </a:p>
          <a:p>
            <a:pPr>
              <a:buFont typeface="Arial" panose="020B0604020202020204" pitchFamily="34" charset="0"/>
              <a:buChar char="•"/>
            </a:pPr>
            <a:r>
              <a:rPr lang="en-US" dirty="0"/>
              <a:t>Ask questions.</a:t>
            </a:r>
          </a:p>
          <a:p>
            <a:pPr>
              <a:buFont typeface="Arial" panose="020B0604020202020204" pitchFamily="34" charset="0"/>
              <a:buChar char="•"/>
            </a:pPr>
            <a:r>
              <a:rPr lang="en-US" dirty="0"/>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44</a:t>
            </a:fld>
            <a:endParaRPr lang="en-US"/>
          </a:p>
        </p:txBody>
      </p:sp>
    </p:spTree>
    <p:extLst>
      <p:ext uri="{BB962C8B-B14F-4D97-AF65-F5344CB8AC3E}">
        <p14:creationId xmlns:p14="http://schemas.microsoft.com/office/powerpoint/2010/main" val="22931477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216"/>
            <a:ext cx="8992500" cy="712268"/>
          </a:xfrm>
        </p:spPr>
        <p:txBody>
          <a:bodyPr/>
          <a:lstStyle/>
          <a:p>
            <a:r>
              <a:rPr lang="en-US" dirty="0"/>
              <a:t>Section 1D Learning Goals</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45</a:t>
            </a:fld>
            <a:endParaRPr lang="en-US"/>
          </a:p>
        </p:txBody>
      </p:sp>
      <p:sp>
        <p:nvSpPr>
          <p:cNvPr id="4" name="Text Placeholder 3"/>
          <p:cNvSpPr>
            <a:spLocks noGrp="1"/>
          </p:cNvSpPr>
          <p:nvPr>
            <p:ph type="body" idx="1"/>
          </p:nvPr>
        </p:nvSpPr>
        <p:spPr>
          <a:xfrm>
            <a:off x="0" y="969484"/>
            <a:ext cx="9671634" cy="5888516"/>
          </a:xfrm>
        </p:spPr>
        <p:txBody>
          <a:bodyPr/>
          <a:lstStyle/>
          <a:p>
            <a:pPr marL="800100" indent="-571500">
              <a:buFont typeface="Wingdings" panose="05000000000000000000" pitchFamily="2" charset="2"/>
              <a:buChar char="Ø"/>
            </a:pPr>
            <a:r>
              <a:rPr lang="en-US" dirty="0"/>
              <a:t>Build an understanding of the multidimensionality of the standards and the way this deconstruction can support teachers in the process of designing standards-aligned instruction and grade-level assignments. </a:t>
            </a:r>
          </a:p>
          <a:p>
            <a:pPr marL="800100" indent="-571500">
              <a:buFont typeface="Wingdings" panose="05000000000000000000" pitchFamily="2" charset="2"/>
              <a:buChar char="Ø"/>
            </a:pPr>
            <a:r>
              <a:rPr lang="en-US" dirty="0"/>
              <a:t>Experience how the changes in the </a:t>
            </a:r>
            <a:r>
              <a:rPr lang="en-US" i="1" dirty="0"/>
              <a:t>KAS for Reading and Writing</a:t>
            </a:r>
            <a:r>
              <a:rPr lang="en-US" dirty="0"/>
              <a:t> can and will be reflected in student experiences within Kentucky classrooms. </a:t>
            </a:r>
          </a:p>
          <a:p>
            <a:endParaRPr lang="en-US" dirty="0"/>
          </a:p>
        </p:txBody>
      </p:sp>
    </p:spTree>
    <p:extLst>
      <p:ext uri="{BB962C8B-B14F-4D97-AF65-F5344CB8AC3E}">
        <p14:creationId xmlns:p14="http://schemas.microsoft.com/office/powerpoint/2010/main" val="33061760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217"/>
            <a:ext cx="8992500" cy="673660"/>
          </a:xfrm>
        </p:spPr>
        <p:txBody>
          <a:bodyPr/>
          <a:lstStyle/>
          <a:p>
            <a:r>
              <a:rPr lang="en-US" sz="3600" dirty="0"/>
              <a:t>Why Multiple Dimensions?</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46</a:t>
            </a:fld>
            <a:endParaRPr lang="en-US"/>
          </a:p>
        </p:txBody>
      </p:sp>
      <p:sp>
        <p:nvSpPr>
          <p:cNvPr id="4" name="Text Placeholder 3"/>
          <p:cNvSpPr>
            <a:spLocks noGrp="1"/>
          </p:cNvSpPr>
          <p:nvPr>
            <p:ph type="body" idx="1"/>
          </p:nvPr>
        </p:nvSpPr>
        <p:spPr>
          <a:xfrm>
            <a:off x="0" y="930876"/>
            <a:ext cx="12056165" cy="5927123"/>
          </a:xfrm>
        </p:spPr>
        <p:txBody>
          <a:bodyPr/>
          <a:lstStyle/>
          <a:p>
            <a:pPr marL="800100" indent="-571500">
              <a:buFont typeface="Wingdings" panose="05000000000000000000" pitchFamily="2" charset="2"/>
              <a:buChar char="Ø"/>
            </a:pPr>
            <a:r>
              <a:rPr lang="en-US" sz="3200" dirty="0"/>
              <a:t>The previous English/language arts standards document lacked a focused dimensional approach; as a result, the perceived depth of a standard may have been limited to comprehension due to interpretation or deconstruction of opaque wording. </a:t>
            </a:r>
          </a:p>
          <a:p>
            <a:pPr marL="800100" indent="-571500">
              <a:buFont typeface="Wingdings" panose="05000000000000000000" pitchFamily="2" charset="2"/>
              <a:buChar char="Ø"/>
            </a:pPr>
            <a:r>
              <a:rPr lang="en-US" sz="3200" dirty="0"/>
              <a:t>In the new </a:t>
            </a:r>
            <a:r>
              <a:rPr lang="en-US" sz="3200" i="1" dirty="0"/>
              <a:t>KAS for Reading and Writing</a:t>
            </a:r>
            <a:r>
              <a:rPr lang="en-US" sz="3200" dirty="0"/>
              <a:t>, the reading, composition and language standards consist of multiple dimensions or layers. </a:t>
            </a:r>
          </a:p>
          <a:p>
            <a:pPr marL="800100" indent="-571500">
              <a:buFont typeface="Wingdings" panose="05000000000000000000" pitchFamily="2" charset="2"/>
              <a:buChar char="Ø"/>
            </a:pPr>
            <a:r>
              <a:rPr lang="en-US" sz="3200" dirty="0"/>
              <a:t>By specifying the 3 dimensions separately, this standards document better communicates the intent of each standard so that local instruction and assessment will align to the intended depth and rigor. </a:t>
            </a:r>
          </a:p>
        </p:txBody>
      </p:sp>
    </p:spTree>
    <p:extLst>
      <p:ext uri="{BB962C8B-B14F-4D97-AF65-F5344CB8AC3E}">
        <p14:creationId xmlns:p14="http://schemas.microsoft.com/office/powerpoint/2010/main" val="411139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216"/>
            <a:ext cx="8992500" cy="854892"/>
          </a:xfrm>
        </p:spPr>
        <p:txBody>
          <a:bodyPr/>
          <a:lstStyle/>
          <a:p>
            <a:r>
              <a:rPr lang="en-US" sz="4000" dirty="0"/>
              <a:t>What are the dimensions?</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47</a:t>
            </a:fld>
            <a:endParaRPr lang="en-US"/>
          </a:p>
        </p:txBody>
      </p:sp>
      <p:sp>
        <p:nvSpPr>
          <p:cNvPr id="4" name="Text Placeholder 3"/>
          <p:cNvSpPr>
            <a:spLocks noGrp="1"/>
          </p:cNvSpPr>
          <p:nvPr>
            <p:ph type="body" idx="1"/>
          </p:nvPr>
        </p:nvSpPr>
        <p:spPr>
          <a:xfrm>
            <a:off x="0" y="1112108"/>
            <a:ext cx="9548286" cy="5745891"/>
          </a:xfrm>
        </p:spPr>
        <p:txBody>
          <a:bodyPr/>
          <a:lstStyle/>
          <a:p>
            <a:pPr marL="800100" indent="-571500">
              <a:buFont typeface="Wingdings" panose="05000000000000000000" pitchFamily="2" charset="2"/>
              <a:buChar char="Ø"/>
            </a:pPr>
            <a:r>
              <a:rPr lang="en-US" sz="3500" dirty="0"/>
              <a:t>The writing teams chose to highlight three dimensions for each standard: </a:t>
            </a:r>
          </a:p>
          <a:p>
            <a:pPr marL="1428750" lvl="1" indent="-742950">
              <a:buFont typeface="+mj-lt"/>
              <a:buAutoNum type="alphaLcPeriod"/>
            </a:pPr>
            <a:r>
              <a:rPr lang="en-US" dirty="0"/>
              <a:t>Content</a:t>
            </a:r>
          </a:p>
          <a:p>
            <a:pPr marL="1428750" lvl="1" indent="-742950">
              <a:buFont typeface="+mj-lt"/>
              <a:buAutoNum type="alphaLcPeriod"/>
            </a:pPr>
            <a:r>
              <a:rPr lang="en-US" dirty="0"/>
              <a:t>Comprehension</a:t>
            </a:r>
          </a:p>
          <a:p>
            <a:pPr marL="1428750" lvl="1" indent="-742950">
              <a:buFont typeface="+mj-lt"/>
              <a:buAutoNum type="alphaLcPeriod"/>
            </a:pPr>
            <a:r>
              <a:rPr lang="en-US" dirty="0"/>
              <a:t>Analysis</a:t>
            </a:r>
          </a:p>
          <a:p>
            <a:pPr marL="800100" indent="-571500">
              <a:buFont typeface="Wingdings" panose="05000000000000000000" pitchFamily="2" charset="2"/>
              <a:buChar char="Ø"/>
            </a:pPr>
            <a:r>
              <a:rPr lang="en-US" sz="3500" dirty="0"/>
              <a:t>The skills and content provide the “what” to help students access concrete and abstract “thinking” needed to practice the “doing” of reading and composing within the discipline.</a:t>
            </a:r>
          </a:p>
        </p:txBody>
      </p:sp>
    </p:spTree>
    <p:extLst>
      <p:ext uri="{BB962C8B-B14F-4D97-AF65-F5344CB8AC3E}">
        <p14:creationId xmlns:p14="http://schemas.microsoft.com/office/powerpoint/2010/main" val="110836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a:t>How is the multidimensionality coded?</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48</a:t>
            </a:fld>
            <a:endParaRPr lang="en-US"/>
          </a:p>
        </p:txBody>
      </p:sp>
      <p:sp>
        <p:nvSpPr>
          <p:cNvPr id="10" name="Text Placeholder 9"/>
          <p:cNvSpPr>
            <a:spLocks noGrp="1"/>
          </p:cNvSpPr>
          <p:nvPr>
            <p:ph type="body" idx="1"/>
          </p:nvPr>
        </p:nvSpPr>
        <p:spPr/>
        <p:txBody>
          <a:bodyPr/>
          <a:lstStyle/>
          <a:p>
            <a:r>
              <a:rPr lang="en-US" sz="6000" dirty="0">
                <a:solidFill>
                  <a:srgbClr val="990000"/>
                </a:solidFill>
              </a:rPr>
              <a:t>CONTENT</a:t>
            </a:r>
            <a:r>
              <a:rPr lang="en-US" dirty="0">
                <a:solidFill>
                  <a:srgbClr val="990000"/>
                </a:solidFill>
              </a:rPr>
              <a:t>  - DENOTED BY WORDS IN ALL CAPS AND IN MAROON</a:t>
            </a:r>
          </a:p>
          <a:p>
            <a:pPr marL="685800" indent="-457200">
              <a:buFont typeface="Arial" panose="020B0604020202020204" pitchFamily="34" charset="0"/>
              <a:buChar char="•"/>
            </a:pPr>
            <a:r>
              <a:rPr lang="en-US" sz="2800" dirty="0">
                <a:solidFill>
                  <a:schemeClr val="tx1"/>
                </a:solidFill>
              </a:rPr>
              <a:t>The tools of an author and the objects of literacy woven into the skills students must access and apply when developing comprehension and performing analysis. </a:t>
            </a:r>
          </a:p>
          <a:p>
            <a:pPr marL="685800" indent="-457200">
              <a:buFont typeface="Arial" panose="020B0604020202020204" pitchFamily="34" charset="0"/>
              <a:buChar char="•"/>
            </a:pPr>
            <a:r>
              <a:rPr lang="en-US" sz="2800" dirty="0">
                <a:solidFill>
                  <a:schemeClr val="tx1"/>
                </a:solidFill>
              </a:rPr>
              <a:t>Examples: central idea, theme, tone, structure, syntax</a:t>
            </a:r>
          </a:p>
        </p:txBody>
      </p:sp>
    </p:spTree>
    <p:extLst>
      <p:ext uri="{BB962C8B-B14F-4D97-AF65-F5344CB8AC3E}">
        <p14:creationId xmlns:p14="http://schemas.microsoft.com/office/powerpoint/2010/main" val="41244715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the multidimensionality coded?</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49</a:t>
            </a:fld>
            <a:endParaRPr lang="en-US"/>
          </a:p>
        </p:txBody>
      </p:sp>
      <p:sp>
        <p:nvSpPr>
          <p:cNvPr id="8" name="Text Placeholder 7"/>
          <p:cNvSpPr>
            <a:spLocks noGrp="1"/>
          </p:cNvSpPr>
          <p:nvPr>
            <p:ph type="body" idx="1"/>
          </p:nvPr>
        </p:nvSpPr>
        <p:spPr/>
        <p:txBody>
          <a:bodyPr/>
          <a:lstStyle/>
          <a:p>
            <a:r>
              <a:rPr lang="en-US" sz="6000" i="1" dirty="0">
                <a:solidFill>
                  <a:srgbClr val="006600"/>
                </a:solidFill>
              </a:rPr>
              <a:t>Comprehension</a:t>
            </a:r>
            <a:r>
              <a:rPr lang="en-US" sz="4400" i="1" dirty="0">
                <a:solidFill>
                  <a:srgbClr val="006600"/>
                </a:solidFill>
              </a:rPr>
              <a:t> – denoted by words in italics and in green</a:t>
            </a:r>
          </a:p>
          <a:p>
            <a:pPr marL="685800" indent="-457200">
              <a:buFont typeface="Arial" panose="020B0604020202020204" pitchFamily="34" charset="0"/>
              <a:buChar char="•"/>
            </a:pPr>
            <a:r>
              <a:rPr lang="en-US" sz="2800" dirty="0">
                <a:solidFill>
                  <a:schemeClr val="tx1"/>
                </a:solidFill>
              </a:rPr>
              <a:t>This concrete dimension requires the objective understanding of a text, topic or convention of language. </a:t>
            </a:r>
          </a:p>
          <a:p>
            <a:pPr marL="685800" indent="-457200">
              <a:buFont typeface="Arial" panose="020B0604020202020204" pitchFamily="34" charset="0"/>
              <a:buChar char="•"/>
            </a:pPr>
            <a:r>
              <a:rPr lang="en-US" sz="2800" dirty="0">
                <a:solidFill>
                  <a:schemeClr val="tx1"/>
                </a:solidFill>
              </a:rPr>
              <a:t>Examples: decoding language and words in context, being able to effectively summarize or retell what has been read, knowing the grammar rule</a:t>
            </a:r>
          </a:p>
        </p:txBody>
      </p:sp>
    </p:spTree>
    <p:extLst>
      <p:ext uri="{BB962C8B-B14F-4D97-AF65-F5344CB8AC3E}">
        <p14:creationId xmlns:p14="http://schemas.microsoft.com/office/powerpoint/2010/main" val="1794622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22628"/>
          </a:xfrm>
        </p:spPr>
        <p:txBody>
          <a:bodyPr/>
          <a:lstStyle/>
          <a:p>
            <a:r>
              <a:rPr lang="en-US" dirty="0"/>
              <a:t>Section 1B Learning Goals</a:t>
            </a:r>
          </a:p>
        </p:txBody>
      </p:sp>
      <p:sp>
        <p:nvSpPr>
          <p:cNvPr id="3" name="Text Placeholder 2"/>
          <p:cNvSpPr>
            <a:spLocks noGrp="1"/>
          </p:cNvSpPr>
          <p:nvPr>
            <p:ph type="body" sz="quarter" idx="13"/>
          </p:nvPr>
        </p:nvSpPr>
        <p:spPr>
          <a:xfrm>
            <a:off x="1" y="1421176"/>
            <a:ext cx="9849080" cy="5436824"/>
          </a:xfrm>
        </p:spPr>
        <p:txBody>
          <a:bodyPr/>
          <a:lstStyle/>
          <a:p>
            <a:r>
              <a:rPr lang="en-US" sz="3100" dirty="0"/>
              <a:t>Build a shared understanding of the architecture: </a:t>
            </a:r>
          </a:p>
          <a:p>
            <a:pPr marL="1200150" lvl="1" indent="-742950">
              <a:buFont typeface="+mj-lt"/>
              <a:buAutoNum type="alphaLcPeriod"/>
            </a:pPr>
            <a:r>
              <a:rPr lang="en-US" sz="3000" dirty="0"/>
              <a:t>the overall organizational structure of the document, </a:t>
            </a:r>
          </a:p>
          <a:p>
            <a:pPr marL="1200150" lvl="1" indent="-742950">
              <a:buFont typeface="+mj-lt"/>
              <a:buAutoNum type="alphaLcPeriod"/>
            </a:pPr>
            <a:r>
              <a:rPr lang="en-US" sz="3000" dirty="0"/>
              <a:t>the different ways to view the standards, and </a:t>
            </a:r>
          </a:p>
          <a:p>
            <a:pPr marL="1200150" lvl="1" indent="-742950">
              <a:buFont typeface="+mj-lt"/>
              <a:buAutoNum type="alphaLcPeriod"/>
            </a:pPr>
            <a:r>
              <a:rPr lang="en-US" sz="3000" dirty="0"/>
              <a:t>the design considerations of the specific components within the </a:t>
            </a:r>
            <a:r>
              <a:rPr lang="en-US" sz="3000" i="1" dirty="0"/>
              <a:t>KAS for Reading and Writing</a:t>
            </a:r>
            <a:r>
              <a:rPr lang="en-US" sz="3000" dirty="0"/>
              <a:t>.</a:t>
            </a:r>
          </a:p>
          <a:p>
            <a:r>
              <a:rPr lang="en-US" sz="3100" dirty="0"/>
              <a:t>Strengthen an understanding of the connection between the components of the </a:t>
            </a:r>
            <a:r>
              <a:rPr lang="en-US" sz="3100" i="1" dirty="0"/>
              <a:t>KAS for Reading and Writing </a:t>
            </a:r>
            <a:r>
              <a:rPr lang="en-US" sz="3100" dirty="0"/>
              <a:t>and the way those components support teachers and other stakeholders. </a:t>
            </a:r>
          </a:p>
        </p:txBody>
      </p:sp>
      <p:sp>
        <p:nvSpPr>
          <p:cNvPr id="4" name="Slide Number Placeholder 3"/>
          <p:cNvSpPr>
            <a:spLocks noGrp="1"/>
          </p:cNvSpPr>
          <p:nvPr>
            <p:ph type="sldNum" sz="quarter" idx="12"/>
          </p:nvPr>
        </p:nvSpPr>
        <p:spPr/>
        <p:txBody>
          <a:bodyPr/>
          <a:lstStyle/>
          <a:p>
            <a:fld id="{91BD7323-49BF-4C97-8773-5EC64C492009}" type="slidenum">
              <a:rPr lang="en-US" smtClean="0"/>
              <a:t>5</a:t>
            </a:fld>
            <a:endParaRPr lang="en-US"/>
          </a:p>
        </p:txBody>
      </p:sp>
    </p:spTree>
    <p:extLst>
      <p:ext uri="{BB962C8B-B14F-4D97-AF65-F5344CB8AC3E}">
        <p14:creationId xmlns:p14="http://schemas.microsoft.com/office/powerpoint/2010/main" val="18256008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892" y="0"/>
            <a:ext cx="9189826" cy="906010"/>
          </a:xfrm>
        </p:spPr>
        <p:txBody>
          <a:bodyPr/>
          <a:lstStyle/>
          <a:p>
            <a:r>
              <a:rPr lang="en-US" sz="4000" dirty="0"/>
              <a:t>How is the multidimensionality coded?</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50</a:t>
            </a:fld>
            <a:endParaRPr lang="en-US"/>
          </a:p>
        </p:txBody>
      </p:sp>
      <p:sp>
        <p:nvSpPr>
          <p:cNvPr id="4" name="Text Placeholder 3"/>
          <p:cNvSpPr>
            <a:spLocks noGrp="1"/>
          </p:cNvSpPr>
          <p:nvPr>
            <p:ph type="body" idx="1"/>
          </p:nvPr>
        </p:nvSpPr>
        <p:spPr>
          <a:xfrm>
            <a:off x="-1" y="906010"/>
            <a:ext cx="9424719" cy="5951989"/>
          </a:xfrm>
        </p:spPr>
        <p:txBody>
          <a:bodyPr/>
          <a:lstStyle/>
          <a:p>
            <a:r>
              <a:rPr lang="en-US" sz="5400" b="1" dirty="0">
                <a:solidFill>
                  <a:srgbClr val="7030A0"/>
                </a:solidFill>
              </a:rPr>
              <a:t>Analysis</a:t>
            </a:r>
            <a:r>
              <a:rPr lang="en-US" sz="6000" b="1" dirty="0">
                <a:solidFill>
                  <a:srgbClr val="7030A0"/>
                </a:solidFill>
              </a:rPr>
              <a:t> </a:t>
            </a:r>
            <a:r>
              <a:rPr lang="en-US" sz="4000" b="1" dirty="0">
                <a:solidFill>
                  <a:srgbClr val="7030A0"/>
                </a:solidFill>
              </a:rPr>
              <a:t>– denoted by words in bold and in purple</a:t>
            </a:r>
          </a:p>
          <a:p>
            <a:pPr marL="800100" indent="-571500">
              <a:buFont typeface="Arial" panose="020B0604020202020204" pitchFamily="34" charset="0"/>
              <a:buChar char="•"/>
            </a:pPr>
            <a:r>
              <a:rPr lang="en-US" sz="2800" dirty="0">
                <a:solidFill>
                  <a:schemeClr val="tx1"/>
                </a:solidFill>
              </a:rPr>
              <a:t>This abstract dimension requires more than objective understanding of main ideas and key details. The ability to read “between or above the lines” is how students become critical thinkers. </a:t>
            </a:r>
          </a:p>
          <a:p>
            <a:pPr marL="800100" indent="-571500">
              <a:buFont typeface="Arial" panose="020B0604020202020204" pitchFamily="34" charset="0"/>
              <a:buChar char="•"/>
            </a:pPr>
            <a:r>
              <a:rPr lang="en-US" sz="2800" dirty="0">
                <a:solidFill>
                  <a:schemeClr val="tx1"/>
                </a:solidFill>
              </a:rPr>
              <a:t>Examples: critical reading to determine underlying meaning and purpose, determining WHY an author made particular choices, being able to effectively explain inferences and what is implied</a:t>
            </a:r>
          </a:p>
        </p:txBody>
      </p:sp>
    </p:spTree>
    <p:extLst>
      <p:ext uri="{BB962C8B-B14F-4D97-AF65-F5344CB8AC3E}">
        <p14:creationId xmlns:p14="http://schemas.microsoft.com/office/powerpoint/2010/main" val="28716229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216"/>
            <a:ext cx="8992500" cy="863130"/>
          </a:xfrm>
        </p:spPr>
        <p:txBody>
          <a:bodyPr/>
          <a:lstStyle/>
          <a:p>
            <a:r>
              <a:rPr lang="en-US" dirty="0"/>
              <a:t>Coded Example</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51</a:t>
            </a:fld>
            <a:endParaRPr lang="en-US"/>
          </a:p>
        </p:txBody>
      </p:sp>
      <p:sp>
        <p:nvSpPr>
          <p:cNvPr id="4" name="Text Placeholder 3"/>
          <p:cNvSpPr>
            <a:spLocks noGrp="1"/>
          </p:cNvSpPr>
          <p:nvPr>
            <p:ph type="body" idx="1"/>
          </p:nvPr>
        </p:nvSpPr>
        <p:spPr>
          <a:xfrm>
            <a:off x="581634" y="1120346"/>
            <a:ext cx="9090000" cy="5554341"/>
          </a:xfrm>
        </p:spPr>
        <p:txBody>
          <a:bodyPr/>
          <a:lstStyle/>
          <a:p>
            <a:r>
              <a:rPr lang="en-US" dirty="0"/>
              <a:t>RI.7.2	</a:t>
            </a:r>
            <a:r>
              <a:rPr lang="en-US" b="1" dirty="0">
                <a:solidFill>
                  <a:srgbClr val="7030A0"/>
                </a:solidFill>
              </a:rPr>
              <a:t>Determine </a:t>
            </a:r>
            <a:r>
              <a:rPr lang="en-US" dirty="0">
                <a:solidFill>
                  <a:srgbClr val="990000"/>
                </a:solidFill>
              </a:rPr>
              <a:t>CENTRAL IDEAS </a:t>
            </a:r>
            <a:r>
              <a:rPr lang="en-US" dirty="0">
                <a:solidFill>
                  <a:schemeClr val="tx1"/>
                </a:solidFill>
              </a:rPr>
              <a:t>of a text and </a:t>
            </a:r>
            <a:r>
              <a:rPr lang="en-US" b="1" dirty="0">
                <a:solidFill>
                  <a:srgbClr val="7030A0"/>
                </a:solidFill>
              </a:rPr>
              <a:t>analyze their development </a:t>
            </a:r>
            <a:r>
              <a:rPr lang="en-US" dirty="0">
                <a:solidFill>
                  <a:schemeClr val="tx1"/>
                </a:solidFill>
              </a:rPr>
              <a:t>through </a:t>
            </a:r>
            <a:r>
              <a:rPr lang="en-US" i="1" dirty="0">
                <a:solidFill>
                  <a:srgbClr val="006600"/>
                </a:solidFill>
              </a:rPr>
              <a:t>citing textual evidence, paraphrasing or summarizing.</a:t>
            </a:r>
            <a:endParaRPr lang="en-US" sz="2000" i="1" dirty="0">
              <a:solidFill>
                <a:srgbClr val="006600"/>
              </a:solidFill>
            </a:endParaRPr>
          </a:p>
          <a:p>
            <a:endParaRPr lang="en-US" sz="1600" dirty="0"/>
          </a:p>
          <a:p>
            <a:pPr marL="571500" indent="-342900">
              <a:buFont typeface="Arial" panose="020B0604020202020204" pitchFamily="34" charset="0"/>
              <a:buChar char="•"/>
            </a:pPr>
            <a:r>
              <a:rPr lang="en-US" sz="2600">
                <a:solidFill>
                  <a:srgbClr val="990000"/>
                </a:solidFill>
              </a:rPr>
              <a:t>CONTENT</a:t>
            </a:r>
            <a:r>
              <a:rPr lang="en-US" sz="2600"/>
              <a:t> – The </a:t>
            </a:r>
            <a:r>
              <a:rPr lang="en-US" sz="2600" dirty="0"/>
              <a:t>central idea is the content embedded in the standard. </a:t>
            </a:r>
          </a:p>
          <a:p>
            <a:pPr marL="571500" indent="-342900">
              <a:buFont typeface="Arial" panose="020B0604020202020204" pitchFamily="34" charset="0"/>
              <a:buChar char="•"/>
            </a:pPr>
            <a:r>
              <a:rPr lang="en-US" sz="2600" i="1">
                <a:solidFill>
                  <a:srgbClr val="006600"/>
                </a:solidFill>
              </a:rPr>
              <a:t>Comprehension </a:t>
            </a:r>
            <a:r>
              <a:rPr lang="en-US" sz="2600" i="1"/>
              <a:t>– </a:t>
            </a:r>
            <a:r>
              <a:rPr lang="en-US" sz="2600"/>
              <a:t>Students </a:t>
            </a:r>
            <a:r>
              <a:rPr lang="en-US" sz="2600" dirty="0"/>
              <a:t>must comprehend the text in order to cite, paraphrase or summarize effectively. </a:t>
            </a:r>
          </a:p>
          <a:p>
            <a:pPr marL="571500" indent="-342900">
              <a:buFont typeface="Arial" panose="020B0604020202020204" pitchFamily="34" charset="0"/>
              <a:buChar char="•"/>
            </a:pPr>
            <a:r>
              <a:rPr lang="en-US" sz="2600" b="1">
                <a:solidFill>
                  <a:srgbClr val="7030A0"/>
                </a:solidFill>
              </a:rPr>
              <a:t>Analysis</a:t>
            </a:r>
            <a:r>
              <a:rPr lang="en-US" sz="2600" b="1"/>
              <a:t> – </a:t>
            </a:r>
            <a:r>
              <a:rPr lang="en-US" sz="2600"/>
              <a:t>Students </a:t>
            </a:r>
            <a:r>
              <a:rPr lang="en-US" sz="2600" dirty="0"/>
              <a:t>must think abstractly to determine the central ideas and analyze their development. </a:t>
            </a:r>
          </a:p>
          <a:p>
            <a:endParaRPr lang="en-US" dirty="0"/>
          </a:p>
        </p:txBody>
      </p:sp>
    </p:spTree>
    <p:extLst>
      <p:ext uri="{BB962C8B-B14F-4D97-AF65-F5344CB8AC3E}">
        <p14:creationId xmlns:p14="http://schemas.microsoft.com/office/powerpoint/2010/main" val="248900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216"/>
            <a:ext cx="8992500" cy="772514"/>
          </a:xfrm>
        </p:spPr>
        <p:txBody>
          <a:bodyPr/>
          <a:lstStyle/>
          <a:p>
            <a:r>
              <a:rPr lang="en-US" dirty="0"/>
              <a:t>Application of Multidimensionality</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52</a:t>
            </a:fld>
            <a:endParaRPr lang="en-US"/>
          </a:p>
        </p:txBody>
      </p:sp>
      <p:sp>
        <p:nvSpPr>
          <p:cNvPr id="4" name="Text Placeholder 3"/>
          <p:cNvSpPr>
            <a:spLocks noGrp="1"/>
          </p:cNvSpPr>
          <p:nvPr>
            <p:ph type="body" idx="1"/>
          </p:nvPr>
        </p:nvSpPr>
        <p:spPr>
          <a:xfrm>
            <a:off x="458286" y="1256560"/>
            <a:ext cx="9090000" cy="4878300"/>
          </a:xfrm>
        </p:spPr>
        <p:txBody>
          <a:bodyPr/>
          <a:lstStyle/>
          <a:p>
            <a:pPr marL="800100" indent="-571500">
              <a:buFont typeface="Wingdings" panose="05000000000000000000" pitchFamily="2" charset="2"/>
              <a:buChar char="Ø"/>
            </a:pPr>
            <a:r>
              <a:rPr lang="en-US" dirty="0"/>
              <a:t>In planning and implementing instruction, one will need to know </a:t>
            </a:r>
            <a:r>
              <a:rPr lang="en-US" b="1" dirty="0"/>
              <a:t>when </a:t>
            </a:r>
            <a:r>
              <a:rPr lang="en-US" dirty="0"/>
              <a:t>and </a:t>
            </a:r>
            <a:r>
              <a:rPr lang="en-US" b="1" dirty="0"/>
              <a:t>how </a:t>
            </a:r>
            <a:r>
              <a:rPr lang="en-US" dirty="0"/>
              <a:t>to utilize the interdependence of comprehension and analysis when having students approach text so that students will develop the skills and knowledge to become independent and proficient thinkers.</a:t>
            </a:r>
          </a:p>
          <a:p>
            <a:endParaRPr lang="en-US" dirty="0"/>
          </a:p>
        </p:txBody>
      </p:sp>
    </p:spTree>
    <p:extLst>
      <p:ext uri="{BB962C8B-B14F-4D97-AF65-F5344CB8AC3E}">
        <p14:creationId xmlns:p14="http://schemas.microsoft.com/office/powerpoint/2010/main" val="41514789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4405" y="0"/>
            <a:ext cx="11927595" cy="1167788"/>
          </a:xfrm>
        </p:spPr>
        <p:txBody>
          <a:bodyPr/>
          <a:lstStyle/>
          <a:p>
            <a:r>
              <a:rPr lang="en-US" sz="3600" dirty="0"/>
              <a:t>Discovery Task: Using Multidimensionality to Check for Standards Alignment</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53</a:t>
            </a:fld>
            <a:endParaRPr lang="en-US"/>
          </a:p>
        </p:txBody>
      </p:sp>
      <p:sp>
        <p:nvSpPr>
          <p:cNvPr id="4" name="Text Placeholder 3"/>
          <p:cNvSpPr>
            <a:spLocks noGrp="1"/>
          </p:cNvSpPr>
          <p:nvPr>
            <p:ph type="body" idx="1"/>
          </p:nvPr>
        </p:nvSpPr>
        <p:spPr>
          <a:xfrm>
            <a:off x="361344" y="1057619"/>
            <a:ext cx="11830655" cy="5800381"/>
          </a:xfrm>
        </p:spPr>
        <p:txBody>
          <a:bodyPr/>
          <a:lstStyle/>
          <a:p>
            <a:pPr marL="971550" indent="-742950">
              <a:buAutoNum type="arabicPeriod"/>
            </a:pPr>
            <a:r>
              <a:rPr lang="en-US" sz="3000" dirty="0"/>
              <a:t>Review the identified targeted standards for the grade level sample task. Note the dimensions: </a:t>
            </a:r>
          </a:p>
          <a:p>
            <a:pPr marL="1200150" lvl="1" indent="-514350">
              <a:buFont typeface="+mj-lt"/>
              <a:buAutoNum type="alphaLcParenR"/>
            </a:pPr>
            <a:r>
              <a:rPr lang="en-US" sz="2800" dirty="0"/>
              <a:t>What is the </a:t>
            </a:r>
            <a:r>
              <a:rPr lang="en-US" sz="2800" cap="all" dirty="0">
                <a:solidFill>
                  <a:srgbClr val="990000"/>
                </a:solidFill>
              </a:rPr>
              <a:t>content</a:t>
            </a:r>
            <a:r>
              <a:rPr lang="en-US" sz="2800" dirty="0"/>
              <a:t> in the standard? </a:t>
            </a:r>
          </a:p>
          <a:p>
            <a:pPr marL="1200150" lvl="1" indent="-514350">
              <a:buFont typeface="+mj-lt"/>
              <a:buAutoNum type="alphaLcParenR"/>
            </a:pPr>
            <a:r>
              <a:rPr lang="en-US" sz="2800" dirty="0"/>
              <a:t>What are the expectations for </a:t>
            </a:r>
            <a:r>
              <a:rPr lang="en-US" sz="2800" i="1" dirty="0">
                <a:solidFill>
                  <a:srgbClr val="006600"/>
                </a:solidFill>
              </a:rPr>
              <a:t>comprehension</a:t>
            </a:r>
            <a:r>
              <a:rPr lang="en-US" sz="2800" dirty="0"/>
              <a:t>? </a:t>
            </a:r>
          </a:p>
          <a:p>
            <a:pPr marL="1200150" lvl="1" indent="-514350">
              <a:buFont typeface="+mj-lt"/>
              <a:buAutoNum type="alphaLcParenR"/>
            </a:pPr>
            <a:r>
              <a:rPr lang="en-US" sz="2800" dirty="0"/>
              <a:t>How are students expected to </a:t>
            </a:r>
            <a:r>
              <a:rPr lang="en-US" sz="2800" b="1" dirty="0">
                <a:solidFill>
                  <a:srgbClr val="7030A0"/>
                </a:solidFill>
              </a:rPr>
              <a:t>analyze</a:t>
            </a:r>
            <a:r>
              <a:rPr lang="en-US" sz="2800" dirty="0"/>
              <a:t>? </a:t>
            </a:r>
          </a:p>
          <a:p>
            <a:pPr marL="971550" indent="-742950">
              <a:buAutoNum type="arabicPeriod"/>
            </a:pPr>
            <a:r>
              <a:rPr lang="en-US" sz="3000" dirty="0"/>
              <a:t>Carefully review the sample task.</a:t>
            </a:r>
          </a:p>
          <a:p>
            <a:pPr marL="971550" indent="-742950">
              <a:buAutoNum type="arabicPeriod"/>
            </a:pPr>
            <a:r>
              <a:rPr lang="en-US" sz="3000" dirty="0"/>
              <a:t>To what degree is the assignment aligned to the standards? Does it meet the depth and rigor of each standard?</a:t>
            </a:r>
          </a:p>
          <a:p>
            <a:pPr marL="971550" indent="-742950">
              <a:buAutoNum type="arabicPeriod"/>
            </a:pPr>
            <a:r>
              <a:rPr lang="en-US" sz="3000" dirty="0"/>
              <a:t>Explain your thinking in the rationale section. </a:t>
            </a:r>
          </a:p>
          <a:p>
            <a:pPr marL="971550" indent="-742950">
              <a:buAutoNum type="arabicPeriod"/>
            </a:pPr>
            <a:r>
              <a:rPr lang="en-US" sz="3000" dirty="0"/>
              <a:t>Follow the same process for sample task 2.</a:t>
            </a:r>
          </a:p>
        </p:txBody>
      </p:sp>
    </p:spTree>
    <p:extLst>
      <p:ext uri="{BB962C8B-B14F-4D97-AF65-F5344CB8AC3E}">
        <p14:creationId xmlns:p14="http://schemas.microsoft.com/office/powerpoint/2010/main" val="23284117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a:t>Coming Up</a:t>
            </a:r>
          </a:p>
        </p:txBody>
      </p:sp>
      <p:sp>
        <p:nvSpPr>
          <p:cNvPr id="4" name="Slide Number Placeholder 3"/>
          <p:cNvSpPr>
            <a:spLocks noGrp="1"/>
          </p:cNvSpPr>
          <p:nvPr>
            <p:ph type="sldNum" sz="quarter" idx="12"/>
          </p:nvPr>
        </p:nvSpPr>
        <p:spPr/>
        <p:txBody>
          <a:bodyPr/>
          <a:lstStyle/>
          <a:p>
            <a:fld id="{91BD7323-49BF-4C97-8773-5EC64C492009}" type="slidenum">
              <a:rPr lang="en-US" smtClean="0"/>
              <a:t>54</a:t>
            </a:fld>
            <a:endParaRPr lang="en-US"/>
          </a:p>
        </p:txBody>
      </p:sp>
      <p:sp>
        <p:nvSpPr>
          <p:cNvPr id="5" name="Rectangle 1"/>
          <p:cNvSpPr>
            <a:spLocks noGrp="1" noChangeArrowheads="1"/>
          </p:cNvSpPr>
          <p:nvPr>
            <p:ph type="body" sz="quarter" idx="13"/>
          </p:nvPr>
        </p:nvSpPr>
        <p:spPr bwMode="auto">
          <a:xfrm>
            <a:off x="0" y="1961255"/>
            <a:ext cx="10047383"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en-US" sz="3000" dirty="0"/>
              <a:t>Section 1E:  Spotlight: Early Literacy</a:t>
            </a:r>
          </a:p>
          <a:p>
            <a:pPr>
              <a:buFont typeface="Arial" panose="020B0604020202020204" pitchFamily="34" charset="0"/>
              <a:buChar char="•"/>
            </a:pPr>
            <a:endParaRPr lang="en-US" sz="3000" dirty="0"/>
          </a:p>
          <a:p>
            <a:pPr>
              <a:buFont typeface="Arial" panose="020B0604020202020204" pitchFamily="34" charset="0"/>
              <a:buChar char="•"/>
            </a:pPr>
            <a:r>
              <a:rPr lang="en-US" sz="3000" dirty="0"/>
              <a:t>Section 1F:  Additional Instructional Implications</a:t>
            </a:r>
          </a:p>
          <a:p>
            <a:pPr>
              <a:buFont typeface="Arial" panose="020B0604020202020204" pitchFamily="34" charset="0"/>
              <a:buChar char="•"/>
            </a:pPr>
            <a:endParaRPr lang="en-US" sz="3000" dirty="0"/>
          </a:p>
          <a:p>
            <a:pPr>
              <a:buFont typeface="Arial" panose="020B0604020202020204" pitchFamily="34" charset="0"/>
              <a:buChar char="•"/>
            </a:pPr>
            <a:r>
              <a:rPr lang="en-US" sz="3000" dirty="0"/>
              <a:t>Section 1G:  Wrap Up of Module 1 &amp; Next Steps</a:t>
            </a:r>
            <a:br>
              <a:rPr kumimoji="0" lang="en-US" altLang="en-US" sz="3000" b="0" i="0" u="none" strike="noStrike" cap="none" normalizeH="0" baseline="0" dirty="0">
                <a:ln>
                  <a:noFill/>
                </a:ln>
                <a:solidFill>
                  <a:schemeClr val="tx1"/>
                </a:solidFill>
                <a:effectLst/>
              </a:rPr>
            </a:br>
            <a:endParaRPr kumimoji="0" lang="en-US" altLang="en-US" sz="30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868268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End Slide Section D</a:t>
            </a:r>
          </a:p>
        </p:txBody>
      </p:sp>
      <p:sp>
        <p:nvSpPr>
          <p:cNvPr id="4" name="Slide Number Placeholder 3"/>
          <p:cNvSpPr>
            <a:spLocks noGrp="1"/>
          </p:cNvSpPr>
          <p:nvPr>
            <p:ph type="sldNum" idx="12"/>
          </p:nvPr>
        </p:nvSpPr>
        <p:spPr/>
        <p:txBody>
          <a:bodyPr/>
          <a:lstStyle/>
          <a:p>
            <a:fld id="{91BD7323-49BF-4C97-8773-5EC64C492009}" type="slidenum">
              <a:rPr lang="en-US" smtClean="0"/>
              <a:t>55</a:t>
            </a:fld>
            <a:endParaRPr lang="en-US"/>
          </a:p>
        </p:txBody>
      </p:sp>
      <p:sp>
        <p:nvSpPr>
          <p:cNvPr id="3" name="Text Placeholder 2" hidden="1"/>
          <p:cNvSpPr>
            <a:spLocks noGrp="1"/>
          </p:cNvSpPr>
          <p:nvPr>
            <p:ph type="body" idx="1"/>
          </p:nvPr>
        </p:nvSpPr>
        <p:spPr/>
        <p:txBody>
          <a:bodyPr/>
          <a:lstStyle/>
          <a:p>
            <a:endParaRPr lang="en-US"/>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0766" y="0"/>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5038" y="0"/>
            <a:ext cx="10055728" cy="6370975"/>
          </a:xfrm>
          <a:prstGeom prst="rect">
            <a:avLst/>
          </a:prstGeom>
        </p:spPr>
        <p:txBody>
          <a:bodyPr wrap="square">
            <a:spAutoFit/>
          </a:bodyPr>
          <a:lstStyle/>
          <a:p>
            <a:r>
              <a:rPr lang="en-US" sz="2400" dirty="0">
                <a:solidFill>
                  <a:srgbClr val="333333"/>
                </a:solidFill>
                <a:latin typeface="&amp;quot"/>
              </a:rPr>
              <a:t>Stop here if you are completing Module 1: Section 1D: Spotlight: Unpacking Multidimensionality </a:t>
            </a:r>
            <a:r>
              <a:rPr lang="en-US" sz="2400" b="1" dirty="0">
                <a:solidFill>
                  <a:srgbClr val="333333"/>
                </a:solidFill>
                <a:latin typeface="&amp;quot"/>
              </a:rPr>
              <a:t>only</a:t>
            </a:r>
            <a:r>
              <a:rPr lang="en-US" sz="2400" dirty="0">
                <a:solidFill>
                  <a:srgbClr val="333333"/>
                </a:solidFill>
                <a:latin typeface="&amp;quot"/>
              </a:rPr>
              <a:t>.  </a:t>
            </a:r>
          </a:p>
          <a:p>
            <a:endParaRPr lang="en-US" sz="2400" dirty="0">
              <a:solidFill>
                <a:srgbClr val="333333"/>
              </a:solidFill>
              <a:latin typeface="&amp;quot"/>
            </a:endParaRPr>
          </a:p>
          <a:p>
            <a:r>
              <a:rPr lang="en-US" sz="2400" dirty="0"/>
              <a:t>The KDE needs your feedback on the effectiveness of this module, the learning platform and how the consultants may best support you as you take the next steps in the implementation process. Feedback from the surveys will be used by the KDE to plan and prepare future professional learning.</a:t>
            </a:r>
          </a:p>
          <a:p>
            <a:endParaRPr lang="en-US" sz="2400" dirty="0"/>
          </a:p>
          <a:p>
            <a:r>
              <a:rPr lang="en-US" sz="2400" dirty="0"/>
              <a:t>Teacher survey:</a:t>
            </a:r>
          </a:p>
          <a:p>
            <a:r>
              <a:rPr lang="en-US" sz="2400" dirty="0">
                <a:hlinkClick r:id="rId3"/>
              </a:rPr>
              <a:t>https://www.surveymonkey.com/r/WNNY92C</a:t>
            </a:r>
            <a:endParaRPr lang="en-US" sz="2400" dirty="0"/>
          </a:p>
          <a:p>
            <a:r>
              <a:rPr lang="en-US" sz="2400" dirty="0"/>
              <a:t>School/District Leader survey: </a:t>
            </a:r>
            <a:endParaRPr lang="en-US" sz="2400" dirty="0">
              <a:solidFill>
                <a:srgbClr val="333333"/>
              </a:solidFill>
              <a:latin typeface="&amp;quot"/>
            </a:endParaRPr>
          </a:p>
          <a:p>
            <a:r>
              <a:rPr lang="en-US" sz="2400" dirty="0">
                <a:solidFill>
                  <a:srgbClr val="333333"/>
                </a:solidFill>
                <a:latin typeface="&amp;quot"/>
                <a:hlinkClick r:id="rId4"/>
              </a:rPr>
              <a:t>https://www.surveymonkey.com/r/W3CDLQH</a:t>
            </a:r>
            <a:endParaRPr lang="en-US" sz="2400" dirty="0">
              <a:solidFill>
                <a:srgbClr val="333333"/>
              </a:solidFill>
              <a:latin typeface="&amp;quot"/>
            </a:endParaRPr>
          </a:p>
          <a:p>
            <a:endParaRPr lang="en-US" sz="2400" dirty="0">
              <a:solidFill>
                <a:srgbClr val="333333"/>
              </a:solidFill>
              <a:latin typeface="&amp;quot"/>
            </a:endParaRPr>
          </a:p>
          <a:p>
            <a:r>
              <a:rPr lang="en-US" sz="2400" dirty="0">
                <a:solidFill>
                  <a:srgbClr val="333333"/>
                </a:solidFill>
                <a:latin typeface="&amp;quot"/>
              </a:rPr>
              <a:t>If you would like to complete another section of Module 1 at this time, continue onto the next slide to begin facilitating Module 1: Section 1E: Spotlight: Early Literacy.   </a:t>
            </a:r>
            <a:endParaRPr lang="en-US" sz="2400" dirty="0">
              <a:latin typeface="Times New Roman" panose="02020603050405020304" pitchFamily="18" charset="0"/>
            </a:endParaRPr>
          </a:p>
        </p:txBody>
      </p:sp>
    </p:spTree>
    <p:extLst>
      <p:ext uri="{BB962C8B-B14F-4D97-AF65-F5344CB8AC3E}">
        <p14:creationId xmlns:p14="http://schemas.microsoft.com/office/powerpoint/2010/main" val="31015750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485401" y="640080"/>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t>Getting to Know the </a:t>
            </a:r>
            <a:br>
              <a:rPr lang="en-US" sz="4000" dirty="0"/>
            </a:br>
            <a:r>
              <a:rPr lang="en-US" sz="4000" i="1" dirty="0"/>
              <a:t>Kentucky Academic Standards for Reading and Writing</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485402" y="4169663"/>
            <a:ext cx="8978088" cy="1371821"/>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a:solidFill>
                  <a:srgbClr val="7F7F7F"/>
                </a:solidFill>
                <a:latin typeface="Georgia" panose="02040502050405020303" pitchFamily="18" charset="0"/>
                <a:sym typeface="Source Sans Pro"/>
              </a:rPr>
              <a:t>Module 1: Section 1E</a:t>
            </a:r>
            <a:endParaRPr lang="en-US" sz="3600" dirty="0">
              <a:latin typeface="Georgia" panose="02040502050405020303" pitchFamily="18" charset="0"/>
            </a:endParaRPr>
          </a:p>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a:solidFill>
                  <a:srgbClr val="7F7F7F"/>
                </a:solidFill>
                <a:latin typeface="Georgia" panose="02040502050405020303" pitchFamily="18" charset="0"/>
                <a:sym typeface="Source Sans Pro"/>
              </a:rPr>
              <a:t>Spotlight: Early Literacy</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7816789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t>Assume best intentions.</a:t>
            </a:r>
          </a:p>
          <a:p>
            <a:pPr>
              <a:buFont typeface="Arial" panose="020B0604020202020204" pitchFamily="34" charset="0"/>
              <a:buChar char="•"/>
            </a:pPr>
            <a:r>
              <a:rPr lang="en-US" dirty="0"/>
              <a:t>Listen carefully to one another.</a:t>
            </a:r>
          </a:p>
          <a:p>
            <a:pPr>
              <a:buFont typeface="Arial" panose="020B0604020202020204" pitchFamily="34" charset="0"/>
              <a:buChar char="•"/>
            </a:pPr>
            <a:r>
              <a:rPr lang="en-US" dirty="0"/>
              <a:t>Be open to new ideas.</a:t>
            </a:r>
          </a:p>
          <a:p>
            <a:pPr>
              <a:buFont typeface="Arial" panose="020B0604020202020204" pitchFamily="34" charset="0"/>
              <a:buChar char="•"/>
            </a:pPr>
            <a:r>
              <a:rPr lang="en-US" dirty="0"/>
              <a:t>Be open to working outside your comfort zone.</a:t>
            </a:r>
          </a:p>
          <a:p>
            <a:pPr>
              <a:buFont typeface="Arial" panose="020B0604020202020204" pitchFamily="34" charset="0"/>
              <a:buChar char="•"/>
            </a:pPr>
            <a:r>
              <a:rPr lang="en-US" dirty="0"/>
              <a:t>Ask questions.</a:t>
            </a:r>
          </a:p>
          <a:p>
            <a:pPr>
              <a:buFont typeface="Arial" panose="020B0604020202020204" pitchFamily="34" charset="0"/>
              <a:buChar char="•"/>
            </a:pPr>
            <a:r>
              <a:rPr lang="en-US" dirty="0"/>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57</a:t>
            </a:fld>
            <a:endParaRPr lang="en-US"/>
          </a:p>
        </p:txBody>
      </p:sp>
    </p:spTree>
    <p:extLst>
      <p:ext uri="{BB962C8B-B14F-4D97-AF65-F5344CB8AC3E}">
        <p14:creationId xmlns:p14="http://schemas.microsoft.com/office/powerpoint/2010/main" val="38733271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216"/>
            <a:ext cx="8992500" cy="712268"/>
          </a:xfrm>
        </p:spPr>
        <p:txBody>
          <a:bodyPr/>
          <a:lstStyle/>
          <a:p>
            <a:r>
              <a:rPr lang="en-US" dirty="0"/>
              <a:t>Section 1E Essential Questions</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58</a:t>
            </a:fld>
            <a:endParaRPr lang="en-US"/>
          </a:p>
        </p:txBody>
      </p:sp>
      <p:sp>
        <p:nvSpPr>
          <p:cNvPr id="4" name="Text Placeholder 3"/>
          <p:cNvSpPr>
            <a:spLocks noGrp="1"/>
          </p:cNvSpPr>
          <p:nvPr>
            <p:ph type="body" idx="1"/>
          </p:nvPr>
        </p:nvSpPr>
        <p:spPr>
          <a:xfrm>
            <a:off x="0" y="1620078"/>
            <a:ext cx="9183757" cy="5237922"/>
          </a:xfrm>
        </p:spPr>
        <p:txBody>
          <a:bodyPr/>
          <a:lstStyle/>
          <a:p>
            <a:pPr marL="971550" indent="-742950">
              <a:buAutoNum type="arabicPeriod"/>
            </a:pPr>
            <a:r>
              <a:rPr lang="en-US" sz="4000" dirty="0"/>
              <a:t>How will the changes to the K-3 standards impact instruction?</a:t>
            </a:r>
            <a:endParaRPr lang="en-US" dirty="0"/>
          </a:p>
          <a:p>
            <a:pPr marL="971550" indent="-742950">
              <a:buAutoNum type="arabicPeriod"/>
            </a:pPr>
            <a:r>
              <a:rPr lang="en-US" sz="4000" dirty="0"/>
              <a:t>How will those changes be experienced by students?</a:t>
            </a:r>
          </a:p>
          <a:p>
            <a:pPr marL="971550" indent="-742950">
              <a:buAutoNum type="arabicPeriod"/>
            </a:pPr>
            <a:r>
              <a:rPr lang="en-US" sz="4000" dirty="0"/>
              <a:t>How will grades 4-5 be impacted by the changes to the K-3 progressions?</a:t>
            </a:r>
            <a:br>
              <a:rPr lang="en-US" sz="4000" dirty="0"/>
            </a:br>
            <a:endParaRPr lang="en-US" sz="4000" dirty="0"/>
          </a:p>
        </p:txBody>
      </p:sp>
    </p:spTree>
    <p:extLst>
      <p:ext uri="{BB962C8B-B14F-4D97-AF65-F5344CB8AC3E}">
        <p14:creationId xmlns:p14="http://schemas.microsoft.com/office/powerpoint/2010/main" val="2263980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548286" cy="782198"/>
          </a:xfrm>
        </p:spPr>
        <p:txBody>
          <a:bodyPr/>
          <a:lstStyle/>
          <a:p>
            <a:r>
              <a:rPr lang="en-US" dirty="0"/>
              <a:t>Reading and Writing K-5 Standards</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59</a:t>
            </a:fld>
            <a:endParaRPr lang="en-US"/>
          </a:p>
        </p:txBody>
      </p:sp>
      <p:sp>
        <p:nvSpPr>
          <p:cNvPr id="4" name="Text Placeholder 3"/>
          <p:cNvSpPr>
            <a:spLocks noGrp="1"/>
          </p:cNvSpPr>
          <p:nvPr>
            <p:ph type="body" idx="1"/>
          </p:nvPr>
        </p:nvSpPr>
        <p:spPr>
          <a:xfrm>
            <a:off x="0" y="782199"/>
            <a:ext cx="9749928" cy="6075801"/>
          </a:xfrm>
        </p:spPr>
        <p:txBody>
          <a:bodyPr/>
          <a:lstStyle/>
          <a:p>
            <a:pPr marL="685800" indent="-457200">
              <a:buFont typeface="Arial" panose="020B0604020202020204" pitchFamily="34" charset="0"/>
              <a:buChar char="•"/>
            </a:pPr>
            <a:r>
              <a:rPr lang="en-US" sz="3200" dirty="0"/>
              <a:t>The K-5 </a:t>
            </a:r>
            <a:r>
              <a:rPr lang="en-US" sz="3200" i="1" dirty="0"/>
              <a:t>Kentucky Academic Standards for Reading and Writing </a:t>
            </a:r>
            <a:r>
              <a:rPr lang="en-US" sz="3200" dirty="0"/>
              <a:t>include expectations for: </a:t>
            </a:r>
          </a:p>
          <a:p>
            <a:pPr marL="1143000" lvl="1" indent="-457200">
              <a:buFont typeface="Arial" panose="020B0604020202020204" pitchFamily="34" charset="0"/>
              <a:buChar char="•"/>
            </a:pPr>
            <a:r>
              <a:rPr lang="en-US" sz="2800" dirty="0"/>
              <a:t>Reading Foundational Skills applicable across disciplines, </a:t>
            </a:r>
          </a:p>
          <a:p>
            <a:pPr marL="1143000" lvl="1" indent="-457200">
              <a:buFont typeface="Arial" panose="020B0604020202020204" pitchFamily="34" charset="0"/>
              <a:buChar char="•"/>
            </a:pPr>
            <a:r>
              <a:rPr lang="en-US" sz="2800" dirty="0"/>
              <a:t>Reading Literature and Reading Informational Text, and</a:t>
            </a:r>
          </a:p>
          <a:p>
            <a:pPr marL="1143000" lvl="1" indent="-457200">
              <a:buFont typeface="Arial" panose="020B0604020202020204" pitchFamily="34" charset="0"/>
              <a:buChar char="•"/>
            </a:pPr>
            <a:r>
              <a:rPr lang="en-US" sz="2800" dirty="0"/>
              <a:t>Handwriting, Composition and Language. </a:t>
            </a:r>
          </a:p>
          <a:p>
            <a:pPr marL="800100" indent="-571500">
              <a:buFont typeface="Arial" panose="020B0604020202020204" pitchFamily="34" charset="0"/>
              <a:buChar char="•"/>
            </a:pPr>
            <a:r>
              <a:rPr lang="en-US" sz="3200" dirty="0"/>
              <a:t>The revisions to the K-5 standards align with and build upon the early childhood standards, providing a developmentally appropriate progression as students transition from preschool to kindergarten.</a:t>
            </a:r>
          </a:p>
        </p:txBody>
      </p:sp>
    </p:spTree>
    <p:extLst>
      <p:ext uri="{BB962C8B-B14F-4D97-AF65-F5344CB8AC3E}">
        <p14:creationId xmlns:p14="http://schemas.microsoft.com/office/powerpoint/2010/main" val="185945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798052"/>
          </a:xfrm>
        </p:spPr>
        <p:txBody>
          <a:bodyPr/>
          <a:lstStyle/>
          <a:p>
            <a:r>
              <a:rPr lang="en-US" dirty="0"/>
              <a:t>Organization of the Standards</a:t>
            </a:r>
          </a:p>
        </p:txBody>
      </p:sp>
      <p:sp>
        <p:nvSpPr>
          <p:cNvPr id="3" name="Text Placeholder 2"/>
          <p:cNvSpPr>
            <a:spLocks noGrp="1"/>
          </p:cNvSpPr>
          <p:nvPr>
            <p:ph type="body" sz="quarter" idx="13"/>
          </p:nvPr>
        </p:nvSpPr>
        <p:spPr>
          <a:xfrm>
            <a:off x="173736" y="1195754"/>
            <a:ext cx="9479222" cy="5662245"/>
          </a:xfrm>
        </p:spPr>
        <p:txBody>
          <a:bodyPr/>
          <a:lstStyle/>
          <a:p>
            <a:r>
              <a:rPr lang="en-US" sz="3000" dirty="0"/>
              <a:t>The </a:t>
            </a:r>
            <a:r>
              <a:rPr lang="en-US" sz="3000" i="1" dirty="0"/>
              <a:t>KAS for Reading and Writing </a:t>
            </a:r>
            <a:r>
              <a:rPr lang="en-US" sz="3000" dirty="0"/>
              <a:t>consists of 6 strands:</a:t>
            </a:r>
          </a:p>
          <a:p>
            <a:pPr lvl="1"/>
            <a:r>
              <a:rPr lang="en-US" sz="2600" dirty="0"/>
              <a:t>Reading Foundational Skills (K-5)</a:t>
            </a:r>
          </a:p>
          <a:p>
            <a:pPr lvl="1"/>
            <a:r>
              <a:rPr lang="en-US" sz="2600" dirty="0"/>
              <a:t>Reading Literature (K-12)</a:t>
            </a:r>
          </a:p>
          <a:p>
            <a:pPr lvl="1"/>
            <a:r>
              <a:rPr lang="en-US" sz="2600" dirty="0"/>
              <a:t>Reading Informational Text (K-12)</a:t>
            </a:r>
          </a:p>
          <a:p>
            <a:pPr lvl="1"/>
            <a:r>
              <a:rPr lang="en-US" sz="2600" dirty="0"/>
              <a:t>Handwriting Skills (K-3)</a:t>
            </a:r>
          </a:p>
          <a:p>
            <a:pPr lvl="1"/>
            <a:r>
              <a:rPr lang="en-US" sz="2600" dirty="0"/>
              <a:t>Composition (K-12)</a:t>
            </a:r>
          </a:p>
          <a:p>
            <a:pPr lvl="1"/>
            <a:r>
              <a:rPr lang="en-US" sz="2600" dirty="0"/>
              <a:t>Language (K-12)</a:t>
            </a:r>
            <a:endParaRPr lang="en-US" sz="1400" dirty="0"/>
          </a:p>
          <a:p>
            <a:r>
              <a:rPr lang="en-US" sz="2800" dirty="0"/>
              <a:t>NOTE: To parallel the federal Every Student Succeeds Act, the standards are now entitled </a:t>
            </a:r>
            <a:r>
              <a:rPr lang="en-US" sz="2800" i="1" dirty="0"/>
              <a:t>Kentucky Academic Standards for Reading and Writing</a:t>
            </a:r>
            <a:r>
              <a:rPr lang="en-US" sz="2800" dirty="0"/>
              <a:t> rather than for English/language arts.</a:t>
            </a:r>
            <a:r>
              <a:rPr lang="en-US" sz="3000" dirty="0"/>
              <a:t>  </a:t>
            </a:r>
          </a:p>
          <a:p>
            <a:pPr marL="0" indent="0">
              <a:buNone/>
            </a:pPr>
            <a:endParaRPr lang="en-US" sz="3000" dirty="0"/>
          </a:p>
        </p:txBody>
      </p:sp>
      <p:sp>
        <p:nvSpPr>
          <p:cNvPr id="4" name="Slide Number Placeholder 3"/>
          <p:cNvSpPr>
            <a:spLocks noGrp="1"/>
          </p:cNvSpPr>
          <p:nvPr>
            <p:ph type="sldNum" sz="quarter" idx="12"/>
          </p:nvPr>
        </p:nvSpPr>
        <p:spPr/>
        <p:txBody>
          <a:bodyPr/>
          <a:lstStyle/>
          <a:p>
            <a:fld id="{91BD7323-49BF-4C97-8773-5EC64C492009}" type="slidenum">
              <a:rPr lang="en-US" smtClean="0"/>
              <a:t>6</a:t>
            </a:fld>
            <a:endParaRPr lang="en-US"/>
          </a:p>
        </p:txBody>
      </p:sp>
    </p:spTree>
    <p:extLst>
      <p:ext uri="{BB962C8B-B14F-4D97-AF65-F5344CB8AC3E}">
        <p14:creationId xmlns:p14="http://schemas.microsoft.com/office/powerpoint/2010/main" val="25512107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
            <a:ext cx="8596668" cy="760163"/>
          </a:xfrm>
        </p:spPr>
        <p:txBody>
          <a:bodyPr/>
          <a:lstStyle/>
          <a:p>
            <a:r>
              <a:rPr lang="en-US" sz="4000" dirty="0"/>
              <a:t>Rigorous Grade-Level Expectations</a:t>
            </a:r>
          </a:p>
        </p:txBody>
      </p:sp>
      <p:sp>
        <p:nvSpPr>
          <p:cNvPr id="3" name="Text Placeholder 2"/>
          <p:cNvSpPr>
            <a:spLocks noGrp="1"/>
          </p:cNvSpPr>
          <p:nvPr>
            <p:ph type="body" sz="quarter" idx="13"/>
          </p:nvPr>
        </p:nvSpPr>
        <p:spPr>
          <a:xfrm>
            <a:off x="0" y="876299"/>
            <a:ext cx="12192000" cy="5981701"/>
          </a:xfrm>
        </p:spPr>
        <p:txBody>
          <a:bodyPr/>
          <a:lstStyle/>
          <a:p>
            <a:r>
              <a:rPr lang="en-US" sz="3000" dirty="0"/>
              <a:t>The standards articulate rigorous grade-level expectations essential to developing a strong infrastructure of essential early literacy skills. </a:t>
            </a:r>
          </a:p>
          <a:p>
            <a:r>
              <a:rPr lang="en-US" sz="3000" dirty="0"/>
              <a:t>The reading literature and informational text strands have </a:t>
            </a:r>
            <a:r>
              <a:rPr lang="en-US" sz="3000" b="1" dirty="0"/>
              <a:t>increased rigor with analysis</a:t>
            </a:r>
            <a:r>
              <a:rPr lang="en-US" sz="2700" b="1" dirty="0"/>
              <a:t>. </a:t>
            </a:r>
          </a:p>
          <a:p>
            <a:pPr lvl="1"/>
            <a:r>
              <a:rPr lang="en-US" sz="2400" dirty="0"/>
              <a:t>For example, kindergarten standards include making inferences to construct meaning rather than waiting until third grade as in the previous standards document. </a:t>
            </a:r>
          </a:p>
          <a:p>
            <a:r>
              <a:rPr lang="en-US" sz="3000" dirty="0"/>
              <a:t>Multiple standards and practices focus on the </a:t>
            </a:r>
            <a:r>
              <a:rPr lang="en-US" sz="3000" b="1" dirty="0"/>
              <a:t>development of schema and building content knowledge.  </a:t>
            </a:r>
          </a:p>
          <a:p>
            <a:r>
              <a:rPr lang="en-US" sz="3000" dirty="0"/>
              <a:t>Standard 10 addresses the need to teach </a:t>
            </a:r>
            <a:r>
              <a:rPr lang="en-US" sz="3000" b="1" dirty="0"/>
              <a:t>comprehension strategies</a:t>
            </a:r>
            <a:r>
              <a:rPr lang="en-US" sz="3000" dirty="0"/>
              <a:t> beginning in kindergarten and continuing through grade 12 because of their importance in aiding comprehension and analysis. </a:t>
            </a:r>
          </a:p>
          <a:p>
            <a:endParaRPr lang="en-US" sz="3200" dirty="0"/>
          </a:p>
          <a:p>
            <a:endParaRPr lang="en-US" sz="3200" dirty="0"/>
          </a:p>
        </p:txBody>
      </p:sp>
      <p:sp>
        <p:nvSpPr>
          <p:cNvPr id="4" name="Slide Number Placeholder 3"/>
          <p:cNvSpPr>
            <a:spLocks noGrp="1"/>
          </p:cNvSpPr>
          <p:nvPr>
            <p:ph type="sldNum" sz="quarter" idx="12"/>
          </p:nvPr>
        </p:nvSpPr>
        <p:spPr/>
        <p:txBody>
          <a:bodyPr/>
          <a:lstStyle/>
          <a:p>
            <a:fld id="{91BD7323-49BF-4C97-8773-5EC64C492009}" type="slidenum">
              <a:rPr lang="en-US" smtClean="0"/>
              <a:t>60</a:t>
            </a:fld>
            <a:endParaRPr lang="en-US"/>
          </a:p>
        </p:txBody>
      </p:sp>
    </p:spTree>
    <p:extLst>
      <p:ext uri="{BB962C8B-B14F-4D97-AF65-F5344CB8AC3E}">
        <p14:creationId xmlns:p14="http://schemas.microsoft.com/office/powerpoint/2010/main" val="143068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7624" y="1"/>
            <a:ext cx="8978746" cy="793213"/>
          </a:xfrm>
        </p:spPr>
        <p:txBody>
          <a:bodyPr/>
          <a:lstStyle/>
          <a:p>
            <a:r>
              <a:rPr lang="en-US" sz="4000" dirty="0"/>
              <a:t>Importance of the Standards Revision </a:t>
            </a:r>
          </a:p>
        </p:txBody>
      </p:sp>
      <p:sp>
        <p:nvSpPr>
          <p:cNvPr id="3" name="Text Placeholder 2"/>
          <p:cNvSpPr>
            <a:spLocks noGrp="1"/>
          </p:cNvSpPr>
          <p:nvPr>
            <p:ph type="body" sz="quarter" idx="13"/>
          </p:nvPr>
        </p:nvSpPr>
        <p:spPr>
          <a:xfrm>
            <a:off x="0" y="1053548"/>
            <a:ext cx="12192000" cy="5804452"/>
          </a:xfrm>
        </p:spPr>
        <p:txBody>
          <a:bodyPr/>
          <a:lstStyle/>
          <a:p>
            <a:r>
              <a:rPr lang="en-US" sz="3400" dirty="0"/>
              <a:t>Changes to Early Literacy standards provide intentional opportunities for students’ critical thinking skills to begin developing much sooner than before.</a:t>
            </a:r>
          </a:p>
          <a:p>
            <a:r>
              <a:rPr lang="en-US" sz="3400" dirty="0"/>
              <a:t>The changes also promote the activation of those critical thinking skills as students learn to process the meaning of texts through comprehension and analysis in early primary. </a:t>
            </a:r>
          </a:p>
          <a:p>
            <a:r>
              <a:rPr lang="en-US" sz="3400" dirty="0"/>
              <a:t>The ultimate goal is to build a foundation that will equip students with the skills and knowledge critical to being successful in later years and, ultimately, in the transition after high school.</a:t>
            </a:r>
          </a:p>
          <a:p>
            <a:pPr marL="0" indent="0">
              <a:buNone/>
            </a:pPr>
            <a:endParaRPr lang="en-US" sz="3200" dirty="0"/>
          </a:p>
        </p:txBody>
      </p:sp>
      <p:sp>
        <p:nvSpPr>
          <p:cNvPr id="4" name="Slide Number Placeholder 3"/>
          <p:cNvSpPr>
            <a:spLocks noGrp="1"/>
          </p:cNvSpPr>
          <p:nvPr>
            <p:ph type="sldNum" sz="quarter" idx="12"/>
          </p:nvPr>
        </p:nvSpPr>
        <p:spPr/>
        <p:txBody>
          <a:bodyPr/>
          <a:lstStyle/>
          <a:p>
            <a:fld id="{91BD7323-49BF-4C97-8773-5EC64C492009}" type="slidenum">
              <a:rPr lang="en-US" smtClean="0"/>
              <a:t>61</a:t>
            </a:fld>
            <a:endParaRPr lang="en-US"/>
          </a:p>
        </p:txBody>
      </p:sp>
    </p:spTree>
    <p:extLst>
      <p:ext uri="{BB962C8B-B14F-4D97-AF65-F5344CB8AC3E}">
        <p14:creationId xmlns:p14="http://schemas.microsoft.com/office/powerpoint/2010/main" val="7126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Spotlight on Revised Standards for Early Literacy </a:t>
            </a:r>
          </a:p>
        </p:txBody>
      </p:sp>
      <p:sp>
        <p:nvSpPr>
          <p:cNvPr id="3" name="Text Placeholder 2"/>
          <p:cNvSpPr>
            <a:spLocks noGrp="1"/>
          </p:cNvSpPr>
          <p:nvPr>
            <p:ph type="body" sz="quarter" idx="13"/>
          </p:nvPr>
        </p:nvSpPr>
        <p:spPr/>
        <p:txBody>
          <a:bodyPr>
            <a:normAutofit/>
          </a:bodyPr>
          <a:lstStyle/>
          <a:p>
            <a:pPr marL="0" indent="0">
              <a:buNone/>
            </a:pPr>
            <a:r>
              <a:rPr lang="en-US" dirty="0"/>
              <a:t>Early Literacy Strands:</a:t>
            </a:r>
          </a:p>
          <a:p>
            <a:r>
              <a:rPr lang="en-US" dirty="0"/>
              <a:t>Reading Standards for Foundational Skills</a:t>
            </a:r>
          </a:p>
          <a:p>
            <a:r>
              <a:rPr lang="en-US" dirty="0"/>
              <a:t>Reading Standards for Literature </a:t>
            </a:r>
          </a:p>
          <a:p>
            <a:r>
              <a:rPr lang="en-US" dirty="0"/>
              <a:t>Reading Standards for Informational Text</a:t>
            </a:r>
          </a:p>
          <a:p>
            <a:r>
              <a:rPr lang="en-US" dirty="0"/>
              <a:t>Handwriting Standards</a:t>
            </a:r>
          </a:p>
          <a:p>
            <a:r>
              <a:rPr lang="en-US" dirty="0"/>
              <a:t>Composition Standards</a:t>
            </a:r>
          </a:p>
          <a:p>
            <a:r>
              <a:rPr lang="en-US" dirty="0"/>
              <a:t>Language Standards </a:t>
            </a:r>
          </a:p>
        </p:txBody>
      </p:sp>
      <p:sp>
        <p:nvSpPr>
          <p:cNvPr id="4" name="Slide Number Placeholder 3"/>
          <p:cNvSpPr>
            <a:spLocks noGrp="1"/>
          </p:cNvSpPr>
          <p:nvPr>
            <p:ph type="sldNum" sz="quarter" idx="12"/>
          </p:nvPr>
        </p:nvSpPr>
        <p:spPr/>
        <p:txBody>
          <a:bodyPr/>
          <a:lstStyle/>
          <a:p>
            <a:fld id="{91BD7323-49BF-4C97-8773-5EC64C492009}" type="slidenum">
              <a:rPr lang="en-US" smtClean="0"/>
              <a:t>62</a:t>
            </a:fld>
            <a:endParaRPr lang="en-US"/>
          </a:p>
        </p:txBody>
      </p:sp>
    </p:spTree>
    <p:extLst>
      <p:ext uri="{BB962C8B-B14F-4D97-AF65-F5344CB8AC3E}">
        <p14:creationId xmlns:p14="http://schemas.microsoft.com/office/powerpoint/2010/main" val="26822021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Spotlight on Revised Standards</a:t>
            </a:r>
            <a:br>
              <a:rPr lang="en-US" dirty="0"/>
            </a:br>
            <a:r>
              <a:rPr lang="en-US" dirty="0"/>
              <a:t>for Early Literacy </a:t>
            </a:r>
          </a:p>
        </p:txBody>
      </p:sp>
      <p:sp>
        <p:nvSpPr>
          <p:cNvPr id="4" name="Slide Number Placeholder 3"/>
          <p:cNvSpPr>
            <a:spLocks noGrp="1"/>
          </p:cNvSpPr>
          <p:nvPr>
            <p:ph type="sldNum" idx="12"/>
          </p:nvPr>
        </p:nvSpPr>
        <p:spPr/>
        <p:txBody>
          <a:bodyPr/>
          <a:lstStyle/>
          <a:p>
            <a:fld id="{91BD7323-49BF-4C97-8773-5EC64C492009}" type="slidenum">
              <a:rPr lang="en-US" smtClean="0"/>
              <a:t>63</a:t>
            </a:fld>
            <a:endParaRPr lang="en-US"/>
          </a:p>
        </p:txBody>
      </p:sp>
      <p:graphicFrame>
        <p:nvGraphicFramePr>
          <p:cNvPr id="5" name="Table 4" descr="RF Standard 1 Print Concepts K-1&#10;&#10;RF Standard 2 Phonological Awareness K-1&#10;&#10;RF Standard 3 Phonics and Word Recognition K-5&#10;&#10;RF Standard 4 Fluency K-5" title="Reading Foundational Skills"/>
          <p:cNvGraphicFramePr>
            <a:graphicFrameLocks noGrp="1"/>
          </p:cNvGraphicFramePr>
          <p:nvPr>
            <p:extLst>
              <p:ext uri="{D42A27DB-BD31-4B8C-83A1-F6EECF244321}">
                <p14:modId xmlns:p14="http://schemas.microsoft.com/office/powerpoint/2010/main" val="1158387294"/>
              </p:ext>
            </p:extLst>
          </p:nvPr>
        </p:nvGraphicFramePr>
        <p:xfrm>
          <a:off x="364264" y="1657760"/>
          <a:ext cx="8979711" cy="4532530"/>
        </p:xfrm>
        <a:graphic>
          <a:graphicData uri="http://schemas.openxmlformats.org/drawingml/2006/table">
            <a:tbl>
              <a:tblPr firstRow="1" bandRow="1">
                <a:tableStyleId>{5C22544A-7EE6-4342-B048-85BDC9FD1C3A}</a:tableStyleId>
              </a:tblPr>
              <a:tblGrid>
                <a:gridCol w="2993237">
                  <a:extLst>
                    <a:ext uri="{9D8B030D-6E8A-4147-A177-3AD203B41FA5}">
                      <a16:colId xmlns:a16="http://schemas.microsoft.com/office/drawing/2014/main" val="20000"/>
                    </a:ext>
                  </a:extLst>
                </a:gridCol>
                <a:gridCol w="2993237">
                  <a:extLst>
                    <a:ext uri="{9D8B030D-6E8A-4147-A177-3AD203B41FA5}">
                      <a16:colId xmlns:a16="http://schemas.microsoft.com/office/drawing/2014/main" val="20001"/>
                    </a:ext>
                  </a:extLst>
                </a:gridCol>
                <a:gridCol w="2993237">
                  <a:extLst>
                    <a:ext uri="{9D8B030D-6E8A-4147-A177-3AD203B41FA5}">
                      <a16:colId xmlns:a16="http://schemas.microsoft.com/office/drawing/2014/main" val="20002"/>
                    </a:ext>
                  </a:extLst>
                </a:gridCol>
              </a:tblGrid>
              <a:tr h="1049813">
                <a:tc gridSpan="3">
                  <a:txBody>
                    <a:bodyPr/>
                    <a:lstStyle/>
                    <a:p>
                      <a:pPr algn="ctr"/>
                      <a:r>
                        <a:rPr lang="en-US" sz="3600" dirty="0"/>
                        <a:t>Reading Foundational (RF)</a:t>
                      </a:r>
                      <a:r>
                        <a:rPr lang="en-US" sz="3600" baseline="0" dirty="0"/>
                        <a:t> Skills</a:t>
                      </a:r>
                      <a:endParaRPr lang="en-US" sz="3600" dirty="0"/>
                    </a:p>
                  </a:txBody>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10000"/>
                  </a:ext>
                </a:extLst>
              </a:tr>
              <a:tr h="608226">
                <a:tc>
                  <a:txBody>
                    <a:bodyPr/>
                    <a:lstStyle/>
                    <a:p>
                      <a:pPr algn="ctr"/>
                      <a:r>
                        <a:rPr lang="en-US" b="1" dirty="0"/>
                        <a:t>Standard</a:t>
                      </a:r>
                      <a:r>
                        <a:rPr lang="en-US" b="1" baseline="0" dirty="0"/>
                        <a:t> </a:t>
                      </a:r>
                      <a:endParaRPr lang="en-US" b="1" dirty="0"/>
                    </a:p>
                  </a:txBody>
                  <a:tcPr/>
                </a:tc>
                <a:tc>
                  <a:txBody>
                    <a:bodyPr/>
                    <a:lstStyle/>
                    <a:p>
                      <a:pPr algn="ctr"/>
                      <a:r>
                        <a:rPr lang="en-US" b="1" dirty="0"/>
                        <a:t>Strand Category</a:t>
                      </a:r>
                    </a:p>
                  </a:txBody>
                  <a:tcPr/>
                </a:tc>
                <a:tc>
                  <a:txBody>
                    <a:bodyPr/>
                    <a:lstStyle/>
                    <a:p>
                      <a:pPr algn="ctr"/>
                      <a:r>
                        <a:rPr lang="en-US" b="1" dirty="0"/>
                        <a:t>Focus</a:t>
                      </a:r>
                      <a:r>
                        <a:rPr lang="en-US" b="1" baseline="0" dirty="0"/>
                        <a:t> Grades</a:t>
                      </a:r>
                      <a:endParaRPr lang="en-US" b="1" dirty="0"/>
                    </a:p>
                  </a:txBody>
                  <a:tcPr/>
                </a:tc>
                <a:extLst>
                  <a:ext uri="{0D108BD9-81ED-4DB2-BD59-A6C34878D82A}">
                    <a16:rowId xmlns:a16="http://schemas.microsoft.com/office/drawing/2014/main" val="10001"/>
                  </a:ext>
                </a:extLst>
              </a:tr>
              <a:tr h="608226">
                <a:tc>
                  <a:txBody>
                    <a:bodyPr/>
                    <a:lstStyle/>
                    <a:p>
                      <a:pPr algn="ctr"/>
                      <a:r>
                        <a:rPr lang="en-US" dirty="0"/>
                        <a:t>RF Standard</a:t>
                      </a:r>
                      <a:r>
                        <a:rPr lang="en-US" baseline="0" dirty="0"/>
                        <a:t> </a:t>
                      </a:r>
                      <a:r>
                        <a:rPr lang="en-US" dirty="0"/>
                        <a:t>1</a:t>
                      </a:r>
                    </a:p>
                  </a:txBody>
                  <a:tcPr/>
                </a:tc>
                <a:tc>
                  <a:txBody>
                    <a:bodyPr/>
                    <a:lstStyle/>
                    <a:p>
                      <a:pPr algn="ctr"/>
                      <a:r>
                        <a:rPr lang="en-US" dirty="0"/>
                        <a:t>Print Concepts</a:t>
                      </a:r>
                    </a:p>
                  </a:txBody>
                  <a:tcPr/>
                </a:tc>
                <a:tc>
                  <a:txBody>
                    <a:bodyPr/>
                    <a:lstStyle/>
                    <a:p>
                      <a:pPr algn="ctr"/>
                      <a:r>
                        <a:rPr lang="en-US" dirty="0"/>
                        <a:t>K-1</a:t>
                      </a:r>
                    </a:p>
                  </a:txBody>
                  <a:tcPr/>
                </a:tc>
                <a:extLst>
                  <a:ext uri="{0D108BD9-81ED-4DB2-BD59-A6C34878D82A}">
                    <a16:rowId xmlns:a16="http://schemas.microsoft.com/office/drawing/2014/main" val="10002"/>
                  </a:ext>
                </a:extLst>
              </a:tr>
              <a:tr h="608226">
                <a:tc>
                  <a:txBody>
                    <a:bodyPr/>
                    <a:lstStyle/>
                    <a:p>
                      <a:pPr algn="ctr"/>
                      <a:r>
                        <a:rPr lang="en-US" dirty="0"/>
                        <a:t>RF Standard</a:t>
                      </a:r>
                      <a:r>
                        <a:rPr lang="en-US" baseline="0" dirty="0"/>
                        <a:t> </a:t>
                      </a:r>
                      <a:r>
                        <a:rPr lang="en-US" dirty="0"/>
                        <a:t>2</a:t>
                      </a:r>
                    </a:p>
                  </a:txBody>
                  <a:tcPr/>
                </a:tc>
                <a:tc>
                  <a:txBody>
                    <a:bodyPr/>
                    <a:lstStyle/>
                    <a:p>
                      <a:pPr algn="ctr"/>
                      <a:r>
                        <a:rPr lang="en-US" dirty="0"/>
                        <a:t>Phonological Awareness</a:t>
                      </a:r>
                    </a:p>
                  </a:txBody>
                  <a:tcPr/>
                </a:tc>
                <a:tc>
                  <a:txBody>
                    <a:bodyPr/>
                    <a:lstStyle/>
                    <a:p>
                      <a:pPr algn="ctr"/>
                      <a:r>
                        <a:rPr lang="en-US" dirty="0"/>
                        <a:t>K-1</a:t>
                      </a:r>
                    </a:p>
                  </a:txBody>
                  <a:tcPr/>
                </a:tc>
                <a:extLst>
                  <a:ext uri="{0D108BD9-81ED-4DB2-BD59-A6C34878D82A}">
                    <a16:rowId xmlns:a16="http://schemas.microsoft.com/office/drawing/2014/main" val="10003"/>
                  </a:ext>
                </a:extLst>
              </a:tr>
              <a:tr h="1049813">
                <a:tc>
                  <a:txBody>
                    <a:bodyPr/>
                    <a:lstStyle/>
                    <a:p>
                      <a:pPr algn="ctr"/>
                      <a:r>
                        <a:rPr lang="en-US" dirty="0"/>
                        <a:t>RF Standard</a:t>
                      </a:r>
                      <a:r>
                        <a:rPr lang="en-US" baseline="0" dirty="0"/>
                        <a:t> </a:t>
                      </a:r>
                      <a:r>
                        <a:rPr lang="en-US" dirty="0"/>
                        <a:t>3</a:t>
                      </a:r>
                    </a:p>
                  </a:txBody>
                  <a:tcPr/>
                </a:tc>
                <a:tc>
                  <a:txBody>
                    <a:bodyPr/>
                    <a:lstStyle/>
                    <a:p>
                      <a:pPr algn="ctr"/>
                      <a:r>
                        <a:rPr lang="en-US" dirty="0"/>
                        <a:t>Phonics and Word Recognition</a:t>
                      </a:r>
                    </a:p>
                  </a:txBody>
                  <a:tcPr/>
                </a:tc>
                <a:tc>
                  <a:txBody>
                    <a:bodyPr/>
                    <a:lstStyle/>
                    <a:p>
                      <a:pPr algn="ctr"/>
                      <a:r>
                        <a:rPr lang="en-US" dirty="0"/>
                        <a:t>K-5</a:t>
                      </a:r>
                    </a:p>
                  </a:txBody>
                  <a:tcPr/>
                </a:tc>
                <a:extLst>
                  <a:ext uri="{0D108BD9-81ED-4DB2-BD59-A6C34878D82A}">
                    <a16:rowId xmlns:a16="http://schemas.microsoft.com/office/drawing/2014/main" val="10004"/>
                  </a:ext>
                </a:extLst>
              </a:tr>
              <a:tr h="608226">
                <a:tc>
                  <a:txBody>
                    <a:bodyPr/>
                    <a:lstStyle/>
                    <a:p>
                      <a:pPr algn="ctr"/>
                      <a:r>
                        <a:rPr lang="en-US" dirty="0"/>
                        <a:t>RF</a:t>
                      </a:r>
                      <a:r>
                        <a:rPr lang="en-US" baseline="0" dirty="0"/>
                        <a:t> Standard </a:t>
                      </a:r>
                      <a:r>
                        <a:rPr lang="en-US" dirty="0"/>
                        <a:t>4</a:t>
                      </a:r>
                    </a:p>
                  </a:txBody>
                  <a:tcPr/>
                </a:tc>
                <a:tc>
                  <a:txBody>
                    <a:bodyPr/>
                    <a:lstStyle/>
                    <a:p>
                      <a:pPr algn="ctr"/>
                      <a:r>
                        <a:rPr lang="en-US" dirty="0"/>
                        <a:t>Fluency</a:t>
                      </a:r>
                    </a:p>
                  </a:txBody>
                  <a:tcPr/>
                </a:tc>
                <a:tc>
                  <a:txBody>
                    <a:bodyPr/>
                    <a:lstStyle/>
                    <a:p>
                      <a:pPr algn="ctr"/>
                      <a:r>
                        <a:rPr lang="en-US" dirty="0"/>
                        <a:t>K-5</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515470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Spotlight on Revised Standards</a:t>
            </a:r>
            <a:br>
              <a:rPr lang="en-US" dirty="0"/>
            </a:br>
            <a:r>
              <a:rPr lang="en-US" dirty="0"/>
              <a:t>for Early Literacy </a:t>
            </a:r>
          </a:p>
        </p:txBody>
      </p:sp>
      <p:sp>
        <p:nvSpPr>
          <p:cNvPr id="3" name="Text Placeholder 2"/>
          <p:cNvSpPr>
            <a:spLocks noGrp="1"/>
          </p:cNvSpPr>
          <p:nvPr>
            <p:ph type="body" sz="quarter" idx="13"/>
          </p:nvPr>
        </p:nvSpPr>
        <p:spPr>
          <a:xfrm>
            <a:off x="555787" y="1634247"/>
            <a:ext cx="8918954" cy="5040528"/>
          </a:xfrm>
        </p:spPr>
        <p:txBody>
          <a:bodyPr>
            <a:normAutofit/>
          </a:bodyPr>
          <a:lstStyle/>
          <a:p>
            <a:pPr marL="0" indent="0">
              <a:buNone/>
            </a:pPr>
            <a:r>
              <a:rPr lang="en-US" b="1" dirty="0"/>
              <a:t>Reading Foundational Skills:</a:t>
            </a:r>
          </a:p>
          <a:p>
            <a:r>
              <a:rPr lang="en-US" dirty="0"/>
              <a:t>Print Concepts/Standard 1</a:t>
            </a:r>
          </a:p>
          <a:p>
            <a:pPr lvl="1"/>
            <a:r>
              <a:rPr lang="en-US" dirty="0"/>
              <a:t>Addition of phrase “to aid in comprehension”</a:t>
            </a:r>
          </a:p>
          <a:p>
            <a:r>
              <a:rPr lang="en-US" dirty="0"/>
              <a:t>Phonological Awareness/RF Standard 2</a:t>
            </a:r>
          </a:p>
          <a:p>
            <a:pPr lvl="1"/>
            <a:r>
              <a:rPr lang="en-US" dirty="0"/>
              <a:t>Some combining of standards </a:t>
            </a:r>
          </a:p>
          <a:p>
            <a:pPr lvl="1"/>
            <a:r>
              <a:rPr lang="en-US" dirty="0"/>
              <a:t>Best predictor of early reading</a:t>
            </a:r>
          </a:p>
          <a:p>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64</a:t>
            </a:fld>
            <a:endParaRPr lang="en-US"/>
          </a:p>
        </p:txBody>
      </p:sp>
    </p:spTree>
    <p:extLst>
      <p:ext uri="{BB962C8B-B14F-4D97-AF65-F5344CB8AC3E}">
        <p14:creationId xmlns:p14="http://schemas.microsoft.com/office/powerpoint/2010/main" val="27847924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Spotlight on Revised Standards</a:t>
            </a:r>
            <a:br>
              <a:rPr lang="en-US" dirty="0"/>
            </a:br>
            <a:r>
              <a:rPr lang="en-US" dirty="0"/>
              <a:t>for Early Literacy </a:t>
            </a:r>
          </a:p>
        </p:txBody>
      </p:sp>
      <p:sp>
        <p:nvSpPr>
          <p:cNvPr id="3" name="Text Placeholder 2"/>
          <p:cNvSpPr>
            <a:spLocks noGrp="1"/>
          </p:cNvSpPr>
          <p:nvPr>
            <p:ph type="body" sz="quarter" idx="13"/>
          </p:nvPr>
        </p:nvSpPr>
        <p:spPr>
          <a:xfrm>
            <a:off x="555787" y="1577824"/>
            <a:ext cx="9114988" cy="5280175"/>
          </a:xfrm>
        </p:spPr>
        <p:txBody>
          <a:bodyPr/>
          <a:lstStyle/>
          <a:p>
            <a:pPr marL="0" indent="0">
              <a:buNone/>
            </a:pPr>
            <a:r>
              <a:rPr lang="en-US" b="1" dirty="0"/>
              <a:t>Reading Foundational Skills</a:t>
            </a:r>
            <a:r>
              <a:rPr lang="en-US" dirty="0"/>
              <a:t>:</a:t>
            </a:r>
          </a:p>
          <a:p>
            <a:r>
              <a:rPr lang="en-US" sz="2800" dirty="0"/>
              <a:t>Phonics and Word Recognition/RF Standard 3</a:t>
            </a:r>
            <a:endParaRPr lang="en-US" dirty="0"/>
          </a:p>
          <a:p>
            <a:pPr lvl="1"/>
            <a:r>
              <a:rPr lang="en-US" sz="2600" dirty="0"/>
              <a:t>Although the language of “high-frequency words” is only stated in kindergarten, the progression continues into first grade with the next step up in high frequency word recognition, which is decoding regularly spelled one-syllable words. </a:t>
            </a:r>
          </a:p>
          <a:p>
            <a:pPr lvl="1"/>
            <a:r>
              <a:rPr lang="en-US" sz="2600" dirty="0"/>
              <a:t>Specificity provided with the addition of words/phrases such as  “orally”, “demonstrate” and “identify, decode and know” </a:t>
            </a:r>
          </a:p>
          <a:p>
            <a:pPr lvl="1"/>
            <a:r>
              <a:rPr lang="en-US" sz="2600" dirty="0"/>
              <a:t>Some combining of standards</a:t>
            </a:r>
          </a:p>
          <a:p>
            <a:pPr lvl="1">
              <a:buFont typeface="Wingdings" panose="05000000000000000000" pitchFamily="2" charset="2"/>
              <a:buChar char="Ø"/>
            </a:pPr>
            <a:endParaRPr lang="en-US" sz="2400" dirty="0"/>
          </a:p>
        </p:txBody>
      </p:sp>
      <p:sp>
        <p:nvSpPr>
          <p:cNvPr id="4" name="Slide Number Placeholder 3"/>
          <p:cNvSpPr>
            <a:spLocks noGrp="1"/>
          </p:cNvSpPr>
          <p:nvPr>
            <p:ph type="sldNum" sz="quarter" idx="12"/>
          </p:nvPr>
        </p:nvSpPr>
        <p:spPr/>
        <p:txBody>
          <a:bodyPr/>
          <a:lstStyle/>
          <a:p>
            <a:fld id="{91BD7323-49BF-4C97-8773-5EC64C492009}" type="slidenum">
              <a:rPr lang="en-US" smtClean="0"/>
              <a:t>65</a:t>
            </a:fld>
            <a:endParaRPr lang="en-US"/>
          </a:p>
        </p:txBody>
      </p:sp>
    </p:spTree>
    <p:extLst>
      <p:ext uri="{BB962C8B-B14F-4D97-AF65-F5344CB8AC3E}">
        <p14:creationId xmlns:p14="http://schemas.microsoft.com/office/powerpoint/2010/main" val="42268638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Spotlight on Revised Standards</a:t>
            </a:r>
            <a:br>
              <a:rPr lang="en-US" dirty="0"/>
            </a:br>
            <a:r>
              <a:rPr lang="en-US" dirty="0"/>
              <a:t>for Early Literacy </a:t>
            </a:r>
          </a:p>
        </p:txBody>
      </p:sp>
      <p:sp>
        <p:nvSpPr>
          <p:cNvPr id="5" name="Text Placeholder 4"/>
          <p:cNvSpPr>
            <a:spLocks noGrp="1"/>
          </p:cNvSpPr>
          <p:nvPr>
            <p:ph type="body" sz="quarter" idx="13"/>
          </p:nvPr>
        </p:nvSpPr>
        <p:spPr/>
        <p:txBody>
          <a:bodyPr/>
          <a:lstStyle/>
          <a:p>
            <a:pPr marL="0" indent="0">
              <a:buNone/>
            </a:pPr>
            <a:r>
              <a:rPr lang="en-US" b="1" dirty="0"/>
              <a:t>Reading Foundational Skills:</a:t>
            </a:r>
          </a:p>
          <a:p>
            <a:r>
              <a:rPr lang="en-US" sz="2800" dirty="0"/>
              <a:t>Fluency/RF Standard 4</a:t>
            </a:r>
          </a:p>
          <a:p>
            <a:pPr lvl="1"/>
            <a:r>
              <a:rPr lang="en-US" sz="2800" dirty="0"/>
              <a:t>A statement about reading fluently on grade-level to support comprehension has been added at the beginning of each K-5 fluency standard. </a:t>
            </a:r>
          </a:p>
        </p:txBody>
      </p:sp>
    </p:spTree>
    <p:extLst>
      <p:ext uri="{BB962C8B-B14F-4D97-AF65-F5344CB8AC3E}">
        <p14:creationId xmlns:p14="http://schemas.microsoft.com/office/powerpoint/2010/main" val="11269732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0"/>
            <a:ext cx="10168536" cy="1411357"/>
          </a:xfrm>
        </p:spPr>
        <p:txBody>
          <a:bodyPr/>
          <a:lstStyle/>
          <a:p>
            <a:r>
              <a:rPr lang="en-US" dirty="0"/>
              <a:t>Spotlight on Revised Standards for Early Literacy</a:t>
            </a:r>
          </a:p>
        </p:txBody>
      </p:sp>
      <p:sp>
        <p:nvSpPr>
          <p:cNvPr id="3" name="Text Placeholder 2"/>
          <p:cNvSpPr>
            <a:spLocks noGrp="1"/>
          </p:cNvSpPr>
          <p:nvPr>
            <p:ph type="body" sz="quarter" idx="13"/>
          </p:nvPr>
        </p:nvSpPr>
        <p:spPr>
          <a:xfrm>
            <a:off x="0" y="1480932"/>
            <a:ext cx="12192000" cy="5377068"/>
          </a:xfrm>
        </p:spPr>
        <p:txBody>
          <a:bodyPr/>
          <a:lstStyle/>
          <a:p>
            <a:pPr marL="0" indent="0">
              <a:buNone/>
            </a:pPr>
            <a:r>
              <a:rPr lang="en-US" sz="3200" b="1" dirty="0"/>
              <a:t>Reading Literature and Reading Informational Text</a:t>
            </a:r>
            <a:r>
              <a:rPr lang="en-US" sz="3200" dirty="0"/>
              <a:t>: </a:t>
            </a:r>
          </a:p>
          <a:p>
            <a:r>
              <a:rPr lang="en-US" sz="3400" dirty="0"/>
              <a:t>RL.1 and RI.1 – Inferencing added to K-3 to improve progression and add what is developmentally appropriate. </a:t>
            </a:r>
          </a:p>
          <a:p>
            <a:r>
              <a:rPr lang="en-US" sz="3400" dirty="0"/>
              <a:t>RL.2 and RI.2 – Significant changes to K-5 to improve progression, add what is developmentally appropriate and address public feedback about the lack of clarity of Standard 2 in the previous </a:t>
            </a:r>
            <a:r>
              <a:rPr lang="en-US" sz="3400" i="1" dirty="0"/>
              <a:t>KAS for ELA</a:t>
            </a:r>
            <a:r>
              <a:rPr lang="en-US" sz="3400" dirty="0"/>
              <a:t>. </a:t>
            </a:r>
          </a:p>
          <a:p>
            <a:r>
              <a:rPr lang="en-US" sz="3400" dirty="0"/>
              <a:t>RL.4 – Changes to the examples of non-literal language included in the grade-level standards </a:t>
            </a:r>
          </a:p>
          <a:p>
            <a:endParaRPr lang="en-US" sz="3200" dirty="0"/>
          </a:p>
        </p:txBody>
      </p:sp>
      <p:sp>
        <p:nvSpPr>
          <p:cNvPr id="4" name="Slide Number Placeholder 3"/>
          <p:cNvSpPr>
            <a:spLocks noGrp="1"/>
          </p:cNvSpPr>
          <p:nvPr>
            <p:ph type="sldNum" sz="quarter" idx="12"/>
          </p:nvPr>
        </p:nvSpPr>
        <p:spPr/>
        <p:txBody>
          <a:bodyPr/>
          <a:lstStyle/>
          <a:p>
            <a:fld id="{91BD7323-49BF-4C97-8773-5EC64C492009}" type="slidenum">
              <a:rPr lang="en-US" smtClean="0"/>
              <a:t>67</a:t>
            </a:fld>
            <a:endParaRPr lang="en-US"/>
          </a:p>
        </p:txBody>
      </p:sp>
    </p:spTree>
    <p:extLst>
      <p:ext uri="{BB962C8B-B14F-4D97-AF65-F5344CB8AC3E}">
        <p14:creationId xmlns:p14="http://schemas.microsoft.com/office/powerpoint/2010/main" val="7552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
            <a:ext cx="8596668" cy="1421176"/>
          </a:xfrm>
        </p:spPr>
        <p:txBody>
          <a:bodyPr/>
          <a:lstStyle/>
          <a:p>
            <a:r>
              <a:rPr lang="en-US" dirty="0"/>
              <a:t>Spotlight on Revised Standards for Early Literacy</a:t>
            </a:r>
          </a:p>
        </p:txBody>
      </p:sp>
      <p:sp>
        <p:nvSpPr>
          <p:cNvPr id="3" name="Text Placeholder 2"/>
          <p:cNvSpPr>
            <a:spLocks noGrp="1"/>
          </p:cNvSpPr>
          <p:nvPr>
            <p:ph type="body" sz="quarter" idx="13"/>
          </p:nvPr>
        </p:nvSpPr>
        <p:spPr>
          <a:xfrm>
            <a:off x="0" y="1421178"/>
            <a:ext cx="12192000" cy="5436822"/>
          </a:xfrm>
        </p:spPr>
        <p:txBody>
          <a:bodyPr/>
          <a:lstStyle/>
          <a:p>
            <a:pPr marL="0" indent="0">
              <a:buNone/>
            </a:pPr>
            <a:r>
              <a:rPr lang="en-US" sz="3200" b="1" dirty="0"/>
              <a:t>Reading Literature and Reading Informational Text</a:t>
            </a:r>
            <a:r>
              <a:rPr lang="en-US" sz="3200" dirty="0"/>
              <a:t>: </a:t>
            </a:r>
          </a:p>
          <a:p>
            <a:r>
              <a:rPr lang="en-US" sz="3200" dirty="0"/>
              <a:t>RL.5 – Major changes to K-5 progression to better align to the guiding principle and address public feedback on the clarity of this standard.</a:t>
            </a:r>
          </a:p>
          <a:p>
            <a:r>
              <a:rPr lang="en-US" sz="3200" dirty="0"/>
              <a:t>RL.6 and RI.6 – Changes to the entire K-12 progression to eliminate confusion found in feedback on point of view versus perspective. Clarity in progression now denotes the depth of this standard and the intended rigor. </a:t>
            </a:r>
          </a:p>
          <a:p>
            <a:r>
              <a:rPr lang="en-US" sz="3200" dirty="0"/>
              <a:t>RI.8 – Addition of claim to K-5 to improve progression and better align with guiding principle and Composition Standard 1.</a:t>
            </a:r>
          </a:p>
          <a:p>
            <a:pPr marL="0" indent="0">
              <a:buNone/>
            </a:pPr>
            <a:endParaRPr lang="en-US" sz="2800" dirty="0"/>
          </a:p>
          <a:p>
            <a:endParaRPr lang="en-US" sz="3200" dirty="0"/>
          </a:p>
          <a:p>
            <a:endParaRPr lang="en-US" sz="3200" dirty="0"/>
          </a:p>
        </p:txBody>
      </p:sp>
      <p:sp>
        <p:nvSpPr>
          <p:cNvPr id="4" name="Slide Number Placeholder 3"/>
          <p:cNvSpPr>
            <a:spLocks noGrp="1"/>
          </p:cNvSpPr>
          <p:nvPr>
            <p:ph type="sldNum" sz="quarter" idx="12"/>
          </p:nvPr>
        </p:nvSpPr>
        <p:spPr/>
        <p:txBody>
          <a:bodyPr/>
          <a:lstStyle/>
          <a:p>
            <a:fld id="{91BD7323-49BF-4C97-8773-5EC64C492009}" type="slidenum">
              <a:rPr lang="en-US" smtClean="0"/>
              <a:t>68</a:t>
            </a:fld>
            <a:endParaRPr lang="en-US"/>
          </a:p>
        </p:txBody>
      </p:sp>
    </p:spTree>
    <p:extLst>
      <p:ext uri="{BB962C8B-B14F-4D97-AF65-F5344CB8AC3E}">
        <p14:creationId xmlns:p14="http://schemas.microsoft.com/office/powerpoint/2010/main" val="204563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
            <a:ext cx="8596668" cy="1421176"/>
          </a:xfrm>
        </p:spPr>
        <p:txBody>
          <a:bodyPr/>
          <a:lstStyle/>
          <a:p>
            <a:r>
              <a:rPr lang="en-US" dirty="0"/>
              <a:t>Spotlight on Revised Standards for Early Literacy</a:t>
            </a:r>
          </a:p>
        </p:txBody>
      </p:sp>
      <p:sp>
        <p:nvSpPr>
          <p:cNvPr id="3" name="Text Placeholder 2"/>
          <p:cNvSpPr>
            <a:spLocks noGrp="1"/>
          </p:cNvSpPr>
          <p:nvPr>
            <p:ph type="body" sz="quarter" idx="13"/>
          </p:nvPr>
        </p:nvSpPr>
        <p:spPr>
          <a:xfrm>
            <a:off x="0" y="1421178"/>
            <a:ext cx="9968948" cy="5436822"/>
          </a:xfrm>
        </p:spPr>
        <p:txBody>
          <a:bodyPr/>
          <a:lstStyle/>
          <a:p>
            <a:pPr marL="0" indent="0">
              <a:buNone/>
            </a:pPr>
            <a:r>
              <a:rPr lang="en-US" sz="3200" b="1" dirty="0"/>
              <a:t>Reading Literature and Reading Informational Text</a:t>
            </a:r>
            <a:r>
              <a:rPr lang="en-US" sz="3200" dirty="0"/>
              <a:t>: </a:t>
            </a:r>
          </a:p>
          <a:p>
            <a:r>
              <a:rPr lang="en-US" sz="3000" dirty="0"/>
              <a:t>RL.10 and RI.10 – Significant change with the inclusion of comprehension strategies. Students must be able to practice the strategies and apply them on their own in order to read independently and proficiently. </a:t>
            </a:r>
          </a:p>
          <a:p>
            <a:r>
              <a:rPr lang="en-US" sz="3000" dirty="0"/>
              <a:t>RL.10 and RI.10 – Also, notice the inclusion of the word “analyze”: “to read, comprehend </a:t>
            </a:r>
            <a:r>
              <a:rPr lang="en-US" sz="3000" b="1" dirty="0"/>
              <a:t>and analyze </a:t>
            </a:r>
            <a:r>
              <a:rPr lang="en-US" sz="3000" dirty="0"/>
              <a:t>grade-level appropriate, complex literary/informational texts independently and proficiently. </a:t>
            </a:r>
            <a:r>
              <a:rPr lang="en-US" sz="2800" dirty="0"/>
              <a:t>	</a:t>
            </a:r>
          </a:p>
          <a:p>
            <a:endParaRPr lang="en-US" sz="2800" dirty="0"/>
          </a:p>
          <a:p>
            <a:pPr marL="0" indent="0">
              <a:buNone/>
            </a:pPr>
            <a:endParaRPr lang="en-US" sz="2800" dirty="0"/>
          </a:p>
          <a:p>
            <a:pPr marL="0" indent="0">
              <a:buNone/>
            </a:pPr>
            <a:endParaRPr lang="en-US" sz="3200" dirty="0"/>
          </a:p>
        </p:txBody>
      </p:sp>
      <p:sp>
        <p:nvSpPr>
          <p:cNvPr id="4" name="Slide Number Placeholder 3"/>
          <p:cNvSpPr>
            <a:spLocks noGrp="1"/>
          </p:cNvSpPr>
          <p:nvPr>
            <p:ph type="sldNum" sz="quarter" idx="12"/>
          </p:nvPr>
        </p:nvSpPr>
        <p:spPr/>
        <p:txBody>
          <a:bodyPr/>
          <a:lstStyle/>
          <a:p>
            <a:fld id="{91BD7323-49BF-4C97-8773-5EC64C492009}" type="slidenum">
              <a:rPr lang="en-US" smtClean="0"/>
              <a:t>69</a:t>
            </a:fld>
            <a:endParaRPr lang="en-US"/>
          </a:p>
        </p:txBody>
      </p:sp>
    </p:spTree>
    <p:extLst>
      <p:ext uri="{BB962C8B-B14F-4D97-AF65-F5344CB8AC3E}">
        <p14:creationId xmlns:p14="http://schemas.microsoft.com/office/powerpoint/2010/main" val="2742716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741781"/>
          </a:xfrm>
        </p:spPr>
        <p:txBody>
          <a:bodyPr/>
          <a:lstStyle/>
          <a:p>
            <a:r>
              <a:rPr lang="en-US" dirty="0"/>
              <a:t>The 6 Strands</a:t>
            </a:r>
          </a:p>
        </p:txBody>
      </p:sp>
      <p:sp>
        <p:nvSpPr>
          <p:cNvPr id="3" name="Text Placeholder 2"/>
          <p:cNvSpPr>
            <a:spLocks noGrp="1"/>
          </p:cNvSpPr>
          <p:nvPr>
            <p:ph type="body" sz="quarter" idx="13"/>
          </p:nvPr>
        </p:nvSpPr>
        <p:spPr>
          <a:xfrm>
            <a:off x="0" y="998806"/>
            <a:ext cx="9744501" cy="5859194"/>
          </a:xfrm>
        </p:spPr>
        <p:txBody>
          <a:bodyPr/>
          <a:lstStyle/>
          <a:p>
            <a:r>
              <a:rPr lang="en-US" sz="3000" dirty="0"/>
              <a:t>The strand standards outline what a student should know and be able to do independently by the end of each grade in grades K-8 and each grade band for 9-10 and 11-12. </a:t>
            </a:r>
          </a:p>
          <a:p>
            <a:r>
              <a:rPr lang="en-US" sz="3000" dirty="0"/>
              <a:t>These grade-level specific and grade-banded standards intentionally support the learning progression as they strategically stair step students toward a guiding principle for each standard.  </a:t>
            </a:r>
          </a:p>
          <a:p>
            <a:r>
              <a:rPr lang="en-US" sz="3000" dirty="0"/>
              <a:t>The Speaking and Listening Strand had to be removed due to “essential skills” curriculum legislation; however, we know that they are still essential to best practice instruction.</a:t>
            </a:r>
          </a:p>
        </p:txBody>
      </p:sp>
      <p:sp>
        <p:nvSpPr>
          <p:cNvPr id="4" name="Slide Number Placeholder 3"/>
          <p:cNvSpPr>
            <a:spLocks noGrp="1"/>
          </p:cNvSpPr>
          <p:nvPr>
            <p:ph type="sldNum" sz="quarter" idx="12"/>
          </p:nvPr>
        </p:nvSpPr>
        <p:spPr/>
        <p:txBody>
          <a:bodyPr/>
          <a:lstStyle/>
          <a:p>
            <a:fld id="{91BD7323-49BF-4C97-8773-5EC64C492009}" type="slidenum">
              <a:rPr lang="en-US" smtClean="0"/>
              <a:t>7</a:t>
            </a:fld>
            <a:endParaRPr lang="en-US"/>
          </a:p>
        </p:txBody>
      </p:sp>
    </p:spTree>
    <p:extLst>
      <p:ext uri="{BB962C8B-B14F-4D97-AF65-F5344CB8AC3E}">
        <p14:creationId xmlns:p14="http://schemas.microsoft.com/office/powerpoint/2010/main" val="46791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
            <a:ext cx="8596668" cy="1421176"/>
          </a:xfrm>
        </p:spPr>
        <p:txBody>
          <a:bodyPr/>
          <a:lstStyle/>
          <a:p>
            <a:r>
              <a:rPr lang="en-US" dirty="0"/>
              <a:t>Spotlight on Revised Standards for Early Literacy</a:t>
            </a:r>
          </a:p>
        </p:txBody>
      </p:sp>
      <p:sp>
        <p:nvSpPr>
          <p:cNvPr id="3" name="Text Placeholder 2"/>
          <p:cNvSpPr>
            <a:spLocks noGrp="1"/>
          </p:cNvSpPr>
          <p:nvPr>
            <p:ph type="body" sz="quarter" idx="13"/>
          </p:nvPr>
        </p:nvSpPr>
        <p:spPr>
          <a:xfrm>
            <a:off x="0" y="1421178"/>
            <a:ext cx="9744501" cy="5436822"/>
          </a:xfrm>
        </p:spPr>
        <p:txBody>
          <a:bodyPr/>
          <a:lstStyle/>
          <a:p>
            <a:pPr marL="0" indent="0">
              <a:buNone/>
            </a:pPr>
            <a:r>
              <a:rPr lang="en-US" b="1" dirty="0"/>
              <a:t>Handwriting Standards:</a:t>
            </a:r>
          </a:p>
          <a:p>
            <a:r>
              <a:rPr lang="en-US" dirty="0"/>
              <a:t>4 new standards have been written:</a:t>
            </a:r>
          </a:p>
          <a:p>
            <a:pPr lvl="1"/>
            <a:r>
              <a:rPr lang="en-US" dirty="0"/>
              <a:t>K-1 apply to printing. </a:t>
            </a:r>
          </a:p>
          <a:p>
            <a:pPr lvl="1"/>
            <a:r>
              <a:rPr lang="en-US" dirty="0"/>
              <a:t>Grades 2-3 apply to cursive handwriting. </a:t>
            </a:r>
          </a:p>
          <a:p>
            <a:pPr marL="0" indent="0">
              <a:buNone/>
            </a:pPr>
            <a:r>
              <a:rPr lang="en-US" b="1" dirty="0"/>
              <a:t>Composition Standards:</a:t>
            </a:r>
          </a:p>
          <a:p>
            <a:r>
              <a:rPr lang="en-US" dirty="0"/>
              <a:t>The writing process has been incorporated and embedded into all writing modes instead of being an isolated, stand-alone standard. </a:t>
            </a:r>
          </a:p>
        </p:txBody>
      </p:sp>
      <p:sp>
        <p:nvSpPr>
          <p:cNvPr id="4" name="Slide Number Placeholder 3"/>
          <p:cNvSpPr>
            <a:spLocks noGrp="1"/>
          </p:cNvSpPr>
          <p:nvPr>
            <p:ph type="sldNum" sz="quarter" idx="12"/>
          </p:nvPr>
        </p:nvSpPr>
        <p:spPr/>
        <p:txBody>
          <a:bodyPr/>
          <a:lstStyle/>
          <a:p>
            <a:fld id="{91BD7323-49BF-4C97-8773-5EC64C492009}" type="slidenum">
              <a:rPr lang="en-US" smtClean="0"/>
              <a:t>70</a:t>
            </a:fld>
            <a:endParaRPr lang="en-US"/>
          </a:p>
        </p:txBody>
      </p:sp>
    </p:spTree>
    <p:extLst>
      <p:ext uri="{BB962C8B-B14F-4D97-AF65-F5344CB8AC3E}">
        <p14:creationId xmlns:p14="http://schemas.microsoft.com/office/powerpoint/2010/main" val="41945985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
            <a:ext cx="8596668" cy="782197"/>
          </a:xfrm>
        </p:spPr>
        <p:txBody>
          <a:bodyPr/>
          <a:lstStyle/>
          <a:p>
            <a:r>
              <a:rPr lang="en-US" dirty="0"/>
              <a:t>Discovery Task</a:t>
            </a:r>
          </a:p>
        </p:txBody>
      </p:sp>
      <p:sp>
        <p:nvSpPr>
          <p:cNvPr id="3" name="Text Placeholder 2"/>
          <p:cNvSpPr>
            <a:spLocks noGrp="1"/>
          </p:cNvSpPr>
          <p:nvPr>
            <p:ph type="body" sz="quarter" idx="13"/>
          </p:nvPr>
        </p:nvSpPr>
        <p:spPr>
          <a:xfrm>
            <a:off x="0" y="782198"/>
            <a:ext cx="12192000" cy="6075801"/>
          </a:xfrm>
        </p:spPr>
        <p:txBody>
          <a:bodyPr/>
          <a:lstStyle/>
          <a:p>
            <a:r>
              <a:rPr lang="en-US" sz="3200" dirty="0"/>
              <a:t>The coding and structure of the standards may look similar; however, the writing teams made significant revisions/additions.</a:t>
            </a:r>
          </a:p>
          <a:p>
            <a:r>
              <a:rPr lang="en-US" sz="3200" dirty="0"/>
              <a:t>Let’s investigate:</a:t>
            </a:r>
          </a:p>
          <a:p>
            <a:pPr lvl="1"/>
            <a:r>
              <a:rPr lang="en-US" sz="2700" dirty="0"/>
              <a:t>Select the Reading Literature strand for a specific grade-level (preferably the one being taught if you are a teacher participant).</a:t>
            </a:r>
          </a:p>
          <a:p>
            <a:pPr lvl="1"/>
            <a:r>
              <a:rPr lang="en-US" sz="2700" dirty="0"/>
              <a:t>Examine the differences between the </a:t>
            </a:r>
            <a:r>
              <a:rPr lang="en-US" sz="2700" i="1" dirty="0"/>
              <a:t>KAS for ELA </a:t>
            </a:r>
            <a:r>
              <a:rPr lang="en-US" sz="2700" dirty="0"/>
              <a:t>and the </a:t>
            </a:r>
            <a:r>
              <a:rPr lang="en-US" sz="2700" i="1" dirty="0"/>
              <a:t>KAS for Reading and Writing </a:t>
            </a:r>
            <a:r>
              <a:rPr lang="en-US" sz="2700" dirty="0"/>
              <a:t>and note the instructional impacts of the new standards</a:t>
            </a:r>
            <a:r>
              <a:rPr lang="en-US" sz="2700" i="1" dirty="0"/>
              <a:t>. </a:t>
            </a:r>
          </a:p>
          <a:p>
            <a:pPr lvl="2"/>
            <a:r>
              <a:rPr lang="en-US" sz="2300" dirty="0"/>
              <a:t>Remember the multidimensionality view is helpful for highlighting the depth and rigor of the standard and for comparing/contrasting each dimension – content, comprehension and analysis – in both documents. </a:t>
            </a:r>
            <a:endParaRPr lang="en-US" sz="2300" i="1" dirty="0"/>
          </a:p>
          <a:p>
            <a:pPr lvl="1"/>
            <a:r>
              <a:rPr lang="en-US" sz="2700" dirty="0"/>
              <a:t>As time permits, continue your investigation for Reading Informational Text, Reading Foundational, etc.  </a:t>
            </a:r>
          </a:p>
          <a:p>
            <a:pPr marL="0" indent="0">
              <a:buNone/>
            </a:pP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71</a:t>
            </a:fld>
            <a:endParaRPr lang="en-US"/>
          </a:p>
        </p:txBody>
      </p:sp>
    </p:spTree>
    <p:extLst>
      <p:ext uri="{BB962C8B-B14F-4D97-AF65-F5344CB8AC3E}">
        <p14:creationId xmlns:p14="http://schemas.microsoft.com/office/powerpoint/2010/main" val="30740928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2 Comparison Example</a:t>
            </a:r>
          </a:p>
        </p:txBody>
      </p:sp>
      <p:sp>
        <p:nvSpPr>
          <p:cNvPr id="5" name="Text Placeholder 4"/>
          <p:cNvSpPr>
            <a:spLocks noGrp="1"/>
          </p:cNvSpPr>
          <p:nvPr>
            <p:ph type="body" idx="1"/>
          </p:nvPr>
        </p:nvSpPr>
        <p:spPr>
          <a:xfrm>
            <a:off x="1148164" y="1199486"/>
            <a:ext cx="4297800" cy="432362"/>
          </a:xfrm>
        </p:spPr>
        <p:txBody>
          <a:bodyPr/>
          <a:lstStyle/>
          <a:p>
            <a:r>
              <a:rPr lang="en-US" i="1" dirty="0"/>
              <a:t>KAS for ELA</a:t>
            </a:r>
          </a:p>
        </p:txBody>
      </p:sp>
      <p:sp>
        <p:nvSpPr>
          <p:cNvPr id="6" name="Text Placeholder 5"/>
          <p:cNvSpPr>
            <a:spLocks noGrp="1"/>
          </p:cNvSpPr>
          <p:nvPr>
            <p:ph type="body" idx="2"/>
          </p:nvPr>
        </p:nvSpPr>
        <p:spPr>
          <a:xfrm>
            <a:off x="6590116" y="1295731"/>
            <a:ext cx="4297800" cy="432361"/>
          </a:xfrm>
        </p:spPr>
        <p:txBody>
          <a:bodyPr/>
          <a:lstStyle/>
          <a:p>
            <a:r>
              <a:rPr lang="en-US" i="1" dirty="0"/>
              <a:t>KAS for Reading and Writing</a:t>
            </a:r>
          </a:p>
        </p:txBody>
      </p:sp>
      <p:sp>
        <p:nvSpPr>
          <p:cNvPr id="4" name="Slide Number Placeholder 3"/>
          <p:cNvSpPr>
            <a:spLocks noGrp="1"/>
          </p:cNvSpPr>
          <p:nvPr>
            <p:ph type="sldNum" idx="12"/>
          </p:nvPr>
        </p:nvSpPr>
        <p:spPr/>
        <p:txBody>
          <a:bodyPr/>
          <a:lstStyle/>
          <a:p>
            <a:fld id="{91BD7323-49BF-4C97-8773-5EC64C492009}" type="slidenum">
              <a:rPr lang="en-US" smtClean="0"/>
              <a:t>72</a:t>
            </a:fld>
            <a:endParaRPr lang="en-US"/>
          </a:p>
        </p:txBody>
      </p:sp>
      <p:sp>
        <p:nvSpPr>
          <p:cNvPr id="7" name="Text Placeholder 6"/>
          <p:cNvSpPr>
            <a:spLocks noGrp="1"/>
          </p:cNvSpPr>
          <p:nvPr>
            <p:ph type="body" idx="3"/>
          </p:nvPr>
        </p:nvSpPr>
        <p:spPr>
          <a:xfrm>
            <a:off x="0" y="1685581"/>
            <a:ext cx="5764696" cy="5172418"/>
          </a:xfrm>
        </p:spPr>
        <p:txBody>
          <a:bodyPr/>
          <a:lstStyle/>
          <a:p>
            <a:r>
              <a:rPr lang="en-US" sz="2400" b="1" dirty="0"/>
              <a:t>RL.2.2</a:t>
            </a:r>
            <a:r>
              <a:rPr lang="en-US" sz="2400" dirty="0"/>
              <a:t>: Recount stories, including fables and folktales from diverse cultures, and determine their central message, lesson, or moral.</a:t>
            </a:r>
          </a:p>
          <a:p>
            <a:r>
              <a:rPr lang="en-US" sz="2400" b="1" dirty="0"/>
              <a:t>RL.2.5:</a:t>
            </a:r>
            <a:r>
              <a:rPr lang="en-US" sz="2400" dirty="0"/>
              <a:t> Describe the overall structure of a story, including describing how the beginning introduces the story and the ending concludes the action.</a:t>
            </a:r>
          </a:p>
        </p:txBody>
      </p:sp>
      <p:sp>
        <p:nvSpPr>
          <p:cNvPr id="8" name="Text Placeholder 7"/>
          <p:cNvSpPr>
            <a:spLocks noGrp="1"/>
          </p:cNvSpPr>
          <p:nvPr>
            <p:ph type="body" idx="4"/>
          </p:nvPr>
        </p:nvSpPr>
        <p:spPr>
          <a:xfrm>
            <a:off x="5764696" y="1685580"/>
            <a:ext cx="6427304" cy="5172419"/>
          </a:xfrm>
        </p:spPr>
        <p:txBody>
          <a:bodyPr/>
          <a:lstStyle/>
          <a:p>
            <a:r>
              <a:rPr lang="en-US" sz="2400" dirty="0">
                <a:solidFill>
                  <a:srgbClr val="000000"/>
                </a:solidFill>
                <a:latin typeface="Calibri" panose="020F0502020204030204" pitchFamily="34" charset="0"/>
                <a:ea typeface="Calibri" panose="020F0502020204030204" pitchFamily="34" charset="0"/>
              </a:rPr>
              <a:t>RL.2.2: Identify </a:t>
            </a:r>
            <a:r>
              <a:rPr lang="en-US" sz="2400" b="1" dirty="0">
                <a:solidFill>
                  <a:srgbClr val="6F2F9F"/>
                </a:solidFill>
                <a:latin typeface="Calibri" panose="020F0502020204030204" pitchFamily="34" charset="0"/>
                <a:ea typeface="Calibri" panose="020F0502020204030204" pitchFamily="34" charset="0"/>
              </a:rPr>
              <a:t>implicit </a:t>
            </a:r>
            <a:r>
              <a:rPr lang="en-US" sz="2400" dirty="0">
                <a:solidFill>
                  <a:srgbClr val="000000"/>
                </a:solidFill>
                <a:latin typeface="Calibri" panose="020F0502020204030204" pitchFamily="34" charset="0"/>
                <a:ea typeface="Calibri" panose="020F0502020204030204" pitchFamily="34" charset="0"/>
              </a:rPr>
              <a:t>and </a:t>
            </a:r>
            <a:r>
              <a:rPr lang="en-US" sz="2400" i="1" dirty="0">
                <a:solidFill>
                  <a:srgbClr val="006500"/>
                </a:solidFill>
                <a:latin typeface="Calibri" panose="020F0502020204030204" pitchFamily="34" charset="0"/>
                <a:ea typeface="Calibri" panose="020F0502020204030204" pitchFamily="34" charset="0"/>
              </a:rPr>
              <a:t>explicit information from a summary </a:t>
            </a:r>
            <a:r>
              <a:rPr lang="en-US" sz="2400" b="1" dirty="0">
                <a:solidFill>
                  <a:srgbClr val="6F2F9F"/>
                </a:solidFill>
                <a:latin typeface="Calibri" panose="020F0502020204030204" pitchFamily="34" charset="0"/>
                <a:ea typeface="Calibri" panose="020F0502020204030204" pitchFamily="34" charset="0"/>
              </a:rPr>
              <a:t>to determine the </a:t>
            </a:r>
            <a:r>
              <a:rPr lang="en-US" sz="2400" dirty="0">
                <a:solidFill>
                  <a:srgbClr val="990000"/>
                </a:solidFill>
                <a:latin typeface="Calibri" panose="020F0502020204030204" pitchFamily="34" charset="0"/>
                <a:ea typeface="Calibri" panose="020F0502020204030204" pitchFamily="34" charset="0"/>
              </a:rPr>
              <a:t>AUTHOR’S MESSAGE, LESSON LEARNED AND/OR MORAL</a:t>
            </a:r>
            <a:r>
              <a:rPr lang="en-US" sz="2400" dirty="0">
                <a:solidFill>
                  <a:srgbClr val="000000"/>
                </a:solidFill>
                <a:latin typeface="Calibri" panose="020F0502020204030204" pitchFamily="34" charset="0"/>
                <a:ea typeface="Calibri" panose="020F0502020204030204" pitchFamily="34" charset="0"/>
              </a:rPr>
              <a:t>, including but not limited to </a:t>
            </a:r>
            <a:r>
              <a:rPr lang="en-US" sz="2400" dirty="0">
                <a:solidFill>
                  <a:srgbClr val="990000"/>
                </a:solidFill>
                <a:latin typeface="Calibri" panose="020F0502020204030204" pitchFamily="34" charset="0"/>
                <a:ea typeface="Calibri" panose="020F0502020204030204" pitchFamily="34" charset="0"/>
              </a:rPr>
              <a:t>FABLES AND FOLKTALES FROM DIVERSE CULTURES</a:t>
            </a:r>
            <a:r>
              <a:rPr lang="en-US" sz="2400" dirty="0">
                <a:solidFill>
                  <a:srgbClr val="000000"/>
                </a:solidFill>
                <a:latin typeface="Calibri" panose="020F0502020204030204" pitchFamily="34" charset="0"/>
                <a:ea typeface="Calibri" panose="020F0502020204030204" pitchFamily="34" charset="0"/>
              </a:rPr>
              <a:t>. </a:t>
            </a:r>
          </a:p>
          <a:p>
            <a:r>
              <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rPr>
              <a:t>RL.2.5: </a:t>
            </a:r>
            <a:r>
              <a:rPr lang="en-US" sz="2400" i="1" dirty="0">
                <a:solidFill>
                  <a:srgbClr val="006500"/>
                </a:solidFill>
                <a:latin typeface="Calibri" panose="020F0502020204030204" pitchFamily="34" charset="0"/>
                <a:ea typeface="Calibri" panose="020F0502020204030204" pitchFamily="34" charset="0"/>
                <a:cs typeface="Calibri" panose="020F0502020204030204" pitchFamily="34" charset="0"/>
              </a:rPr>
              <a:t>Describe </a:t>
            </a:r>
            <a:r>
              <a:rPr lang="en-US" sz="2400" b="1" dirty="0">
                <a:solidFill>
                  <a:srgbClr val="6F2F9F"/>
                </a:solidFill>
                <a:latin typeface="Calibri" panose="020F0502020204030204" pitchFamily="34" charset="0"/>
                <a:ea typeface="Calibri" panose="020F0502020204030204" pitchFamily="34" charset="0"/>
                <a:cs typeface="Calibri" panose="020F0502020204030204" pitchFamily="34" charset="0"/>
              </a:rPr>
              <a:t>how parts of the text contribute to </a:t>
            </a:r>
            <a:r>
              <a:rPr lang="en-US" sz="2400" i="1" dirty="0">
                <a:solidFill>
                  <a:srgbClr val="006500"/>
                </a:solidFill>
                <a:latin typeface="Calibri" panose="020F0502020204030204" pitchFamily="34" charset="0"/>
                <a:ea typeface="Calibri" panose="020F0502020204030204" pitchFamily="34" charset="0"/>
                <a:cs typeface="Calibri" panose="020F0502020204030204" pitchFamily="34" charset="0"/>
              </a:rPr>
              <a:t>the overall </a:t>
            </a:r>
            <a:r>
              <a:rPr lang="en-US" sz="2400" dirty="0">
                <a:solidFill>
                  <a:srgbClr val="990000"/>
                </a:solidFill>
                <a:latin typeface="Calibri" panose="020F0502020204030204" pitchFamily="34" charset="0"/>
                <a:ea typeface="Calibri" panose="020F0502020204030204" pitchFamily="34" charset="0"/>
                <a:cs typeface="Calibri" panose="020F0502020204030204" pitchFamily="34" charset="0"/>
              </a:rPr>
              <a:t>STRUCTURE OF POEMS, STORIES AND DRAMAS</a:t>
            </a:r>
            <a:r>
              <a:rPr lang="en-US" sz="2400" dirty="0">
                <a:latin typeface="Calibri" panose="020F0502020204030204" pitchFamily="34" charset="0"/>
                <a:ea typeface="Calibri" panose="020F0502020204030204" pitchFamily="34" charset="0"/>
                <a:cs typeface="Calibri" panose="020F0502020204030204" pitchFamily="34" charset="0"/>
              </a:rPr>
              <a:t>,</a:t>
            </a:r>
            <a:r>
              <a:rPr lang="en-US" sz="2400" dirty="0">
                <a:solidFill>
                  <a:srgbClr val="FF9932"/>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including but not limited to </a:t>
            </a:r>
            <a:r>
              <a:rPr lang="en-US" sz="2400" dirty="0">
                <a:solidFill>
                  <a:srgbClr val="990000"/>
                </a:solidFill>
                <a:latin typeface="Calibri" panose="020F0502020204030204" pitchFamily="34" charset="0"/>
                <a:ea typeface="Calibri" panose="020F0502020204030204" pitchFamily="34" charset="0"/>
                <a:cs typeface="Calibri" panose="020F0502020204030204" pitchFamily="34" charset="0"/>
              </a:rPr>
              <a:t>LINEAR, NONLINEAR AND CIRCULAR STRUCTURES</a:t>
            </a:r>
            <a:r>
              <a:rPr lang="en-US" sz="2400" dirty="0">
                <a:latin typeface="Calibri" panose="020F0502020204030204" pitchFamily="34" charset="0"/>
                <a:ea typeface="Calibri" panose="020F0502020204030204" pitchFamily="34" charset="0"/>
                <a:cs typeface="Calibri" panose="020F0502020204030204" pitchFamily="34" charset="0"/>
              </a:rPr>
              <a:t>. </a:t>
            </a:r>
          </a:p>
          <a:p>
            <a:pPr marL="0" indent="0">
              <a:lnSpc>
                <a:spcPct val="107000"/>
              </a:lnSpc>
              <a:spcBef>
                <a:spcPts val="0"/>
              </a:spcBef>
              <a:spcAft>
                <a:spcPts val="800"/>
              </a:spcAft>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400" dirty="0"/>
          </a:p>
        </p:txBody>
      </p:sp>
    </p:spTree>
    <p:extLst>
      <p:ext uri="{BB962C8B-B14F-4D97-AF65-F5344CB8AC3E}">
        <p14:creationId xmlns:p14="http://schemas.microsoft.com/office/powerpoint/2010/main" val="34258340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Reflection</a:t>
            </a:r>
          </a:p>
        </p:txBody>
      </p:sp>
      <p:sp>
        <p:nvSpPr>
          <p:cNvPr id="3" name="Text Placeholder 2"/>
          <p:cNvSpPr>
            <a:spLocks noGrp="1"/>
          </p:cNvSpPr>
          <p:nvPr>
            <p:ph type="body" sz="quarter" idx="13"/>
          </p:nvPr>
        </p:nvSpPr>
        <p:spPr>
          <a:xfrm>
            <a:off x="555786" y="1156771"/>
            <a:ext cx="9188715" cy="5518004"/>
          </a:xfrm>
        </p:spPr>
        <p:txBody>
          <a:bodyPr/>
          <a:lstStyle/>
          <a:p>
            <a:r>
              <a:rPr lang="en-US" dirty="0"/>
              <a:t>What did you notice in your initial comparisons?</a:t>
            </a:r>
          </a:p>
          <a:p>
            <a:r>
              <a:rPr lang="en-US" dirty="0"/>
              <a:t>How will the revisions benefit students?</a:t>
            </a:r>
          </a:p>
          <a:p>
            <a:r>
              <a:rPr lang="en-US" dirty="0"/>
              <a:t>What are some instructional implications of the standards revisions? In other words, how will the new standards impact instruction and student learning experiences?</a:t>
            </a:r>
          </a:p>
          <a:p>
            <a:r>
              <a:rPr lang="en-US" dirty="0"/>
              <a:t>What questions do you have?</a:t>
            </a:r>
          </a:p>
        </p:txBody>
      </p:sp>
      <p:sp>
        <p:nvSpPr>
          <p:cNvPr id="4" name="Slide Number Placeholder 3"/>
          <p:cNvSpPr>
            <a:spLocks noGrp="1"/>
          </p:cNvSpPr>
          <p:nvPr>
            <p:ph type="sldNum" sz="quarter" idx="12"/>
          </p:nvPr>
        </p:nvSpPr>
        <p:spPr/>
        <p:txBody>
          <a:bodyPr/>
          <a:lstStyle/>
          <a:p>
            <a:fld id="{91BD7323-49BF-4C97-8773-5EC64C492009}" type="slidenum">
              <a:rPr lang="en-US" smtClean="0"/>
              <a:t>73</a:t>
            </a:fld>
            <a:endParaRPr lang="en-US"/>
          </a:p>
        </p:txBody>
      </p:sp>
    </p:spTree>
    <p:extLst>
      <p:ext uri="{BB962C8B-B14F-4D97-AF65-F5344CB8AC3E}">
        <p14:creationId xmlns:p14="http://schemas.microsoft.com/office/powerpoint/2010/main" val="41501838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a:t>Coming Up</a:t>
            </a:r>
          </a:p>
        </p:txBody>
      </p:sp>
      <p:sp>
        <p:nvSpPr>
          <p:cNvPr id="4" name="Slide Number Placeholder 3"/>
          <p:cNvSpPr>
            <a:spLocks noGrp="1"/>
          </p:cNvSpPr>
          <p:nvPr>
            <p:ph type="sldNum" sz="quarter" idx="12"/>
          </p:nvPr>
        </p:nvSpPr>
        <p:spPr/>
        <p:txBody>
          <a:bodyPr/>
          <a:lstStyle/>
          <a:p>
            <a:fld id="{91BD7323-49BF-4C97-8773-5EC64C492009}" type="slidenum">
              <a:rPr lang="en-US" smtClean="0"/>
              <a:t>74</a:t>
            </a:fld>
            <a:endParaRPr lang="en-US"/>
          </a:p>
        </p:txBody>
      </p:sp>
      <p:sp>
        <p:nvSpPr>
          <p:cNvPr id="5" name="Rectangle 1"/>
          <p:cNvSpPr>
            <a:spLocks noGrp="1" noChangeArrowheads="1"/>
          </p:cNvSpPr>
          <p:nvPr>
            <p:ph type="body" sz="quarter" idx="13"/>
          </p:nvPr>
        </p:nvSpPr>
        <p:spPr bwMode="auto">
          <a:xfrm>
            <a:off x="0" y="2059037"/>
            <a:ext cx="107823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indent="0">
              <a:buNone/>
            </a:pPr>
            <a:endParaRPr lang="en-US" sz="3000" dirty="0"/>
          </a:p>
          <a:p>
            <a:pPr>
              <a:buFont typeface="Arial" panose="020B0604020202020204" pitchFamily="34" charset="0"/>
              <a:buChar char="•"/>
            </a:pPr>
            <a:r>
              <a:rPr lang="en-US" sz="3300" dirty="0"/>
              <a:t>Section 1F:  Additional Instructional Implications</a:t>
            </a:r>
          </a:p>
          <a:p>
            <a:pPr>
              <a:buFont typeface="Arial" panose="020B0604020202020204" pitchFamily="34" charset="0"/>
              <a:buChar char="•"/>
            </a:pPr>
            <a:endParaRPr lang="en-US" sz="3300" dirty="0"/>
          </a:p>
          <a:p>
            <a:pPr>
              <a:buFont typeface="Arial" panose="020B0604020202020204" pitchFamily="34" charset="0"/>
              <a:buChar char="•"/>
            </a:pPr>
            <a:r>
              <a:rPr lang="en-US" sz="3300" dirty="0"/>
              <a:t>Section 1G:  Wrap up of Module 1 &amp; Next Steps</a:t>
            </a:r>
            <a:br>
              <a:rPr kumimoji="0" lang="en-US" altLang="en-US" sz="3400" b="0" i="0" u="none" strike="noStrike" cap="none" normalizeH="0" baseline="0" dirty="0">
                <a:ln>
                  <a:noFill/>
                </a:ln>
                <a:solidFill>
                  <a:schemeClr val="tx1"/>
                </a:solidFill>
                <a:effectLst/>
              </a:rPr>
            </a:br>
            <a:endParaRPr kumimoji="0" lang="en-US" altLang="en-US" sz="3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4697957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End Slide Section E</a:t>
            </a:r>
          </a:p>
        </p:txBody>
      </p:sp>
      <p:sp>
        <p:nvSpPr>
          <p:cNvPr id="4" name="Slide Number Placeholder 3"/>
          <p:cNvSpPr>
            <a:spLocks noGrp="1"/>
          </p:cNvSpPr>
          <p:nvPr>
            <p:ph type="sldNum" idx="12"/>
          </p:nvPr>
        </p:nvSpPr>
        <p:spPr/>
        <p:txBody>
          <a:bodyPr/>
          <a:lstStyle/>
          <a:p>
            <a:fld id="{91BD7323-49BF-4C97-8773-5EC64C492009}" type="slidenum">
              <a:rPr lang="en-US" smtClean="0"/>
              <a:t>75</a:t>
            </a:fld>
            <a:endParaRPr lang="en-US"/>
          </a:p>
        </p:txBody>
      </p:sp>
      <p:sp>
        <p:nvSpPr>
          <p:cNvPr id="3" name="Text Placeholder 2" hidden="1"/>
          <p:cNvSpPr>
            <a:spLocks noGrp="1"/>
          </p:cNvSpPr>
          <p:nvPr>
            <p:ph type="body" idx="1"/>
          </p:nvPr>
        </p:nvSpPr>
        <p:spPr/>
        <p:txBody>
          <a:bodyPr/>
          <a:lstStyle/>
          <a:p>
            <a:endParaRPr lang="en-US"/>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0766" y="0"/>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34673" y="0"/>
            <a:ext cx="9844214" cy="6370975"/>
          </a:xfrm>
          <a:prstGeom prst="rect">
            <a:avLst/>
          </a:prstGeom>
        </p:spPr>
        <p:txBody>
          <a:bodyPr wrap="square">
            <a:spAutoFit/>
          </a:bodyPr>
          <a:lstStyle/>
          <a:p>
            <a:r>
              <a:rPr lang="en-US" sz="2400" dirty="0">
                <a:solidFill>
                  <a:srgbClr val="333333"/>
                </a:solidFill>
                <a:latin typeface="&amp;quot"/>
              </a:rPr>
              <a:t>Stop here if you are completing Module 1: Section 1E: Spotlight: Early Literacy </a:t>
            </a:r>
            <a:r>
              <a:rPr lang="en-US" sz="2400" b="1" dirty="0">
                <a:solidFill>
                  <a:srgbClr val="333333"/>
                </a:solidFill>
                <a:latin typeface="&amp;quot"/>
              </a:rPr>
              <a:t>only</a:t>
            </a:r>
            <a:r>
              <a:rPr lang="en-US" sz="2400" dirty="0">
                <a:solidFill>
                  <a:srgbClr val="333333"/>
                </a:solidFill>
                <a:latin typeface="&amp;quot"/>
              </a:rPr>
              <a:t>.  </a:t>
            </a:r>
          </a:p>
          <a:p>
            <a:endParaRPr lang="en-US" sz="2400" dirty="0">
              <a:solidFill>
                <a:srgbClr val="333333"/>
              </a:solidFill>
              <a:latin typeface="&amp;quot"/>
            </a:endParaRPr>
          </a:p>
          <a:p>
            <a:r>
              <a:rPr lang="en-US" sz="2400" dirty="0"/>
              <a:t>The KDE needs your feedback on the effectiveness of this module, the learning platform and how the consultants may best support you as you take the next steps in the implementation process. Feedback from the surveys will be used by the KDE to plan and prepare future professional learning.</a:t>
            </a:r>
          </a:p>
          <a:p>
            <a:endParaRPr lang="en-US" sz="2400" dirty="0"/>
          </a:p>
          <a:p>
            <a:r>
              <a:rPr lang="en-US" sz="2400" dirty="0"/>
              <a:t>Teacher survey:</a:t>
            </a:r>
          </a:p>
          <a:p>
            <a:r>
              <a:rPr lang="en-US" sz="2400" dirty="0">
                <a:hlinkClick r:id="rId3"/>
              </a:rPr>
              <a:t>https://www.surveymonkey.com/r/WNNY92C</a:t>
            </a:r>
            <a:endParaRPr lang="en-US" sz="2400" dirty="0"/>
          </a:p>
          <a:p>
            <a:r>
              <a:rPr lang="en-US" sz="2400" dirty="0"/>
              <a:t>School/District Leader survey: </a:t>
            </a:r>
            <a:endParaRPr lang="en-US" sz="2400" dirty="0">
              <a:solidFill>
                <a:srgbClr val="333333"/>
              </a:solidFill>
              <a:latin typeface="&amp;quot"/>
            </a:endParaRPr>
          </a:p>
          <a:p>
            <a:r>
              <a:rPr lang="en-US" sz="2400" dirty="0">
                <a:solidFill>
                  <a:srgbClr val="333333"/>
                </a:solidFill>
                <a:latin typeface="&amp;quot"/>
                <a:hlinkClick r:id="rId4"/>
              </a:rPr>
              <a:t>https://www.surveymonkey.com/r/W3CDLQH</a:t>
            </a:r>
            <a:endParaRPr lang="en-US" sz="2400" dirty="0">
              <a:solidFill>
                <a:srgbClr val="333333"/>
              </a:solidFill>
              <a:latin typeface="&amp;quot"/>
            </a:endParaRPr>
          </a:p>
          <a:p>
            <a:endParaRPr lang="en-US" sz="2400" dirty="0">
              <a:solidFill>
                <a:srgbClr val="333333"/>
              </a:solidFill>
              <a:latin typeface="&amp;quot"/>
            </a:endParaRPr>
          </a:p>
          <a:p>
            <a:r>
              <a:rPr lang="en-US" sz="2400" dirty="0">
                <a:solidFill>
                  <a:srgbClr val="333333"/>
                </a:solidFill>
                <a:latin typeface="&amp;quot"/>
              </a:rPr>
              <a:t>If you would like to complete another section of Module 1 at this time, continue onto the next slide to begin facilitating Module 1: Section 1F: Additional Instructional Implications.</a:t>
            </a:r>
            <a:endParaRPr lang="en-US" sz="2400" dirty="0">
              <a:latin typeface="Times New Roman" panose="02020603050405020304" pitchFamily="18" charset="0"/>
            </a:endParaRPr>
          </a:p>
        </p:txBody>
      </p:sp>
    </p:spTree>
    <p:extLst>
      <p:ext uri="{BB962C8B-B14F-4D97-AF65-F5344CB8AC3E}">
        <p14:creationId xmlns:p14="http://schemas.microsoft.com/office/powerpoint/2010/main" val="29759212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485401" y="640080"/>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t>Getting to Know the </a:t>
            </a:r>
            <a:br>
              <a:rPr lang="en-US" sz="4000" dirty="0"/>
            </a:br>
            <a:r>
              <a:rPr lang="en-US" sz="4000" i="1" dirty="0"/>
              <a:t>Kentucky Academic Standards for Reading and Writing</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485402" y="4169663"/>
            <a:ext cx="8978088" cy="1371821"/>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a:solidFill>
                  <a:srgbClr val="7F7F7F"/>
                </a:solidFill>
                <a:latin typeface="Georgia" panose="02040502050405020303" pitchFamily="18" charset="0"/>
                <a:sym typeface="Source Sans Pro"/>
              </a:rPr>
              <a:t>Module 1: Section 1F</a:t>
            </a:r>
            <a:endParaRPr lang="en-US" sz="3600" dirty="0">
              <a:latin typeface="Georgia" panose="02040502050405020303" pitchFamily="18" charset="0"/>
            </a:endParaRPr>
          </a:p>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a:solidFill>
                  <a:srgbClr val="7F7F7F"/>
                </a:solidFill>
                <a:latin typeface="Georgia" panose="02040502050405020303" pitchFamily="18" charset="0"/>
                <a:sym typeface="Source Sans Pro"/>
              </a:rPr>
              <a:t>Additional Instructional Implications</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38667584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t>Assume best intentions.</a:t>
            </a:r>
          </a:p>
          <a:p>
            <a:pPr>
              <a:buFont typeface="Arial" panose="020B0604020202020204" pitchFamily="34" charset="0"/>
              <a:buChar char="•"/>
            </a:pPr>
            <a:r>
              <a:rPr lang="en-US" dirty="0"/>
              <a:t>Listen carefully to one another.</a:t>
            </a:r>
          </a:p>
          <a:p>
            <a:pPr>
              <a:buFont typeface="Arial" panose="020B0604020202020204" pitchFamily="34" charset="0"/>
              <a:buChar char="•"/>
            </a:pPr>
            <a:r>
              <a:rPr lang="en-US" dirty="0"/>
              <a:t>Be open to new ideas.</a:t>
            </a:r>
          </a:p>
          <a:p>
            <a:pPr>
              <a:buFont typeface="Arial" panose="020B0604020202020204" pitchFamily="34" charset="0"/>
              <a:buChar char="•"/>
            </a:pPr>
            <a:r>
              <a:rPr lang="en-US" dirty="0"/>
              <a:t>Be open to working outside your comfort zone.</a:t>
            </a:r>
          </a:p>
          <a:p>
            <a:pPr>
              <a:buFont typeface="Arial" panose="020B0604020202020204" pitchFamily="34" charset="0"/>
              <a:buChar char="•"/>
            </a:pPr>
            <a:r>
              <a:rPr lang="en-US" dirty="0"/>
              <a:t>Ask questions.</a:t>
            </a:r>
          </a:p>
          <a:p>
            <a:pPr>
              <a:buFont typeface="Arial" panose="020B0604020202020204" pitchFamily="34" charset="0"/>
              <a:buChar char="•"/>
            </a:pPr>
            <a:r>
              <a:rPr lang="en-US" dirty="0"/>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77</a:t>
            </a:fld>
            <a:endParaRPr lang="en-US"/>
          </a:p>
        </p:txBody>
      </p:sp>
    </p:spTree>
    <p:extLst>
      <p:ext uri="{BB962C8B-B14F-4D97-AF65-F5344CB8AC3E}">
        <p14:creationId xmlns:p14="http://schemas.microsoft.com/office/powerpoint/2010/main" val="42516333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1F Learning Goal</a:t>
            </a:r>
          </a:p>
        </p:txBody>
      </p:sp>
      <p:sp>
        <p:nvSpPr>
          <p:cNvPr id="3" name="Text Placeholder 2"/>
          <p:cNvSpPr>
            <a:spLocks noGrp="1"/>
          </p:cNvSpPr>
          <p:nvPr>
            <p:ph type="body" sz="quarter" idx="13"/>
          </p:nvPr>
        </p:nvSpPr>
        <p:spPr/>
        <p:txBody>
          <a:bodyPr/>
          <a:lstStyle/>
          <a:p>
            <a:r>
              <a:rPr lang="en-US" dirty="0"/>
              <a:t>Consider additional instructional concerns for which planning, collaboration time, and professional learning opportunities may be needed in the implementation process for the new </a:t>
            </a:r>
            <a:r>
              <a:rPr lang="en-US" i="1" dirty="0"/>
              <a:t>KAS for Reading and Writing</a:t>
            </a:r>
            <a:r>
              <a:rPr lang="en-US" dirty="0"/>
              <a:t>.</a:t>
            </a:r>
          </a:p>
          <a:p>
            <a:pPr marL="0" indent="0">
              <a:buNone/>
            </a:pP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78</a:t>
            </a:fld>
            <a:endParaRPr lang="en-US"/>
          </a:p>
        </p:txBody>
      </p:sp>
    </p:spTree>
    <p:extLst>
      <p:ext uri="{BB962C8B-B14F-4D97-AF65-F5344CB8AC3E}">
        <p14:creationId xmlns:p14="http://schemas.microsoft.com/office/powerpoint/2010/main" val="24132879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Balance of Building Knowledge and Applying Skills and Strategies</a:t>
            </a:r>
          </a:p>
        </p:txBody>
      </p:sp>
      <p:sp>
        <p:nvSpPr>
          <p:cNvPr id="3" name="Text Placeholder 2"/>
          <p:cNvSpPr>
            <a:spLocks noGrp="1"/>
          </p:cNvSpPr>
          <p:nvPr>
            <p:ph type="body" sz="quarter" idx="13"/>
          </p:nvPr>
        </p:nvSpPr>
        <p:spPr/>
        <p:txBody>
          <a:bodyPr/>
          <a:lstStyle/>
          <a:p>
            <a:r>
              <a:rPr lang="en-US" dirty="0"/>
              <a:t>The standards place equal emphasis on the sophistication of what students read and the skill with which they read. </a:t>
            </a:r>
          </a:p>
          <a:p>
            <a:pPr lvl="1"/>
            <a:r>
              <a:rPr lang="en-US" dirty="0"/>
              <a:t>For example, RL and RI Standard 10 defines a grade-by-grade “staircase” of increasing text complexity that rises from beginning reading and incorporates the skill of flexibly using a variety of reading strategies as the foundation to comprehension. </a:t>
            </a:r>
          </a:p>
        </p:txBody>
      </p:sp>
      <p:sp>
        <p:nvSpPr>
          <p:cNvPr id="4" name="Slide Number Placeholder 3"/>
          <p:cNvSpPr>
            <a:spLocks noGrp="1"/>
          </p:cNvSpPr>
          <p:nvPr>
            <p:ph type="sldNum" sz="quarter" idx="12"/>
          </p:nvPr>
        </p:nvSpPr>
        <p:spPr/>
        <p:txBody>
          <a:bodyPr/>
          <a:lstStyle/>
          <a:p>
            <a:fld id="{91BD7323-49BF-4C97-8773-5EC64C492009}" type="slidenum">
              <a:rPr lang="en-US" smtClean="0"/>
              <a:t>79</a:t>
            </a:fld>
            <a:endParaRPr lang="en-US"/>
          </a:p>
        </p:txBody>
      </p:sp>
    </p:spTree>
    <p:extLst>
      <p:ext uri="{BB962C8B-B14F-4D97-AF65-F5344CB8AC3E}">
        <p14:creationId xmlns:p14="http://schemas.microsoft.com/office/powerpoint/2010/main" val="1392761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Grade Level Overview K-5</a:t>
            </a:r>
          </a:p>
        </p:txBody>
      </p:sp>
      <p:sp>
        <p:nvSpPr>
          <p:cNvPr id="4" name="Slide Number Placeholder 3"/>
          <p:cNvSpPr>
            <a:spLocks noGrp="1"/>
          </p:cNvSpPr>
          <p:nvPr>
            <p:ph type="sldNum" idx="12"/>
          </p:nvPr>
        </p:nvSpPr>
        <p:spPr/>
        <p:txBody>
          <a:bodyPr/>
          <a:lstStyle/>
          <a:p>
            <a:fld id="{91BD7323-49BF-4C97-8773-5EC64C492009}" type="slidenum">
              <a:rPr lang="en-US" smtClean="0"/>
              <a:t>8</a:t>
            </a:fld>
            <a:endParaRPr lang="en-US"/>
          </a:p>
        </p:txBody>
      </p:sp>
      <p:sp>
        <p:nvSpPr>
          <p:cNvPr id="3" name="Text Placeholder 2" hidden="1"/>
          <p:cNvSpPr>
            <a:spLocks noGrp="1"/>
          </p:cNvSpPr>
          <p:nvPr>
            <p:ph type="body" idx="1"/>
          </p:nvPr>
        </p:nvSpPr>
        <p:spPr/>
        <p:txBody>
          <a:bodyPr/>
          <a:lstStyle/>
          <a:p>
            <a:endParaRPr lang="en-US"/>
          </a:p>
        </p:txBody>
      </p:sp>
      <p:pic>
        <p:nvPicPr>
          <p:cNvPr id="6" name="Picture Placeholder 5" descr="Image of the K-5 Overview found in the KAS for Reading and Writing" title="Grade Level Overviews"/>
          <p:cNvPicPr>
            <a:picLocks noGrp="1" noChangeAspect="1"/>
          </p:cNvPicPr>
          <p:nvPr>
            <p:ph type="pic" idx="4294967295"/>
          </p:nvPr>
        </p:nvPicPr>
        <p:blipFill>
          <a:blip r:embed="rId3"/>
          <a:srcRect t="1219" b="1219"/>
          <a:stretch>
            <a:fillRect/>
          </a:stretch>
        </p:blipFill>
        <p:spPr>
          <a:xfrm>
            <a:off x="0" y="621793"/>
            <a:ext cx="10734675" cy="6583870"/>
          </a:xfrm>
          <a:prstGeom prst="rect">
            <a:avLst/>
          </a:prstGeom>
        </p:spPr>
      </p:pic>
      <p:sp>
        <p:nvSpPr>
          <p:cNvPr id="7" name="TextBox 6"/>
          <p:cNvSpPr txBox="1"/>
          <p:nvPr/>
        </p:nvSpPr>
        <p:spPr>
          <a:xfrm>
            <a:off x="606829" y="0"/>
            <a:ext cx="8869679" cy="523220"/>
          </a:xfrm>
          <a:prstGeom prst="rect">
            <a:avLst/>
          </a:prstGeom>
          <a:noFill/>
        </p:spPr>
        <p:txBody>
          <a:bodyPr wrap="square" rtlCol="0">
            <a:spAutoFit/>
          </a:bodyPr>
          <a:lstStyle/>
          <a:p>
            <a:r>
              <a:rPr lang="en-US" sz="2800" i="1" dirty="0">
                <a:solidFill>
                  <a:schemeClr val="accent3">
                    <a:lumMod val="50000"/>
                  </a:schemeClr>
                </a:solidFill>
                <a:latin typeface="Georgia" panose="02040502050405020303" pitchFamily="18" charset="0"/>
              </a:rPr>
              <a:t>KAS for Reading and Writing </a:t>
            </a:r>
            <a:r>
              <a:rPr lang="en-US" sz="2800" dirty="0">
                <a:solidFill>
                  <a:schemeClr val="accent3">
                    <a:lumMod val="50000"/>
                  </a:schemeClr>
                </a:solidFill>
                <a:latin typeface="Georgia" panose="02040502050405020303" pitchFamily="18" charset="0"/>
              </a:rPr>
              <a:t>Grade Level Overviews</a:t>
            </a:r>
          </a:p>
        </p:txBody>
      </p:sp>
    </p:spTree>
    <p:extLst>
      <p:ext uri="{BB962C8B-B14F-4D97-AF65-F5344CB8AC3E}">
        <p14:creationId xmlns:p14="http://schemas.microsoft.com/office/powerpoint/2010/main" val="2934758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17686" y="0"/>
            <a:ext cx="8596668" cy="1320800"/>
          </a:xfrm>
        </p:spPr>
        <p:txBody>
          <a:bodyPr/>
          <a:lstStyle/>
          <a:p>
            <a:r>
              <a:rPr lang="en-US" dirty="0"/>
              <a:t>Balance of Building Knowledge and Applying Skills and Strategies</a:t>
            </a:r>
          </a:p>
        </p:txBody>
      </p:sp>
      <p:sp>
        <p:nvSpPr>
          <p:cNvPr id="3" name="Text Placeholder 2"/>
          <p:cNvSpPr>
            <a:spLocks noGrp="1"/>
          </p:cNvSpPr>
          <p:nvPr>
            <p:ph type="body" sz="quarter" idx="13"/>
          </p:nvPr>
        </p:nvSpPr>
        <p:spPr>
          <a:xfrm>
            <a:off x="0" y="1419226"/>
            <a:ext cx="12192000" cy="5438774"/>
          </a:xfrm>
        </p:spPr>
        <p:txBody>
          <a:bodyPr/>
          <a:lstStyle/>
          <a:p>
            <a:r>
              <a:rPr lang="en-US" sz="2800" dirty="0"/>
              <a:t>Current research and best practice suggest that students comprehend texts best when they are able to activate schema, make meaning and recognize vocabulary. </a:t>
            </a:r>
          </a:p>
          <a:p>
            <a:r>
              <a:rPr lang="en-US" sz="2800" dirty="0"/>
              <a:t>Exposing students to multiple texts and interdisciplinary content provides opportunities to build knowledge in meaningful ways. </a:t>
            </a:r>
          </a:p>
          <a:p>
            <a:r>
              <a:rPr lang="en-US" sz="2800" dirty="0"/>
              <a:t>Thus, students should be encouraged to read about their interests and curiosities and to see the transference and application of knowledge between English/language arts and other content areas, such as science, social studies and math. </a:t>
            </a:r>
          </a:p>
          <a:p>
            <a:r>
              <a:rPr lang="en-US" sz="2800" dirty="0"/>
              <a:t>They also should further that knowledge by writing about what they are reading and their existing understanding of terms, concepts and processes.</a:t>
            </a:r>
          </a:p>
          <a:p>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80</a:t>
            </a:fld>
            <a:endParaRPr lang="en-US" dirty="0"/>
          </a:p>
        </p:txBody>
      </p:sp>
    </p:spTree>
    <p:extLst>
      <p:ext uri="{BB962C8B-B14F-4D97-AF65-F5344CB8AC3E}">
        <p14:creationId xmlns:p14="http://schemas.microsoft.com/office/powerpoint/2010/main" val="206879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781200"/>
          </a:xfrm>
        </p:spPr>
        <p:txBody>
          <a:bodyPr/>
          <a:lstStyle/>
          <a:p>
            <a:r>
              <a:rPr lang="en-US" dirty="0"/>
              <a:t>Text Complexity </a:t>
            </a:r>
          </a:p>
        </p:txBody>
      </p:sp>
      <p:sp>
        <p:nvSpPr>
          <p:cNvPr id="3" name="Text Placeholder 2"/>
          <p:cNvSpPr>
            <a:spLocks noGrp="1"/>
          </p:cNvSpPr>
          <p:nvPr>
            <p:ph type="body" sz="quarter" idx="13"/>
          </p:nvPr>
        </p:nvSpPr>
        <p:spPr>
          <a:xfrm>
            <a:off x="0" y="1038224"/>
            <a:ext cx="9667875" cy="5819775"/>
          </a:xfrm>
        </p:spPr>
        <p:txBody>
          <a:bodyPr/>
          <a:lstStyle/>
          <a:p>
            <a:r>
              <a:rPr lang="en-US" sz="2800" dirty="0"/>
              <a:t>To choose grade-level appropriate, complex texts (RL.10, RI.10), use three steps:</a:t>
            </a:r>
          </a:p>
          <a:p>
            <a:pPr marL="1200150" lvl="1" indent="-742950">
              <a:buFont typeface="+mj-lt"/>
              <a:buAutoNum type="arabicPeriod"/>
            </a:pPr>
            <a:r>
              <a:rPr lang="en-US" sz="2800" dirty="0"/>
              <a:t>Use </a:t>
            </a:r>
            <a:r>
              <a:rPr lang="en-US" sz="2800" b="1" dirty="0"/>
              <a:t>quantitative measures</a:t>
            </a:r>
            <a:r>
              <a:rPr lang="en-US" sz="2800" dirty="0"/>
              <a:t>, such as Flesch-Kincaid or The Lexile Framework, to assign a text to a grade band. </a:t>
            </a:r>
          </a:p>
          <a:p>
            <a:pPr marL="1200150" lvl="1" indent="-742950">
              <a:buFont typeface="+mj-lt"/>
              <a:buAutoNum type="arabicPeriod"/>
            </a:pPr>
            <a:r>
              <a:rPr lang="en-US" sz="2800" dirty="0"/>
              <a:t>Use </a:t>
            </a:r>
            <a:r>
              <a:rPr lang="en-US" sz="2800" b="1" dirty="0"/>
              <a:t>qualitative measures </a:t>
            </a:r>
            <a:r>
              <a:rPr lang="en-US" sz="2800" dirty="0"/>
              <a:t>to locate a text within a specific grade band. Qualitative features of text complexity include text structure, language clarity and conventions, knowledge demands and levels of meaning/purpose.</a:t>
            </a:r>
          </a:p>
          <a:p>
            <a:pPr marL="1200150" lvl="1" indent="-742950">
              <a:buFont typeface="+mj-lt"/>
              <a:buAutoNum type="arabicPeriod"/>
            </a:pPr>
            <a:r>
              <a:rPr lang="en-US" sz="2800" dirty="0"/>
              <a:t>Use </a:t>
            </a:r>
            <a:r>
              <a:rPr lang="en-US" sz="2800" b="1" dirty="0"/>
              <a:t>professional judgment </a:t>
            </a:r>
            <a:r>
              <a:rPr lang="en-US" sz="2800" dirty="0"/>
              <a:t>to decide how suited a text is for a specific instructional purpose with a specific set of students. </a:t>
            </a:r>
          </a:p>
          <a:p>
            <a:pPr marL="1200150" lvl="1" indent="-742950">
              <a:buFont typeface="+mj-lt"/>
              <a:buAutoNum type="arabicPeriod"/>
            </a:pPr>
            <a:endParaRPr lang="en-US" sz="2800" dirty="0"/>
          </a:p>
        </p:txBody>
      </p:sp>
      <p:sp>
        <p:nvSpPr>
          <p:cNvPr id="4" name="Slide Number Placeholder 3"/>
          <p:cNvSpPr>
            <a:spLocks noGrp="1"/>
          </p:cNvSpPr>
          <p:nvPr>
            <p:ph type="sldNum" sz="quarter" idx="12"/>
          </p:nvPr>
        </p:nvSpPr>
        <p:spPr/>
        <p:txBody>
          <a:bodyPr/>
          <a:lstStyle/>
          <a:p>
            <a:fld id="{91BD7323-49BF-4C97-8773-5EC64C492009}" type="slidenum">
              <a:rPr lang="en-US" smtClean="0"/>
              <a:t>81</a:t>
            </a:fld>
            <a:endParaRPr lang="en-US"/>
          </a:p>
        </p:txBody>
      </p:sp>
    </p:spTree>
    <p:extLst>
      <p:ext uri="{BB962C8B-B14F-4D97-AF65-F5344CB8AC3E}">
        <p14:creationId xmlns:p14="http://schemas.microsoft.com/office/powerpoint/2010/main" val="4984518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09775"/>
          </a:xfrm>
        </p:spPr>
        <p:txBody>
          <a:bodyPr/>
          <a:lstStyle/>
          <a:p>
            <a:r>
              <a:rPr lang="en-US" dirty="0"/>
              <a:t>Text Distribution and Types</a:t>
            </a:r>
          </a:p>
        </p:txBody>
      </p:sp>
      <p:sp>
        <p:nvSpPr>
          <p:cNvPr id="3" name="Text Placeholder 2"/>
          <p:cNvSpPr>
            <a:spLocks noGrp="1"/>
          </p:cNvSpPr>
          <p:nvPr>
            <p:ph type="body" sz="quarter" idx="13"/>
          </p:nvPr>
        </p:nvSpPr>
        <p:spPr>
          <a:xfrm>
            <a:off x="0" y="1066800"/>
            <a:ext cx="11782425" cy="5791200"/>
          </a:xfrm>
        </p:spPr>
        <p:txBody>
          <a:bodyPr/>
          <a:lstStyle/>
          <a:p>
            <a:r>
              <a:rPr lang="en-US" sz="3050" dirty="0"/>
              <a:t>The Reading and Writing Standards contain both a reading strand for literature and for informational text. Informational texts also are referenced in Composition Research Standards 5 and 6. </a:t>
            </a:r>
          </a:p>
          <a:p>
            <a:r>
              <a:rPr lang="en-US" sz="3050" dirty="0"/>
              <a:t>Literary and informational texts are distinguished in two separate strands due primarily to the varied purposes for which students read different texts and the structural differences that mark the text types. </a:t>
            </a:r>
          </a:p>
          <a:p>
            <a:r>
              <a:rPr lang="en-US" sz="3050" dirty="0"/>
              <a:t>In K-5, the standards follow the National Assessment of Educational Progress (NAEP) Reading Framework (2017) for balancing the reading of literature with the reading of informational texts, including texts in history/social studies, science and technical subjects. </a:t>
            </a:r>
          </a:p>
        </p:txBody>
      </p:sp>
      <p:sp>
        <p:nvSpPr>
          <p:cNvPr id="4" name="Slide Number Placeholder 3"/>
          <p:cNvSpPr>
            <a:spLocks noGrp="1"/>
          </p:cNvSpPr>
          <p:nvPr>
            <p:ph type="sldNum" sz="quarter" idx="12"/>
          </p:nvPr>
        </p:nvSpPr>
        <p:spPr/>
        <p:txBody>
          <a:bodyPr/>
          <a:lstStyle/>
          <a:p>
            <a:fld id="{91BD7323-49BF-4C97-8773-5EC64C492009}" type="slidenum">
              <a:rPr lang="en-US" smtClean="0"/>
              <a:t>82</a:t>
            </a:fld>
            <a:endParaRPr lang="en-US"/>
          </a:p>
        </p:txBody>
      </p:sp>
    </p:spTree>
    <p:extLst>
      <p:ext uri="{BB962C8B-B14F-4D97-AF65-F5344CB8AC3E}">
        <p14:creationId xmlns:p14="http://schemas.microsoft.com/office/powerpoint/2010/main" val="317200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0"/>
            <a:ext cx="8596668" cy="809625"/>
          </a:xfrm>
        </p:spPr>
        <p:txBody>
          <a:bodyPr/>
          <a:lstStyle/>
          <a:p>
            <a:r>
              <a:rPr lang="en-US" dirty="0"/>
              <a:t>Text Distribution and Types</a:t>
            </a:r>
          </a:p>
        </p:txBody>
      </p:sp>
      <p:sp>
        <p:nvSpPr>
          <p:cNvPr id="3" name="Text Placeholder 2"/>
          <p:cNvSpPr>
            <a:spLocks noGrp="1"/>
          </p:cNvSpPr>
          <p:nvPr>
            <p:ph type="body" sz="quarter" idx="13"/>
          </p:nvPr>
        </p:nvSpPr>
        <p:spPr>
          <a:xfrm>
            <a:off x="0" y="809626"/>
            <a:ext cx="12192000" cy="6048374"/>
          </a:xfrm>
        </p:spPr>
        <p:txBody>
          <a:bodyPr/>
          <a:lstStyle/>
          <a:p>
            <a:r>
              <a:rPr lang="en-US" sz="2800" dirty="0"/>
              <a:t>In grades 6-12, the standards are in accordance with NAEP’s increased emphasis on informational texts. As a result, in the higher grades, the distribution requires that a significant amount of reading informational texts </a:t>
            </a:r>
            <a:r>
              <a:rPr lang="en-US" sz="2800" b="1" dirty="0"/>
              <a:t>take place in and outside the ELA classroom</a:t>
            </a:r>
            <a:r>
              <a:rPr lang="en-US" sz="2800" dirty="0"/>
              <a:t>. </a:t>
            </a:r>
          </a:p>
          <a:p>
            <a:r>
              <a:rPr lang="en-US" sz="2800" dirty="0"/>
              <a:t>Students should understand that text is anything that communicates a message (Practice 1). Interpreting visuals, charts, and data and analyzing the message conveyed in auditory and digital texts, such as podcasts, provide students with opportunities for understanding the purpose for different media.</a:t>
            </a:r>
          </a:p>
          <a:p>
            <a:r>
              <a:rPr lang="en-US" sz="2800" dirty="0"/>
              <a:t>To ensure transition readiness, all students must be consistently exposed to a wide variety of complex, grade-level texts, paired texts and text sets, so they are equipped to read, comprehend and analyze texts as literate citizens in the 21st century. </a:t>
            </a:r>
          </a:p>
          <a:p>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83</a:t>
            </a:fld>
            <a:endParaRPr lang="en-US" dirty="0"/>
          </a:p>
        </p:txBody>
      </p:sp>
    </p:spTree>
    <p:extLst>
      <p:ext uri="{BB962C8B-B14F-4D97-AF65-F5344CB8AC3E}">
        <p14:creationId xmlns:p14="http://schemas.microsoft.com/office/powerpoint/2010/main" val="49263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743100"/>
          </a:xfrm>
        </p:spPr>
        <p:txBody>
          <a:bodyPr/>
          <a:lstStyle/>
          <a:p>
            <a:r>
              <a:rPr lang="en-US" dirty="0"/>
              <a:t>21</a:t>
            </a:r>
            <a:r>
              <a:rPr lang="en-US" baseline="30000" dirty="0"/>
              <a:t>st</a:t>
            </a:r>
            <a:r>
              <a:rPr lang="en-US" dirty="0"/>
              <a:t> Century Literacy</a:t>
            </a:r>
          </a:p>
        </p:txBody>
      </p:sp>
      <p:sp>
        <p:nvSpPr>
          <p:cNvPr id="3" name="Text Placeholder 2"/>
          <p:cNvSpPr>
            <a:spLocks noGrp="1"/>
          </p:cNvSpPr>
          <p:nvPr>
            <p:ph type="body" sz="quarter" idx="13"/>
          </p:nvPr>
        </p:nvSpPr>
        <p:spPr>
          <a:xfrm>
            <a:off x="0" y="1209674"/>
            <a:ext cx="9744501" cy="5648325"/>
          </a:xfrm>
        </p:spPr>
        <p:txBody>
          <a:bodyPr/>
          <a:lstStyle/>
          <a:p>
            <a:r>
              <a:rPr lang="en-US" sz="2800" dirty="0"/>
              <a:t>Digital media skills and understandings are embedded throughout the Interdisciplinary Literacy Practices and reading and writing standards rather than addressed in a separate section. </a:t>
            </a:r>
          </a:p>
          <a:p>
            <a:r>
              <a:rPr lang="en-US" sz="2800" dirty="0"/>
              <a:t>The Practices focus on students recognizing digital media as text, and Practice 7 states that students must “[u]</a:t>
            </a:r>
            <a:r>
              <a:rPr lang="en-US" sz="2800" dirty="0" err="1"/>
              <a:t>tilize</a:t>
            </a:r>
            <a:r>
              <a:rPr lang="en-US" sz="2800" dirty="0"/>
              <a:t> digital resources to learn and share with others.” </a:t>
            </a:r>
          </a:p>
          <a:p>
            <a:r>
              <a:rPr lang="en-US" sz="2800" dirty="0"/>
              <a:t>The Composition strand calls for the use of digital resources to create, publish, and update individual or shared products in the writing process and to take advantage of technology’s capacity to link to other information and to display information flexibly and dynamically (C.4). </a:t>
            </a:r>
          </a:p>
        </p:txBody>
      </p:sp>
      <p:sp>
        <p:nvSpPr>
          <p:cNvPr id="4" name="Slide Number Placeholder 3"/>
          <p:cNvSpPr>
            <a:spLocks noGrp="1"/>
          </p:cNvSpPr>
          <p:nvPr>
            <p:ph type="sldNum" sz="quarter" idx="12"/>
          </p:nvPr>
        </p:nvSpPr>
        <p:spPr/>
        <p:txBody>
          <a:bodyPr/>
          <a:lstStyle/>
          <a:p>
            <a:fld id="{91BD7323-49BF-4C97-8773-5EC64C492009}" type="slidenum">
              <a:rPr lang="en-US" smtClean="0"/>
              <a:t>84</a:t>
            </a:fld>
            <a:endParaRPr lang="en-US"/>
          </a:p>
        </p:txBody>
      </p:sp>
    </p:spTree>
    <p:extLst>
      <p:ext uri="{BB962C8B-B14F-4D97-AF65-F5344CB8AC3E}">
        <p14:creationId xmlns:p14="http://schemas.microsoft.com/office/powerpoint/2010/main" val="406943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0"/>
            <a:ext cx="8596668" cy="828675"/>
          </a:xfrm>
        </p:spPr>
        <p:txBody>
          <a:bodyPr/>
          <a:lstStyle/>
          <a:p>
            <a:r>
              <a:rPr lang="en-US" dirty="0"/>
              <a:t>21</a:t>
            </a:r>
            <a:r>
              <a:rPr lang="en-US" baseline="30000" dirty="0"/>
              <a:t>st</a:t>
            </a:r>
            <a:r>
              <a:rPr lang="en-US" dirty="0"/>
              <a:t> Century Literacy</a:t>
            </a:r>
          </a:p>
        </p:txBody>
      </p:sp>
      <p:sp>
        <p:nvSpPr>
          <p:cNvPr id="3" name="Text Placeholder 2"/>
          <p:cNvSpPr>
            <a:spLocks noGrp="1"/>
          </p:cNvSpPr>
          <p:nvPr>
            <p:ph type="body" sz="quarter" idx="13"/>
          </p:nvPr>
        </p:nvSpPr>
        <p:spPr>
          <a:xfrm>
            <a:off x="0" y="828675"/>
            <a:ext cx="11439525" cy="6029325"/>
          </a:xfrm>
        </p:spPr>
        <p:txBody>
          <a:bodyPr/>
          <a:lstStyle/>
          <a:p>
            <a:r>
              <a:rPr lang="en-US" sz="2800" dirty="0"/>
              <a:t>Research standard C.5 requires students to participate in shared research and writing projects and to conduct research projects, drawing on several sources and, by grade 9, synthesizing multiple sources on the subject to demonstrate understanding. </a:t>
            </a:r>
          </a:p>
          <a:p>
            <a:r>
              <a:rPr lang="en-US" sz="2800" dirty="0"/>
              <a:t>In the progression of Research standard C.6, students are expected to gather relevant information from multiple authoritative print and digital sources, assess the credibility and accuracy of each source, and integrate information from the texts, avoiding plagiarism and overreliance on any one source and following a standard format for citation. </a:t>
            </a:r>
          </a:p>
          <a:p>
            <a:r>
              <a:rPr lang="en-US" sz="2800" dirty="0"/>
              <a:t>The demands of the research standards require broader instruction on digital media skills, understandings and responsibilities.   </a:t>
            </a:r>
          </a:p>
        </p:txBody>
      </p:sp>
      <p:sp>
        <p:nvSpPr>
          <p:cNvPr id="4" name="Slide Number Placeholder 3"/>
          <p:cNvSpPr>
            <a:spLocks noGrp="1"/>
          </p:cNvSpPr>
          <p:nvPr>
            <p:ph type="sldNum" sz="quarter" idx="12"/>
          </p:nvPr>
        </p:nvSpPr>
        <p:spPr/>
        <p:txBody>
          <a:bodyPr/>
          <a:lstStyle/>
          <a:p>
            <a:fld id="{91BD7323-49BF-4C97-8773-5EC64C492009}" type="slidenum">
              <a:rPr lang="en-US" smtClean="0"/>
              <a:t>85</a:t>
            </a:fld>
            <a:endParaRPr lang="en-US"/>
          </a:p>
        </p:txBody>
      </p:sp>
    </p:spTree>
    <p:extLst>
      <p:ext uri="{BB962C8B-B14F-4D97-AF65-F5344CB8AC3E}">
        <p14:creationId xmlns:p14="http://schemas.microsoft.com/office/powerpoint/2010/main" val="352295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
            <a:ext cx="8596668" cy="771524"/>
          </a:xfrm>
        </p:spPr>
        <p:txBody>
          <a:bodyPr/>
          <a:lstStyle/>
          <a:p>
            <a:r>
              <a:rPr lang="en-US" dirty="0"/>
              <a:t>Writing Program Considerations</a:t>
            </a:r>
          </a:p>
        </p:txBody>
      </p:sp>
      <p:sp>
        <p:nvSpPr>
          <p:cNvPr id="3" name="Text Placeholder 2"/>
          <p:cNvSpPr>
            <a:spLocks noGrp="1"/>
          </p:cNvSpPr>
          <p:nvPr>
            <p:ph type="body" sz="quarter" idx="13"/>
          </p:nvPr>
        </p:nvSpPr>
        <p:spPr>
          <a:xfrm>
            <a:off x="0" y="1085850"/>
            <a:ext cx="11030413" cy="5772150"/>
          </a:xfrm>
        </p:spPr>
        <p:txBody>
          <a:bodyPr/>
          <a:lstStyle/>
          <a:p>
            <a:r>
              <a:rPr lang="en-US" dirty="0"/>
              <a:t>Effective writing programs encompass both writing to learn and writing to demonstrate learning. </a:t>
            </a:r>
          </a:p>
          <a:p>
            <a:r>
              <a:rPr lang="en-US" dirty="0"/>
              <a:t>Students should be writing about or in response to text everyday. </a:t>
            </a:r>
          </a:p>
          <a:p>
            <a:r>
              <a:rPr lang="en-US" dirty="0"/>
              <a:t>Students should have multiple opportunities to develop complex communication skills for a variety of purposes. Isolated “stop and drop” On-Demand practice does not account for multiple opportunities for a variety of purposes.   </a:t>
            </a:r>
          </a:p>
        </p:txBody>
      </p:sp>
      <p:sp>
        <p:nvSpPr>
          <p:cNvPr id="4" name="Slide Number Placeholder 3"/>
          <p:cNvSpPr>
            <a:spLocks noGrp="1"/>
          </p:cNvSpPr>
          <p:nvPr>
            <p:ph type="sldNum" sz="quarter" idx="12"/>
          </p:nvPr>
        </p:nvSpPr>
        <p:spPr/>
        <p:txBody>
          <a:bodyPr/>
          <a:lstStyle/>
          <a:p>
            <a:fld id="{91BD7323-49BF-4C97-8773-5EC64C492009}" type="slidenum">
              <a:rPr lang="en-US" smtClean="0"/>
              <a:t>86</a:t>
            </a:fld>
            <a:endParaRPr lang="en-US"/>
          </a:p>
        </p:txBody>
      </p:sp>
    </p:spTree>
    <p:extLst>
      <p:ext uri="{BB962C8B-B14F-4D97-AF65-F5344CB8AC3E}">
        <p14:creationId xmlns:p14="http://schemas.microsoft.com/office/powerpoint/2010/main" val="24327234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
            <a:ext cx="8596668" cy="828674"/>
          </a:xfrm>
        </p:spPr>
        <p:txBody>
          <a:bodyPr/>
          <a:lstStyle/>
          <a:p>
            <a:r>
              <a:rPr lang="en-US" dirty="0"/>
              <a:t>To Review:</a:t>
            </a:r>
          </a:p>
        </p:txBody>
      </p:sp>
      <p:sp>
        <p:nvSpPr>
          <p:cNvPr id="3" name="Text Placeholder 2"/>
          <p:cNvSpPr>
            <a:spLocks noGrp="1"/>
          </p:cNvSpPr>
          <p:nvPr>
            <p:ph type="body" sz="quarter" idx="13"/>
          </p:nvPr>
        </p:nvSpPr>
        <p:spPr>
          <a:xfrm>
            <a:off x="76200" y="933450"/>
            <a:ext cx="9668301" cy="5924550"/>
          </a:xfrm>
        </p:spPr>
        <p:txBody>
          <a:bodyPr/>
          <a:lstStyle/>
          <a:p>
            <a:pPr fontAlgn="base"/>
            <a:r>
              <a:rPr lang="en-US" sz="2900" dirty="0"/>
              <a:t>Standards-aligned instruction is a </a:t>
            </a:r>
            <a:r>
              <a:rPr lang="en-US" sz="2900" b="1" dirty="0"/>
              <a:t>balance of building knowledge and applying skills and strategies</a:t>
            </a:r>
            <a:r>
              <a:rPr lang="en-US" sz="2900" dirty="0"/>
              <a:t>. </a:t>
            </a:r>
          </a:p>
          <a:p>
            <a:pPr fontAlgn="base"/>
            <a:r>
              <a:rPr lang="en-US" sz="2900" dirty="0"/>
              <a:t>Students must be exposed to and have consistent practice reading </a:t>
            </a:r>
            <a:r>
              <a:rPr lang="en-US" sz="2900" b="1" dirty="0"/>
              <a:t>grade-level appropriate, complex texts</a:t>
            </a:r>
            <a:r>
              <a:rPr lang="en-US" sz="2900" dirty="0"/>
              <a:t>.</a:t>
            </a:r>
          </a:p>
          <a:p>
            <a:pPr fontAlgn="base"/>
            <a:r>
              <a:rPr lang="en-US" sz="2900" b="1" dirty="0"/>
              <a:t>Text distribution and types</a:t>
            </a:r>
            <a:r>
              <a:rPr lang="en-US" sz="2900" dirty="0"/>
              <a:t> must align with the expectations of the standards. </a:t>
            </a:r>
            <a:endParaRPr lang="en-US" sz="2900" b="1" dirty="0"/>
          </a:p>
          <a:p>
            <a:pPr fontAlgn="base"/>
            <a:r>
              <a:rPr lang="en-US" sz="2900" dirty="0"/>
              <a:t>Students must be equipped to meet </a:t>
            </a:r>
            <a:r>
              <a:rPr lang="en-US" sz="2900" b="1" dirty="0"/>
              <a:t>the 21st century demands of a literate person</a:t>
            </a:r>
            <a:r>
              <a:rPr lang="en-US" sz="2900" dirty="0"/>
              <a:t>. </a:t>
            </a:r>
          </a:p>
          <a:p>
            <a:pPr fontAlgn="base"/>
            <a:r>
              <a:rPr lang="en-US" sz="2900" dirty="0"/>
              <a:t>The standards should be the foundation for not only grade-level appropriate reading and writing classroom instruction, but also for schoolwide </a:t>
            </a:r>
            <a:r>
              <a:rPr lang="en-US" sz="2900" b="1" dirty="0"/>
              <a:t>writing programs</a:t>
            </a:r>
            <a:r>
              <a:rPr lang="en-US" sz="2900" dirty="0"/>
              <a:t>.</a:t>
            </a:r>
          </a:p>
          <a:p>
            <a:endParaRPr lang="en-US" sz="2800" dirty="0"/>
          </a:p>
        </p:txBody>
      </p:sp>
      <p:sp>
        <p:nvSpPr>
          <p:cNvPr id="4" name="Slide Number Placeholder 3"/>
          <p:cNvSpPr>
            <a:spLocks noGrp="1"/>
          </p:cNvSpPr>
          <p:nvPr>
            <p:ph type="sldNum" sz="quarter" idx="12"/>
          </p:nvPr>
        </p:nvSpPr>
        <p:spPr/>
        <p:txBody>
          <a:bodyPr/>
          <a:lstStyle/>
          <a:p>
            <a:fld id="{91BD7323-49BF-4C97-8773-5EC64C492009}" type="slidenum">
              <a:rPr lang="en-US" smtClean="0"/>
              <a:t>87</a:t>
            </a:fld>
            <a:endParaRPr lang="en-US"/>
          </a:p>
        </p:txBody>
      </p:sp>
    </p:spTree>
    <p:extLst>
      <p:ext uri="{BB962C8B-B14F-4D97-AF65-F5344CB8AC3E}">
        <p14:creationId xmlns:p14="http://schemas.microsoft.com/office/powerpoint/2010/main" val="185875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Reflection</a:t>
            </a:r>
          </a:p>
        </p:txBody>
      </p:sp>
      <p:sp>
        <p:nvSpPr>
          <p:cNvPr id="3" name="Text Placeholder 2"/>
          <p:cNvSpPr>
            <a:spLocks noGrp="1"/>
          </p:cNvSpPr>
          <p:nvPr>
            <p:ph type="body" sz="quarter" idx="13"/>
          </p:nvPr>
        </p:nvSpPr>
        <p:spPr>
          <a:xfrm>
            <a:off x="555786" y="1247774"/>
            <a:ext cx="9188715" cy="5610225"/>
          </a:xfrm>
        </p:spPr>
        <p:txBody>
          <a:bodyPr/>
          <a:lstStyle/>
          <a:p>
            <a:r>
              <a:rPr lang="en-US" dirty="0"/>
              <a:t>In light of the additional instructional concerns:</a:t>
            </a:r>
          </a:p>
          <a:p>
            <a:pPr lvl="1"/>
            <a:r>
              <a:rPr lang="en-US" dirty="0"/>
              <a:t>In what areas might you need to do additional instructional planning and resource development?</a:t>
            </a:r>
          </a:p>
          <a:p>
            <a:pPr lvl="1"/>
            <a:r>
              <a:rPr lang="en-US" dirty="0"/>
              <a:t>In what areas might collaboration with others be helpful? </a:t>
            </a:r>
          </a:p>
          <a:p>
            <a:pPr lvl="1"/>
            <a:r>
              <a:rPr lang="en-US" dirty="0"/>
              <a:t>In what areas might professional learning opportunities be needed?</a:t>
            </a:r>
          </a:p>
          <a:p>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88</a:t>
            </a:fld>
            <a:endParaRPr lang="en-US"/>
          </a:p>
        </p:txBody>
      </p:sp>
    </p:spTree>
    <p:extLst>
      <p:ext uri="{BB962C8B-B14F-4D97-AF65-F5344CB8AC3E}">
        <p14:creationId xmlns:p14="http://schemas.microsoft.com/office/powerpoint/2010/main" val="37339765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a:t>Coming Up</a:t>
            </a:r>
          </a:p>
        </p:txBody>
      </p:sp>
      <p:sp>
        <p:nvSpPr>
          <p:cNvPr id="4" name="Slide Number Placeholder 3"/>
          <p:cNvSpPr>
            <a:spLocks noGrp="1"/>
          </p:cNvSpPr>
          <p:nvPr>
            <p:ph type="sldNum" sz="quarter" idx="12"/>
          </p:nvPr>
        </p:nvSpPr>
        <p:spPr/>
        <p:txBody>
          <a:bodyPr/>
          <a:lstStyle/>
          <a:p>
            <a:fld id="{91BD7323-49BF-4C97-8773-5EC64C492009}" type="slidenum">
              <a:rPr lang="en-US" smtClean="0"/>
              <a:t>89</a:t>
            </a:fld>
            <a:endParaRPr lang="en-US"/>
          </a:p>
        </p:txBody>
      </p:sp>
      <p:sp>
        <p:nvSpPr>
          <p:cNvPr id="5" name="Rectangle 1"/>
          <p:cNvSpPr>
            <a:spLocks noGrp="1" noChangeArrowheads="1"/>
          </p:cNvSpPr>
          <p:nvPr>
            <p:ph type="body" sz="quarter" idx="13"/>
          </p:nvPr>
        </p:nvSpPr>
        <p:spPr bwMode="auto">
          <a:xfrm>
            <a:off x="0" y="2566867"/>
            <a:ext cx="10782300"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indent="0">
              <a:buNone/>
            </a:pPr>
            <a:endParaRPr lang="en-US" sz="3300" dirty="0"/>
          </a:p>
          <a:p>
            <a:pPr>
              <a:buFont typeface="Arial" panose="020B0604020202020204" pitchFamily="34" charset="0"/>
              <a:buChar char="•"/>
            </a:pPr>
            <a:r>
              <a:rPr lang="en-US" sz="3300" dirty="0"/>
              <a:t>Section 1G:  Wrap up of Module 1 &amp; Next Steps</a:t>
            </a:r>
            <a:br>
              <a:rPr kumimoji="0" lang="en-US" altLang="en-US" sz="3400" b="0" i="0" u="none" strike="noStrike" cap="none" normalizeH="0" baseline="0" dirty="0">
                <a:ln>
                  <a:noFill/>
                </a:ln>
                <a:solidFill>
                  <a:schemeClr val="tx1"/>
                </a:solidFill>
                <a:effectLst/>
              </a:rPr>
            </a:br>
            <a:endParaRPr kumimoji="0" lang="en-US" altLang="en-US" sz="3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53208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Grade-Level Overview Reflection</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a:t>
            </a:fld>
            <a:endParaRPr lang="en-US"/>
          </a:p>
        </p:txBody>
      </p:sp>
      <p:sp>
        <p:nvSpPr>
          <p:cNvPr id="5" name="Text Placeholder 4"/>
          <p:cNvSpPr>
            <a:spLocks noGrp="1"/>
          </p:cNvSpPr>
          <p:nvPr>
            <p:ph type="body" idx="1"/>
          </p:nvPr>
        </p:nvSpPr>
        <p:spPr>
          <a:xfrm>
            <a:off x="581634" y="1283368"/>
            <a:ext cx="9090000" cy="5574632"/>
          </a:xfrm>
        </p:spPr>
        <p:txBody>
          <a:bodyPr/>
          <a:lstStyle/>
          <a:p>
            <a:pPr marL="971550" indent="-742950">
              <a:buAutoNum type="arabicPeriod"/>
            </a:pPr>
            <a:r>
              <a:rPr lang="en-US"/>
              <a:t>Read through your grade-level overview, and underline, highlight, circle, etc., elements that impact instruction.</a:t>
            </a:r>
          </a:p>
          <a:p>
            <a:pPr marL="971550" indent="-742950">
              <a:buAutoNum type="arabicPeriod"/>
            </a:pPr>
            <a:r>
              <a:rPr lang="en-US"/>
              <a:t>With these elements in mind, how might the information in the grade-level overview be useful in communicating with different stakeholders (parents, students, teachers, administrators, district leaders)? </a:t>
            </a:r>
            <a:br>
              <a:rPr lang="en-US"/>
            </a:br>
            <a:endParaRPr lang="en-US"/>
          </a:p>
        </p:txBody>
      </p:sp>
    </p:spTree>
    <p:extLst>
      <p:ext uri="{BB962C8B-B14F-4D97-AF65-F5344CB8AC3E}">
        <p14:creationId xmlns:p14="http://schemas.microsoft.com/office/powerpoint/2010/main" val="10426066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End Slide Section F</a:t>
            </a:r>
          </a:p>
        </p:txBody>
      </p:sp>
      <p:sp>
        <p:nvSpPr>
          <p:cNvPr id="4" name="Slide Number Placeholder 3"/>
          <p:cNvSpPr>
            <a:spLocks noGrp="1"/>
          </p:cNvSpPr>
          <p:nvPr>
            <p:ph type="sldNum" idx="12"/>
          </p:nvPr>
        </p:nvSpPr>
        <p:spPr/>
        <p:txBody>
          <a:bodyPr/>
          <a:lstStyle/>
          <a:p>
            <a:fld id="{91BD7323-49BF-4C97-8773-5EC64C492009}" type="slidenum">
              <a:rPr lang="en-US" smtClean="0"/>
              <a:t>90</a:t>
            </a:fld>
            <a:endParaRPr lang="en-US"/>
          </a:p>
        </p:txBody>
      </p:sp>
      <p:sp>
        <p:nvSpPr>
          <p:cNvPr id="3" name="Text Placeholder 2" hidden="1"/>
          <p:cNvSpPr>
            <a:spLocks noGrp="1"/>
          </p:cNvSpPr>
          <p:nvPr>
            <p:ph type="body" idx="1"/>
          </p:nvPr>
        </p:nvSpPr>
        <p:spPr/>
        <p:txBody>
          <a:bodyPr/>
          <a:lstStyle/>
          <a:p>
            <a:endParaRPr lang="en-US"/>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0766" y="0"/>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5038" y="0"/>
            <a:ext cx="10055728" cy="6370975"/>
          </a:xfrm>
          <a:prstGeom prst="rect">
            <a:avLst/>
          </a:prstGeom>
        </p:spPr>
        <p:txBody>
          <a:bodyPr wrap="square">
            <a:spAutoFit/>
          </a:bodyPr>
          <a:lstStyle/>
          <a:p>
            <a:r>
              <a:rPr lang="en-US" sz="2400" dirty="0">
                <a:solidFill>
                  <a:srgbClr val="333333"/>
                </a:solidFill>
                <a:latin typeface="&amp;quot"/>
              </a:rPr>
              <a:t>Stop here if you are completing Module 1: Section 1F: Additional Instructional Implications </a:t>
            </a:r>
            <a:r>
              <a:rPr lang="en-US" sz="2400" b="1" dirty="0">
                <a:solidFill>
                  <a:srgbClr val="333333"/>
                </a:solidFill>
                <a:latin typeface="&amp;quot"/>
              </a:rPr>
              <a:t>only</a:t>
            </a:r>
            <a:r>
              <a:rPr lang="en-US" sz="2400" dirty="0">
                <a:solidFill>
                  <a:srgbClr val="333333"/>
                </a:solidFill>
                <a:latin typeface="&amp;quot"/>
              </a:rPr>
              <a:t>. </a:t>
            </a:r>
          </a:p>
          <a:p>
            <a:endParaRPr lang="en-US" sz="2400" dirty="0">
              <a:solidFill>
                <a:srgbClr val="333333"/>
              </a:solidFill>
              <a:latin typeface="&amp;quot"/>
            </a:endParaRPr>
          </a:p>
          <a:p>
            <a:r>
              <a:rPr lang="en-US" sz="2400" dirty="0"/>
              <a:t>The KDE needs your feedback on the effectiveness of this module, the learning platform and how the consultants may best support you as you take the next steps in the implementation process. Feedback from the surveys will be used by the KDE to plan and prepare future professional learning.</a:t>
            </a:r>
          </a:p>
          <a:p>
            <a:endParaRPr lang="en-US" sz="2400" dirty="0"/>
          </a:p>
          <a:p>
            <a:r>
              <a:rPr lang="en-US" sz="2400" dirty="0"/>
              <a:t>Teacher survey:</a:t>
            </a:r>
          </a:p>
          <a:p>
            <a:r>
              <a:rPr lang="en-US" sz="2400" dirty="0">
                <a:hlinkClick r:id="rId3"/>
              </a:rPr>
              <a:t>https://www.surveymonkey.com/r/WNNY92C</a:t>
            </a:r>
            <a:endParaRPr lang="en-US" sz="2400" dirty="0"/>
          </a:p>
          <a:p>
            <a:r>
              <a:rPr lang="en-US" sz="2400" dirty="0"/>
              <a:t>School/District Leader survey: </a:t>
            </a:r>
            <a:endParaRPr lang="en-US" sz="2400" dirty="0">
              <a:solidFill>
                <a:srgbClr val="333333"/>
              </a:solidFill>
              <a:latin typeface="&amp;quot"/>
            </a:endParaRPr>
          </a:p>
          <a:p>
            <a:r>
              <a:rPr lang="en-US" sz="2400" dirty="0">
                <a:solidFill>
                  <a:srgbClr val="333333"/>
                </a:solidFill>
                <a:latin typeface="&amp;quot"/>
                <a:hlinkClick r:id="rId4"/>
              </a:rPr>
              <a:t>https://www.surveymonkey.com/r/W3CDLQH</a:t>
            </a:r>
            <a:endParaRPr lang="en-US" sz="2400" dirty="0">
              <a:solidFill>
                <a:srgbClr val="333333"/>
              </a:solidFill>
              <a:latin typeface="&amp;quot"/>
            </a:endParaRPr>
          </a:p>
          <a:p>
            <a:endParaRPr lang="en-US" sz="2400" dirty="0">
              <a:solidFill>
                <a:srgbClr val="333333"/>
              </a:solidFill>
              <a:latin typeface="&amp;quot"/>
            </a:endParaRPr>
          </a:p>
          <a:p>
            <a:r>
              <a:rPr lang="en-US" sz="2400" dirty="0">
                <a:solidFill>
                  <a:srgbClr val="333333"/>
                </a:solidFill>
                <a:latin typeface="&amp;quot"/>
              </a:rPr>
              <a:t>If you would like to complete another section of Module 1 at this time, continue onto the next slide to begin facilitating Module 1: Section 1G: Wrap Up of Module 1 &amp; Next Steps.</a:t>
            </a:r>
            <a:endParaRPr lang="en-US" sz="2400" dirty="0">
              <a:latin typeface="Times New Roman" panose="02020603050405020304" pitchFamily="18" charset="0"/>
            </a:endParaRPr>
          </a:p>
        </p:txBody>
      </p:sp>
    </p:spTree>
    <p:extLst>
      <p:ext uri="{BB962C8B-B14F-4D97-AF65-F5344CB8AC3E}">
        <p14:creationId xmlns:p14="http://schemas.microsoft.com/office/powerpoint/2010/main" val="3886517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485401" y="640080"/>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t>Getting to Know the </a:t>
            </a:r>
            <a:br>
              <a:rPr lang="en-US" sz="4000" dirty="0"/>
            </a:br>
            <a:r>
              <a:rPr lang="en-US" sz="4000" i="1" dirty="0"/>
              <a:t>Kentucky Academic Standards for Reading and Writing</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485402" y="4169663"/>
            <a:ext cx="8978088" cy="1371821"/>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a:solidFill>
                  <a:srgbClr val="7F7F7F"/>
                </a:solidFill>
                <a:latin typeface="Georgia" panose="02040502050405020303" pitchFamily="18" charset="0"/>
                <a:sym typeface="Source Sans Pro"/>
              </a:rPr>
              <a:t>Module 1: Section 1G</a:t>
            </a:r>
            <a:endParaRPr lang="en-US" sz="3600" dirty="0">
              <a:latin typeface="Georgia" panose="02040502050405020303" pitchFamily="18" charset="0"/>
            </a:endParaRPr>
          </a:p>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a:solidFill>
                  <a:srgbClr val="7F7F7F"/>
                </a:solidFill>
                <a:latin typeface="Georgia" panose="02040502050405020303" pitchFamily="18" charset="0"/>
                <a:sym typeface="Source Sans Pro"/>
              </a:rPr>
              <a:t>Wrap Up of Module 1 &amp; Next Steps</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40972124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t>Assume best intentions.</a:t>
            </a:r>
          </a:p>
          <a:p>
            <a:pPr>
              <a:buFont typeface="Arial" panose="020B0604020202020204" pitchFamily="34" charset="0"/>
              <a:buChar char="•"/>
            </a:pPr>
            <a:r>
              <a:rPr lang="en-US" dirty="0"/>
              <a:t>Listen carefully to one another.</a:t>
            </a:r>
          </a:p>
          <a:p>
            <a:pPr>
              <a:buFont typeface="Arial" panose="020B0604020202020204" pitchFamily="34" charset="0"/>
              <a:buChar char="•"/>
            </a:pPr>
            <a:r>
              <a:rPr lang="en-US" dirty="0"/>
              <a:t>Be open to new ideas.</a:t>
            </a:r>
          </a:p>
          <a:p>
            <a:pPr>
              <a:buFont typeface="Arial" panose="020B0604020202020204" pitchFamily="34" charset="0"/>
              <a:buChar char="•"/>
            </a:pPr>
            <a:r>
              <a:rPr lang="en-US" dirty="0"/>
              <a:t>Be open to working outside your comfort zone.</a:t>
            </a:r>
          </a:p>
          <a:p>
            <a:pPr>
              <a:buFont typeface="Arial" panose="020B0604020202020204" pitchFamily="34" charset="0"/>
              <a:buChar char="•"/>
            </a:pPr>
            <a:r>
              <a:rPr lang="en-US" dirty="0"/>
              <a:t>Ask questions.</a:t>
            </a:r>
          </a:p>
          <a:p>
            <a:pPr>
              <a:buFont typeface="Arial" panose="020B0604020202020204" pitchFamily="34" charset="0"/>
              <a:buChar char="•"/>
            </a:pPr>
            <a:r>
              <a:rPr lang="en-US" dirty="0"/>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92</a:t>
            </a:fld>
            <a:endParaRPr lang="en-US"/>
          </a:p>
        </p:txBody>
      </p:sp>
    </p:spTree>
    <p:extLst>
      <p:ext uri="{BB962C8B-B14F-4D97-AF65-F5344CB8AC3E}">
        <p14:creationId xmlns:p14="http://schemas.microsoft.com/office/powerpoint/2010/main" val="20138956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1 Goals:</a:t>
            </a:r>
          </a:p>
        </p:txBody>
      </p:sp>
      <p:sp>
        <p:nvSpPr>
          <p:cNvPr id="3" name="Text Placeholder 2"/>
          <p:cNvSpPr>
            <a:spLocks noGrp="1"/>
          </p:cNvSpPr>
          <p:nvPr>
            <p:ph type="body" sz="quarter" idx="13"/>
          </p:nvPr>
        </p:nvSpPr>
        <p:spPr>
          <a:xfrm>
            <a:off x="0" y="1028700"/>
            <a:ext cx="12192000" cy="5829299"/>
          </a:xfrm>
        </p:spPr>
        <p:txBody>
          <a:bodyPr/>
          <a:lstStyle/>
          <a:p>
            <a:r>
              <a:rPr lang="en-US" sz="2900" dirty="0"/>
              <a:t>Build a shared understanding of the KAS for Reading and Writing document.</a:t>
            </a:r>
          </a:p>
          <a:p>
            <a:r>
              <a:rPr lang="en-US" sz="2900" dirty="0"/>
              <a:t>Strengthen the connection between the components of the KAS for Reading and Writing and the way those components can support teachers in the process of designing standards-aligned instruction and grade-level assignments. </a:t>
            </a:r>
          </a:p>
          <a:p>
            <a:r>
              <a:rPr lang="en-US" sz="2900" dirty="0"/>
              <a:t>Experience how the changes in the KAS for Reading and Writing can and will be reflected in student experiences within Kentucky classrooms. </a:t>
            </a:r>
          </a:p>
          <a:p>
            <a:r>
              <a:rPr lang="en-US" sz="2900" dirty="0"/>
              <a:t>Identify and prioritize areas where future professional learning opportunities will be needed in the implementation process with the new KAS for Reading and Writing and discuss plans to address those areas.</a:t>
            </a:r>
          </a:p>
        </p:txBody>
      </p:sp>
      <p:sp>
        <p:nvSpPr>
          <p:cNvPr id="4" name="Slide Number Placeholder 3"/>
          <p:cNvSpPr>
            <a:spLocks noGrp="1"/>
          </p:cNvSpPr>
          <p:nvPr>
            <p:ph type="sldNum" sz="quarter" idx="12"/>
          </p:nvPr>
        </p:nvSpPr>
        <p:spPr/>
        <p:txBody>
          <a:bodyPr/>
          <a:lstStyle/>
          <a:p>
            <a:fld id="{91BD7323-49BF-4C97-8773-5EC64C492009}" type="slidenum">
              <a:rPr lang="en-US" smtClean="0"/>
              <a:t>93</a:t>
            </a:fld>
            <a:endParaRPr lang="en-US"/>
          </a:p>
        </p:txBody>
      </p:sp>
    </p:spTree>
    <p:extLst>
      <p:ext uri="{BB962C8B-B14F-4D97-AF65-F5344CB8AC3E}">
        <p14:creationId xmlns:p14="http://schemas.microsoft.com/office/powerpoint/2010/main" val="42662681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
            <a:ext cx="8596668" cy="800100"/>
          </a:xfrm>
        </p:spPr>
        <p:txBody>
          <a:bodyPr/>
          <a:lstStyle/>
          <a:p>
            <a:r>
              <a:rPr lang="en-US" dirty="0"/>
              <a:t>Module Wrap Up</a:t>
            </a:r>
          </a:p>
        </p:txBody>
      </p:sp>
      <p:sp>
        <p:nvSpPr>
          <p:cNvPr id="3" name="Text Placeholder 2"/>
          <p:cNvSpPr>
            <a:spLocks noGrp="1"/>
          </p:cNvSpPr>
          <p:nvPr>
            <p:ph type="body" sz="quarter" idx="13"/>
          </p:nvPr>
        </p:nvSpPr>
        <p:spPr>
          <a:xfrm>
            <a:off x="0" y="800100"/>
            <a:ext cx="12192000" cy="6057899"/>
          </a:xfrm>
        </p:spPr>
        <p:txBody>
          <a:bodyPr/>
          <a:lstStyle/>
          <a:p>
            <a:r>
              <a:rPr lang="en-US" sz="2800" dirty="0"/>
              <a:t>Module 1: Getting to Know the</a:t>
            </a:r>
            <a:r>
              <a:rPr lang="en-US" sz="2800" i="1" dirty="0"/>
              <a:t> Kentucky Academic Standards (KAS) for Reading and Writing</a:t>
            </a:r>
            <a:endParaRPr lang="en-US" sz="2800" dirty="0"/>
          </a:p>
          <a:p>
            <a:pPr lvl="1"/>
            <a:r>
              <a:rPr lang="en-US" sz="2400" dirty="0"/>
              <a:t>Section 1A:  Revision Process Overview </a:t>
            </a:r>
          </a:p>
          <a:p>
            <a:pPr lvl="1"/>
            <a:r>
              <a:rPr lang="en-US" sz="2400" dirty="0"/>
              <a:t>Section 1B:  Understanding the Architecture</a:t>
            </a:r>
          </a:p>
          <a:p>
            <a:pPr lvl="1"/>
            <a:r>
              <a:rPr lang="en-US" sz="2400" dirty="0"/>
              <a:t>Section 1C:  Deeper Dive into the Interdisciplinary Literacy Practices</a:t>
            </a:r>
          </a:p>
          <a:p>
            <a:pPr lvl="1"/>
            <a:r>
              <a:rPr lang="en-US" sz="2400" dirty="0"/>
              <a:t>Section 1D:  Spotlight: Unpacking Multidimensionality</a:t>
            </a:r>
          </a:p>
          <a:p>
            <a:pPr lvl="1"/>
            <a:r>
              <a:rPr lang="en-US" sz="2400" dirty="0"/>
              <a:t>Section 1E:  Spotlight: Early Literacy</a:t>
            </a:r>
          </a:p>
          <a:p>
            <a:pPr lvl="1"/>
            <a:r>
              <a:rPr lang="en-US" sz="2400" dirty="0"/>
              <a:t>Section 1F:  Additional Instructional Implications</a:t>
            </a:r>
          </a:p>
          <a:p>
            <a:pPr lvl="1"/>
            <a:r>
              <a:rPr lang="en-US" sz="2400" dirty="0"/>
              <a:t>Section 1G:  Wrap up of Module 1 &amp; Next Steps</a:t>
            </a:r>
          </a:p>
          <a:p>
            <a:r>
              <a:rPr lang="en-US" sz="2800" dirty="0"/>
              <a:t>These sessions are intended to support the successful transition to and implementation of the </a:t>
            </a:r>
            <a:r>
              <a:rPr lang="en-US" sz="2800" i="1" dirty="0"/>
              <a:t>Kentucky Academic Standards (KAS) for Reading and Writing</a:t>
            </a:r>
            <a:r>
              <a:rPr lang="en-US" sz="2800" dirty="0"/>
              <a:t> in classrooms across the state. </a:t>
            </a:r>
          </a:p>
          <a:p>
            <a:pPr marL="0" indent="0">
              <a:buNone/>
            </a:pPr>
            <a:endParaRPr lang="en-US" sz="2800" dirty="0"/>
          </a:p>
        </p:txBody>
      </p:sp>
      <p:sp>
        <p:nvSpPr>
          <p:cNvPr id="4" name="Slide Number Placeholder 3"/>
          <p:cNvSpPr>
            <a:spLocks noGrp="1"/>
          </p:cNvSpPr>
          <p:nvPr>
            <p:ph type="sldNum" sz="quarter" idx="12"/>
          </p:nvPr>
        </p:nvSpPr>
        <p:spPr/>
        <p:txBody>
          <a:bodyPr/>
          <a:lstStyle/>
          <a:p>
            <a:fld id="{91BD7323-49BF-4C97-8773-5EC64C492009}" type="slidenum">
              <a:rPr lang="en-US" smtClean="0"/>
              <a:t>94</a:t>
            </a:fld>
            <a:endParaRPr lang="en-US"/>
          </a:p>
        </p:txBody>
      </p:sp>
    </p:spTree>
    <p:extLst>
      <p:ext uri="{BB962C8B-B14F-4D97-AF65-F5344CB8AC3E}">
        <p14:creationId xmlns:p14="http://schemas.microsoft.com/office/powerpoint/2010/main" val="11518385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
            <a:ext cx="8596668" cy="819150"/>
          </a:xfrm>
        </p:spPr>
        <p:txBody>
          <a:bodyPr/>
          <a:lstStyle/>
          <a:p>
            <a:r>
              <a:rPr lang="en-US" dirty="0"/>
              <a:t>Consider:</a:t>
            </a:r>
          </a:p>
        </p:txBody>
      </p:sp>
      <p:sp>
        <p:nvSpPr>
          <p:cNvPr id="3" name="Text Placeholder 2"/>
          <p:cNvSpPr>
            <a:spLocks noGrp="1"/>
          </p:cNvSpPr>
          <p:nvPr>
            <p:ph type="body" sz="quarter" idx="13"/>
          </p:nvPr>
        </p:nvSpPr>
        <p:spPr>
          <a:xfrm>
            <a:off x="0" y="1009650"/>
            <a:ext cx="9744501" cy="5848350"/>
          </a:xfrm>
        </p:spPr>
        <p:txBody>
          <a:bodyPr/>
          <a:lstStyle/>
          <a:p>
            <a:r>
              <a:rPr lang="en-US" dirty="0"/>
              <a:t>How effective was Module 1 in meeting its goals? Most effective components? Least?</a:t>
            </a:r>
          </a:p>
          <a:p>
            <a:r>
              <a:rPr lang="en-US" dirty="0"/>
              <a:t>During the implementation process, in what areas do you foresee you/teachers might need additional instructional support? Additional content support?</a:t>
            </a:r>
          </a:p>
          <a:p>
            <a:r>
              <a:rPr lang="en-US" dirty="0"/>
              <a:t>What supports will you/teachers need in your school(s) to make implementation successful? </a:t>
            </a:r>
          </a:p>
          <a:p>
            <a:endParaRPr lang="en-US" dirty="0"/>
          </a:p>
          <a:p>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95</a:t>
            </a:fld>
            <a:endParaRPr lang="en-US"/>
          </a:p>
        </p:txBody>
      </p:sp>
    </p:spTree>
    <p:extLst>
      <p:ext uri="{BB962C8B-B14F-4D97-AF65-F5344CB8AC3E}">
        <p14:creationId xmlns:p14="http://schemas.microsoft.com/office/powerpoint/2010/main" val="22991458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for Next Steps</a:t>
            </a:r>
          </a:p>
        </p:txBody>
      </p:sp>
      <p:sp>
        <p:nvSpPr>
          <p:cNvPr id="3" name="Text Placeholder 2"/>
          <p:cNvSpPr>
            <a:spLocks noGrp="1"/>
          </p:cNvSpPr>
          <p:nvPr>
            <p:ph type="body" sz="quarter" idx="13"/>
          </p:nvPr>
        </p:nvSpPr>
        <p:spPr>
          <a:xfrm>
            <a:off x="276226" y="1352550"/>
            <a:ext cx="9468276" cy="5322225"/>
          </a:xfrm>
        </p:spPr>
        <p:txBody>
          <a:bodyPr/>
          <a:lstStyle/>
          <a:p>
            <a:r>
              <a:rPr lang="en-US" dirty="0"/>
              <a:t>Where do we go from here? </a:t>
            </a:r>
          </a:p>
          <a:p>
            <a:r>
              <a:rPr lang="en-US" dirty="0"/>
              <a:t>The implementation of the </a:t>
            </a:r>
            <a:r>
              <a:rPr lang="en-US" i="1" dirty="0"/>
              <a:t>KAS for Reading and Writing</a:t>
            </a:r>
            <a:r>
              <a:rPr lang="en-US" dirty="0"/>
              <a:t> will mean that there are changes for educators across the state.  </a:t>
            </a:r>
          </a:p>
          <a:p>
            <a:r>
              <a:rPr lang="en-US" dirty="0"/>
              <a:t>Districts and schools will need to prepare and prioritize the next steps in the implementation process.</a:t>
            </a:r>
          </a:p>
          <a:p>
            <a:r>
              <a:rPr lang="en-US" dirty="0"/>
              <a:t>Begin the Pain-Gain Map.</a:t>
            </a:r>
          </a:p>
        </p:txBody>
      </p:sp>
      <p:sp>
        <p:nvSpPr>
          <p:cNvPr id="4" name="Slide Number Placeholder 3"/>
          <p:cNvSpPr>
            <a:spLocks noGrp="1"/>
          </p:cNvSpPr>
          <p:nvPr>
            <p:ph type="sldNum" sz="quarter" idx="12"/>
          </p:nvPr>
        </p:nvSpPr>
        <p:spPr/>
        <p:txBody>
          <a:bodyPr/>
          <a:lstStyle/>
          <a:p>
            <a:fld id="{91BD7323-49BF-4C97-8773-5EC64C492009}" type="slidenum">
              <a:rPr lang="en-US" smtClean="0"/>
              <a:t>96</a:t>
            </a:fld>
            <a:endParaRPr lang="en-US"/>
          </a:p>
        </p:txBody>
      </p:sp>
    </p:spTree>
    <p:extLst>
      <p:ext uri="{BB962C8B-B14F-4D97-AF65-F5344CB8AC3E}">
        <p14:creationId xmlns:p14="http://schemas.microsoft.com/office/powerpoint/2010/main" val="1041218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End Slide for Module 1</a:t>
            </a:r>
          </a:p>
        </p:txBody>
      </p:sp>
      <p:sp>
        <p:nvSpPr>
          <p:cNvPr id="4" name="Slide Number Placeholder 3"/>
          <p:cNvSpPr>
            <a:spLocks noGrp="1"/>
          </p:cNvSpPr>
          <p:nvPr>
            <p:ph type="sldNum" idx="12"/>
          </p:nvPr>
        </p:nvSpPr>
        <p:spPr/>
        <p:txBody>
          <a:bodyPr/>
          <a:lstStyle/>
          <a:p>
            <a:fld id="{91BD7323-49BF-4C97-8773-5EC64C492009}" type="slidenum">
              <a:rPr lang="en-US" smtClean="0"/>
              <a:t>97</a:t>
            </a:fld>
            <a:endParaRPr lang="en-US"/>
          </a:p>
        </p:txBody>
      </p:sp>
      <p:sp>
        <p:nvSpPr>
          <p:cNvPr id="3" name="Text Placeholder 2" hidden="1"/>
          <p:cNvSpPr>
            <a:spLocks noGrp="1"/>
          </p:cNvSpPr>
          <p:nvPr>
            <p:ph type="body" idx="1"/>
          </p:nvPr>
        </p:nvSpPr>
        <p:spPr/>
        <p:txBody>
          <a:bodyPr/>
          <a:lstStyle/>
          <a:p>
            <a:endParaRPr lang="en-US"/>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0766" y="0"/>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0790" y="1002631"/>
            <a:ext cx="9372600" cy="5262979"/>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This is the end of Module 1: Getting to Know the </a:t>
            </a:r>
            <a:r>
              <a:rPr lang="en-US" sz="2400" i="1" dirty="0">
                <a:latin typeface="Calibri" panose="020F0502020204030204" pitchFamily="34" charset="0"/>
                <a:cs typeface="Calibri" panose="020F0502020204030204" pitchFamily="34" charset="0"/>
              </a:rPr>
              <a:t>KAS for Reading and Writing</a:t>
            </a:r>
            <a:r>
              <a:rPr lang="en-US" sz="2400" dirty="0">
                <a:latin typeface="Calibri" panose="020F0502020204030204" pitchFamily="34" charset="0"/>
                <a:cs typeface="Calibri" panose="020F0502020204030204" pitchFamily="34" charset="0"/>
              </a:rPr>
              <a:t>. </a:t>
            </a:r>
          </a:p>
          <a:p>
            <a:endParaRPr lang="en-US" sz="2400" dirty="0">
              <a:latin typeface="Calibri" panose="020F0502020204030204" pitchFamily="34" charset="0"/>
              <a:cs typeface="Calibri" panose="020F0502020204030204" pitchFamily="34" charset="0"/>
            </a:endParaRPr>
          </a:p>
          <a:p>
            <a:r>
              <a:rPr lang="en-US" sz="2400" dirty="0"/>
              <a:t>The KDE needs your feedback on the effectiveness of this module, the learning platform and how the consultants may best support you as you take the next steps in the implementation process. Feedback from the surveys will be used by the KDE to plan and prepare future professional learning.</a:t>
            </a:r>
          </a:p>
          <a:p>
            <a:endParaRPr lang="en-US" sz="2400" dirty="0"/>
          </a:p>
          <a:p>
            <a:r>
              <a:rPr lang="en-US" sz="2400" dirty="0"/>
              <a:t>Teacher survey:</a:t>
            </a:r>
          </a:p>
          <a:p>
            <a:r>
              <a:rPr lang="en-US" sz="2400" dirty="0">
                <a:hlinkClick r:id="rId3"/>
              </a:rPr>
              <a:t>https://www.surveymonkey.com/r/WNNY92C</a:t>
            </a:r>
            <a:endParaRPr lang="en-US" sz="2400" dirty="0"/>
          </a:p>
          <a:p>
            <a:r>
              <a:rPr lang="en-US" sz="2400" dirty="0"/>
              <a:t>School/District Leader survey: </a:t>
            </a:r>
            <a:endParaRPr lang="en-US" sz="2400" dirty="0">
              <a:solidFill>
                <a:srgbClr val="333333"/>
              </a:solidFill>
              <a:latin typeface="&amp;quot"/>
            </a:endParaRPr>
          </a:p>
          <a:p>
            <a:r>
              <a:rPr lang="en-US" sz="2400" dirty="0">
                <a:solidFill>
                  <a:srgbClr val="333333"/>
                </a:solidFill>
                <a:latin typeface="&amp;quot"/>
                <a:hlinkClick r:id="rId4"/>
              </a:rPr>
              <a:t>https://www.surveymonkey.com/r/W3CDLQH</a:t>
            </a:r>
            <a:endParaRPr lang="en-US" sz="2400" dirty="0">
              <a:solidFill>
                <a:srgbClr val="333333"/>
              </a:solidFill>
              <a:latin typeface="&amp;quot"/>
            </a:endParaRPr>
          </a:p>
          <a:p>
            <a:endParaRPr lang="en-US" sz="2400" dirty="0">
              <a:solidFill>
                <a:srgbClr val="333333"/>
              </a:solidFill>
              <a:latin typeface="&amp;quot"/>
            </a:endParaRPr>
          </a:p>
        </p:txBody>
      </p:sp>
    </p:spTree>
    <p:extLst>
      <p:ext uri="{BB962C8B-B14F-4D97-AF65-F5344CB8AC3E}">
        <p14:creationId xmlns:p14="http://schemas.microsoft.com/office/powerpoint/2010/main" val="42436584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2A219-EE94-D031-CA85-735B4D5C6C37}"/>
              </a:ext>
            </a:extLst>
          </p:cNvPr>
          <p:cNvSpPr>
            <a:spLocks noGrp="1"/>
          </p:cNvSpPr>
          <p:nvPr>
            <p:ph type="title"/>
          </p:nvPr>
        </p:nvSpPr>
        <p:spPr>
          <a:xfrm>
            <a:off x="452306" y="422419"/>
            <a:ext cx="8619836" cy="1325563"/>
          </a:xfrm>
        </p:spPr>
        <p:txBody>
          <a:bodyPr>
            <a:normAutofit/>
          </a:bodyPr>
          <a:lstStyle/>
          <a:p>
            <a:r>
              <a:rPr lang="en-US" sz="4000" dirty="0"/>
              <a:t>Certificate of Completion</a:t>
            </a:r>
          </a:p>
        </p:txBody>
      </p:sp>
      <p:sp>
        <p:nvSpPr>
          <p:cNvPr id="3" name="TextBox 2">
            <a:extLst>
              <a:ext uri="{FF2B5EF4-FFF2-40B4-BE49-F238E27FC236}">
                <a16:creationId xmlns:a16="http://schemas.microsoft.com/office/drawing/2014/main" id="{D233A3F4-0AFC-E4EF-65D0-00316310D5C5}"/>
              </a:ext>
            </a:extLst>
          </p:cNvPr>
          <p:cNvSpPr txBox="1"/>
          <p:nvPr/>
        </p:nvSpPr>
        <p:spPr>
          <a:xfrm>
            <a:off x="960581" y="1747982"/>
            <a:ext cx="5708073" cy="2800767"/>
          </a:xfrm>
          <a:prstGeom prst="rect">
            <a:avLst/>
          </a:prstGeom>
          <a:noFill/>
        </p:spPr>
        <p:txBody>
          <a:bodyPr wrap="square" rtlCol="0">
            <a:spAutoFit/>
          </a:bodyPr>
          <a:lstStyle/>
          <a:p>
            <a:r>
              <a:rPr lang="en-US" sz="2000" dirty="0">
                <a:latin typeface="Georgia" panose="02040502050405020303" pitchFamily="18" charset="0"/>
              </a:rPr>
              <a:t>Thank you for completing this asynchronous module provided by the KDE.  </a:t>
            </a:r>
          </a:p>
          <a:p>
            <a:r>
              <a:rPr lang="en-US" sz="2000" dirty="0">
                <a:latin typeface="Georgia" panose="02040502050405020303" pitchFamily="18" charset="0"/>
              </a:rPr>
              <a:t>Please use the link below to obtain your certificate of completion.</a:t>
            </a:r>
          </a:p>
          <a:p>
            <a:endParaRPr lang="en-US" sz="2400" dirty="0">
              <a:latin typeface="Georgia" panose="02040502050405020303" pitchFamily="18" charset="0"/>
            </a:endParaRPr>
          </a:p>
          <a:p>
            <a:endParaRPr lang="en-US" sz="2000" dirty="0">
              <a:latin typeface="Georgia" panose="02040502050405020303" pitchFamily="18" charset="0"/>
            </a:endParaRPr>
          </a:p>
          <a:p>
            <a:r>
              <a:rPr lang="en-US" sz="2400" dirty="0">
                <a:latin typeface="Georgia" panose="02040502050405020303" pitchFamily="18" charset="0"/>
                <a:hlinkClick r:id="rId2"/>
              </a:rPr>
              <a:t>Kentucky Department of Education Professional Learning Modules</a:t>
            </a:r>
            <a:endParaRPr lang="en-US" sz="2400" dirty="0">
              <a:latin typeface="Georgia" panose="02040502050405020303" pitchFamily="18" charset="0"/>
            </a:endParaRPr>
          </a:p>
        </p:txBody>
      </p:sp>
      <p:sp>
        <p:nvSpPr>
          <p:cNvPr id="4" name="TextBox 3">
            <a:extLst>
              <a:ext uri="{FF2B5EF4-FFF2-40B4-BE49-F238E27FC236}">
                <a16:creationId xmlns:a16="http://schemas.microsoft.com/office/drawing/2014/main" id="{753FEBA5-70AA-8161-FBF7-FFEF23875DC5}"/>
              </a:ext>
            </a:extLst>
          </p:cNvPr>
          <p:cNvSpPr txBox="1"/>
          <p:nvPr/>
        </p:nvSpPr>
        <p:spPr>
          <a:xfrm>
            <a:off x="960581" y="5419918"/>
            <a:ext cx="5135419" cy="1015663"/>
          </a:xfrm>
          <a:prstGeom prst="rect">
            <a:avLst/>
          </a:prstGeom>
          <a:noFill/>
        </p:spPr>
        <p:txBody>
          <a:bodyPr wrap="square" rtlCol="0">
            <a:spAutoFit/>
          </a:bodyPr>
          <a:lstStyle/>
          <a:p>
            <a:pPr rtl="0">
              <a:spcBef>
                <a:spcPts val="0"/>
              </a:spcBef>
              <a:spcAft>
                <a:spcPts val="0"/>
              </a:spcAft>
            </a:pPr>
            <a:r>
              <a:rPr lang="en-US" sz="1200" b="0" i="1" u="none" strike="noStrike" dirty="0">
                <a:solidFill>
                  <a:srgbClr val="000000"/>
                </a:solidFill>
                <a:effectLst/>
                <a:latin typeface="Georgia" panose="02040502050405020303" pitchFamily="18" charset="0"/>
              </a:rPr>
              <a:t>Educators can use the PLBB to find learning sessions, and it is the local school district who determines if they are acceptable for credit based on their district policies.</a:t>
            </a:r>
            <a:r>
              <a:rPr lang="en-US" sz="1200" b="0" i="1" u="none" strike="noStrike" dirty="0">
                <a:solidFill>
                  <a:srgbClr val="1F497D"/>
                </a:solidFill>
                <a:effectLst/>
                <a:latin typeface="Georgia" panose="02040502050405020303" pitchFamily="18" charset="0"/>
              </a:rPr>
              <a:t> </a:t>
            </a:r>
            <a:r>
              <a:rPr lang="en-US" sz="1200" b="0" i="1" u="none" strike="noStrike" dirty="0">
                <a:solidFill>
                  <a:srgbClr val="000000"/>
                </a:solidFill>
                <a:effectLst/>
                <a:latin typeface="Georgia" panose="02040502050405020303" pitchFamily="18" charset="0"/>
              </a:rPr>
              <a:t>See 704 KAR 3:035 for more details.  </a:t>
            </a:r>
            <a:endParaRPr lang="en-US" sz="1200" b="0" i="1" dirty="0">
              <a:effectLst/>
              <a:latin typeface="Georgia" panose="02040502050405020303" pitchFamily="18" charset="0"/>
            </a:endParaRPr>
          </a:p>
          <a:p>
            <a:br>
              <a:rPr lang="en-US" sz="1200" dirty="0">
                <a:latin typeface="Georgia" panose="02040502050405020303" pitchFamily="18" charset="0"/>
              </a:rPr>
            </a:br>
            <a:endParaRPr lang="en-US" sz="1200" dirty="0">
              <a:latin typeface="Georgia" panose="02040502050405020303" pitchFamily="18" charset="0"/>
            </a:endParaRPr>
          </a:p>
        </p:txBody>
      </p:sp>
    </p:spTree>
    <p:extLst>
      <p:ext uri="{BB962C8B-B14F-4D97-AF65-F5344CB8AC3E}">
        <p14:creationId xmlns:p14="http://schemas.microsoft.com/office/powerpoint/2010/main" val="20649489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485401" y="640080"/>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t>Getting to Know the </a:t>
            </a:r>
            <a:br>
              <a:rPr lang="en-US" sz="4000" dirty="0"/>
            </a:br>
            <a:r>
              <a:rPr lang="en-US" sz="4000" i="1" dirty="0"/>
              <a:t>Kentucky Academic Standards for Reading and Writing</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485402" y="4169663"/>
            <a:ext cx="8978088" cy="1371821"/>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a:solidFill>
                  <a:srgbClr val="7F7F7F"/>
                </a:solidFill>
                <a:latin typeface="Georgia" panose="02040502050405020303" pitchFamily="18" charset="0"/>
                <a:sym typeface="Source Sans Pro"/>
              </a:rPr>
              <a:t>Appendix Module 1: Section 1A</a:t>
            </a:r>
            <a:endParaRPr lang="en-US" sz="3600" dirty="0">
              <a:latin typeface="Georgia" panose="02040502050405020303" pitchFamily="18" charset="0"/>
            </a:endParaRPr>
          </a:p>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a:solidFill>
                  <a:srgbClr val="7F7F7F"/>
                </a:solidFill>
                <a:latin typeface="Georgia" panose="02040502050405020303" pitchFamily="18" charset="0"/>
                <a:sym typeface="Source Sans Pro"/>
              </a:rPr>
              <a:t>Standards Revision Process</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649426969"/>
      </p:ext>
    </p:extLst>
  </p:cSld>
  <p:clrMapOvr>
    <a:masterClrMapping/>
  </p:clrMapOvr>
</p:sld>
</file>

<file path=ppt/theme/theme1.xml><?xml version="1.0" encoding="utf-8"?>
<a:theme xmlns:a="http://schemas.openxmlformats.org/drawingml/2006/main" name="Theme1">
  <a:themeElements>
    <a:clrScheme name="KDE Template">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me1">
  <a:themeElements>
    <a:clrScheme name="KDE Template">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2022-06-23T04:00:00+00:00</Publication_x0020_Date>
    <Audience1 xmlns="3a62de7d-ba57-4f43-9dae-9623ba637be0"/>
    <_dlc_DocId xmlns="3a62de7d-ba57-4f43-9dae-9623ba637be0">KYED-536-1651</_dlc_DocId>
    <_dlc_DocIdUrl xmlns="3a62de7d-ba57-4f43-9dae-9623ba637be0">
      <Url>https://www.education.ky.gov/curriculum/standards/kyacadstand/_layouts/15/DocIdRedir.aspx?ID=KYED-536-1651</Url>
      <Description>KYED-536-1651</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9C0BF91-9DC8-4661-91C0-8896C9A70A1D}"/>
</file>

<file path=customXml/itemProps2.xml><?xml version="1.0" encoding="utf-8"?>
<ds:datastoreItem xmlns:ds="http://schemas.openxmlformats.org/officeDocument/2006/customXml" ds:itemID="{55E3F425-69F1-4600-80D5-A6EFF5FF35A5}">
  <ds:schemaRefs>
    <ds:schemaRef ds:uri="http://schemas.microsoft.com/sharepoint/v3/contenttype/forms"/>
  </ds:schemaRefs>
</ds:datastoreItem>
</file>

<file path=customXml/itemProps3.xml><?xml version="1.0" encoding="utf-8"?>
<ds:datastoreItem xmlns:ds="http://schemas.openxmlformats.org/officeDocument/2006/customXml" ds:itemID="{2430AC04-53BD-4464-8817-CE5FAF90B57E}">
  <ds:schemaRefs>
    <ds:schemaRef ds:uri="http://schemas.microsoft.com/office/2006/metadata/properties"/>
    <ds:schemaRef ds:uri="http://schemas.microsoft.com/office/infopath/2007/PartnerControls"/>
  </ds:schemaRefs>
</ds:datastoreItem>
</file>

<file path=customXml/itemProps4.xml><?xml version="1.0" encoding="utf-8"?>
<ds:datastoreItem xmlns:ds="http://schemas.openxmlformats.org/officeDocument/2006/customXml" ds:itemID="{2B0A8BB0-EE2C-4CD3-95B4-24E62D11B68D}"/>
</file>

<file path=docProps/app.xml><?xml version="1.0" encoding="utf-8"?>
<Properties xmlns="http://schemas.openxmlformats.org/officeDocument/2006/extended-properties" xmlns:vt="http://schemas.openxmlformats.org/officeDocument/2006/docPropsVTypes">
  <Template/>
  <TotalTime>36262</TotalTime>
  <Words>7231</Words>
  <Application>Microsoft Office PowerPoint</Application>
  <PresentationFormat>Widescreen</PresentationFormat>
  <Paragraphs>706</Paragraphs>
  <Slides>106</Slides>
  <Notes>17</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106</vt:i4>
      </vt:variant>
    </vt:vector>
  </HeadingPairs>
  <TitlesOfParts>
    <vt:vector size="120" baseType="lpstr">
      <vt:lpstr>Source Sans Pro</vt:lpstr>
      <vt:lpstr>Libre Franklin</vt:lpstr>
      <vt:lpstr>Franklin Gothic Medium</vt:lpstr>
      <vt:lpstr>Georgia</vt:lpstr>
      <vt:lpstr>Arial</vt:lpstr>
      <vt:lpstr>Wingdings</vt:lpstr>
      <vt:lpstr>Libre Franklin Medium</vt:lpstr>
      <vt:lpstr>Noto Sans Symbols</vt:lpstr>
      <vt:lpstr>Times New Roman</vt:lpstr>
      <vt:lpstr>&amp;quot</vt:lpstr>
      <vt:lpstr>Calibri</vt:lpstr>
      <vt:lpstr>Theme1</vt:lpstr>
      <vt:lpstr>1_Office Theme</vt:lpstr>
      <vt:lpstr>Theme1</vt:lpstr>
      <vt:lpstr>Getting to Know the  Kentucky Academic Standards for Reading and Writing </vt:lpstr>
      <vt:lpstr>Group Norms</vt:lpstr>
      <vt:lpstr>Coming Up</vt:lpstr>
      <vt:lpstr>Getting to Know the  Kentucky Academic Standards for Reading and Writing </vt:lpstr>
      <vt:lpstr>Section 1B Learning Goals</vt:lpstr>
      <vt:lpstr>Organization of the Standards</vt:lpstr>
      <vt:lpstr>The 6 Strands</vt:lpstr>
      <vt:lpstr>Grade Level Overview K-5</vt:lpstr>
      <vt:lpstr>Grade-Level Overview Reflection</vt:lpstr>
      <vt:lpstr>Kentucky Academic Standards for Reading and Writing</vt:lpstr>
      <vt:lpstr>Grade-Level Standards View Reflection</vt:lpstr>
      <vt:lpstr>Kentucky Academic Standards for Reading and Writing</vt:lpstr>
      <vt:lpstr>Standards Breakdown View Reflection</vt:lpstr>
      <vt:lpstr>K-12 Standard Progressions</vt:lpstr>
      <vt:lpstr>K-12 Progressions Reflection</vt:lpstr>
      <vt:lpstr>Section 1B Learning Goals</vt:lpstr>
      <vt:lpstr>Coming Up</vt:lpstr>
      <vt:lpstr>End Slide Section B</vt:lpstr>
      <vt:lpstr>Getting to Know the  Kentucky Academic Standards for Reading and Writing </vt:lpstr>
      <vt:lpstr>Group Norms</vt:lpstr>
      <vt:lpstr>Essential Questions</vt:lpstr>
      <vt:lpstr>Relationship Status</vt:lpstr>
      <vt:lpstr>Not Additional Standards</vt:lpstr>
      <vt:lpstr>Infographic</vt:lpstr>
      <vt:lpstr>Instructional Application – Where do you see connections to the literacy practices in the instructional process and/or focusing question?</vt:lpstr>
      <vt:lpstr>Literacy Practices Clarifications</vt:lpstr>
      <vt:lpstr>Practice 1: Recognize that text is anything that communicates a message. </vt:lpstr>
      <vt:lpstr>Practice 2: Employ, develop and refine schema to understand and create text. </vt:lpstr>
      <vt:lpstr>Practice 3: View literary experiences as transactional, interdisciplinary and transformational. </vt:lpstr>
      <vt:lpstr>Practice 4: Utilize receptive and expressive language arts to better understand self, others and the world. </vt:lpstr>
      <vt:lpstr>Practice 5: Apply strategic practices, with scaffolding and then independently, to approach new literacy tasks.</vt:lpstr>
      <vt:lpstr>Instructional Application – Where do you see connections to the literacy practices in the instructional process and/or focusing question?</vt:lpstr>
      <vt:lpstr>Practice 6: Collaborate with others to create meaning.</vt:lpstr>
      <vt:lpstr>Practice 7: Utilize digital resources to learn and share with others.</vt:lpstr>
      <vt:lpstr>Practice 8: Engage in specialized, discipline-specific literacy practices </vt:lpstr>
      <vt:lpstr>Practice 9: Apply high level cognitive processes to think deeply and critically about text.</vt:lpstr>
      <vt:lpstr>Practice 10: Develop a literacy identity that promotes lifelong learning.</vt:lpstr>
      <vt:lpstr>Instructional Application – Where do you see connections to the literacy practices in the instructional process and/or focusing question?</vt:lpstr>
      <vt:lpstr>Discovery Task:</vt:lpstr>
      <vt:lpstr>Reflection – The WHY</vt:lpstr>
      <vt:lpstr>Coming Up</vt:lpstr>
      <vt:lpstr>End Slide Section C</vt:lpstr>
      <vt:lpstr>Getting to Know the  Kentucky Academic Standards for Reading and Writing </vt:lpstr>
      <vt:lpstr>Group Norms</vt:lpstr>
      <vt:lpstr>Section 1D Learning Goals</vt:lpstr>
      <vt:lpstr>Why Multiple Dimensions?</vt:lpstr>
      <vt:lpstr>What are the dimensions?</vt:lpstr>
      <vt:lpstr>How is the multidimensionality coded?</vt:lpstr>
      <vt:lpstr>How is the multidimensionality coded?</vt:lpstr>
      <vt:lpstr>How is the multidimensionality coded?</vt:lpstr>
      <vt:lpstr>Coded Example</vt:lpstr>
      <vt:lpstr>Application of Multidimensionality</vt:lpstr>
      <vt:lpstr>Discovery Task: Using Multidimensionality to Check for Standards Alignment</vt:lpstr>
      <vt:lpstr>Coming Up</vt:lpstr>
      <vt:lpstr>End Slide Section D</vt:lpstr>
      <vt:lpstr>Getting to Know the  Kentucky Academic Standards for Reading and Writing </vt:lpstr>
      <vt:lpstr>Group Norms</vt:lpstr>
      <vt:lpstr>Section 1E Essential Questions</vt:lpstr>
      <vt:lpstr>Reading and Writing K-5 Standards</vt:lpstr>
      <vt:lpstr>Rigorous Grade-Level Expectations</vt:lpstr>
      <vt:lpstr>Importance of the Standards Revision </vt:lpstr>
      <vt:lpstr>Spotlight on Revised Standards for Early Literacy </vt:lpstr>
      <vt:lpstr>Spotlight on Revised Standards for Early Literacy </vt:lpstr>
      <vt:lpstr>Spotlight on Revised Standards for Early Literacy </vt:lpstr>
      <vt:lpstr>Spotlight on Revised Standards for Early Literacy </vt:lpstr>
      <vt:lpstr>Spotlight on Revised Standards for Early Literacy </vt:lpstr>
      <vt:lpstr>Spotlight on Revised Standards for Early Literacy</vt:lpstr>
      <vt:lpstr>Spotlight on Revised Standards for Early Literacy</vt:lpstr>
      <vt:lpstr>Spotlight on Revised Standards for Early Literacy</vt:lpstr>
      <vt:lpstr>Spotlight on Revised Standards for Early Literacy</vt:lpstr>
      <vt:lpstr>Discovery Task</vt:lpstr>
      <vt:lpstr>Grade 2 Comparison Example</vt:lpstr>
      <vt:lpstr>Reflection</vt:lpstr>
      <vt:lpstr>Coming Up</vt:lpstr>
      <vt:lpstr>End Slide Section E</vt:lpstr>
      <vt:lpstr>Getting to Know the  Kentucky Academic Standards for Reading and Writing </vt:lpstr>
      <vt:lpstr>Group Norms</vt:lpstr>
      <vt:lpstr>Section 1F Learning Goal</vt:lpstr>
      <vt:lpstr>Balance of Building Knowledge and Applying Skills and Strategies</vt:lpstr>
      <vt:lpstr>Balance of Building Knowledge and Applying Skills and Strategies</vt:lpstr>
      <vt:lpstr>Text Complexity </vt:lpstr>
      <vt:lpstr>Text Distribution and Types</vt:lpstr>
      <vt:lpstr>Text Distribution and Types</vt:lpstr>
      <vt:lpstr>21st Century Literacy</vt:lpstr>
      <vt:lpstr>21st Century Literacy</vt:lpstr>
      <vt:lpstr>Writing Program Considerations</vt:lpstr>
      <vt:lpstr>To Review:</vt:lpstr>
      <vt:lpstr>Reflection</vt:lpstr>
      <vt:lpstr>Coming Up</vt:lpstr>
      <vt:lpstr>End Slide Section F</vt:lpstr>
      <vt:lpstr>Getting to Know the  Kentucky Academic Standards for Reading and Writing </vt:lpstr>
      <vt:lpstr>Group Norms</vt:lpstr>
      <vt:lpstr>Module 1 Goals:</vt:lpstr>
      <vt:lpstr>Module Wrap Up</vt:lpstr>
      <vt:lpstr>Consider:</vt:lpstr>
      <vt:lpstr>Planning for Next Steps</vt:lpstr>
      <vt:lpstr>End Slide for Module 1</vt:lpstr>
      <vt:lpstr>Certificate of Completion</vt:lpstr>
      <vt:lpstr>Getting to Know the  Kentucky Academic Standards for Reading and Writing </vt:lpstr>
      <vt:lpstr>Group Norms</vt:lpstr>
      <vt:lpstr>Revision Process Overview Essential Questions</vt:lpstr>
      <vt:lpstr>SB1 (2017) Standards Revision Requirements </vt:lpstr>
      <vt:lpstr>Standards Creation Process </vt:lpstr>
      <vt:lpstr>Standards Creation Process</vt:lpstr>
      <vt:lpstr>Writers’ Vision</vt:lpstr>
      <vt:lpstr>End Slide Section 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Kentucky Academic Standards for Reading and Writing and Mathematics</dc:title>
  <dc:creator>Fraker, Jennifer L - Office of Teaching and Learning</dc:creator>
  <cp:lastModifiedBy>Doyle, Maggie - Division of Academic Program Standards</cp:lastModifiedBy>
  <cp:revision>136</cp:revision>
  <cp:lastPrinted>2018-07-23T17:18:08Z</cp:lastPrinted>
  <dcterms:modified xsi:type="dcterms:W3CDTF">2023-03-16T20:43:04Z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_dlc_DocIdItemGuid">
    <vt:lpwstr>dc81c1a7-5a46-487a-acf8-ef2d5824a008</vt:lpwstr>
  </property>
</Properties>
</file>