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715000" type="screen16x10"/>
  <p:notesSz cx="6858000" cy="9144000"/>
  <p:embeddedFontLst>
    <p:embeddedFont>
      <p:font typeface="Bitter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ExtraBold" panose="020B0604020202020204" charset="0"/>
      <p:bold r:id="rId36"/>
      <p:boldItalic r:id="rId37"/>
    </p:embeddedFont>
    <p:embeddedFont>
      <p:font typeface="Poppins SemiBold" panose="020B0604020202020204" charset="0"/>
      <p:regular r:id="rId38"/>
      <p:bold r:id="rId39"/>
      <p:italic r:id="rId40"/>
      <p:boldItalic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F6553F-9D3A-4A27-94BD-AF68F55E1286}">
  <a:tblStyle styleId="{6CF6553F-9D3A-4A27-94BD-AF68F55E1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36181" autoAdjust="0"/>
  </p:normalViewPr>
  <p:slideViewPr>
    <p:cSldViewPr snapToGrid="0">
      <p:cViewPr varScale="1">
        <p:scale>
          <a:sx n="37" d="100"/>
          <a:sy n="37" d="100"/>
        </p:scale>
        <p:origin x="2770" y="34"/>
      </p:cViewPr>
      <p:guideLst/>
    </p:cSldViewPr>
  </p:slideViewPr>
  <p:outlineViewPr>
    <p:cViewPr>
      <p:scale>
        <a:sx n="33" d="100"/>
        <a:sy n="33" d="100"/>
      </p:scale>
      <p:origin x="0" y="-1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5.fntdata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2299CAA5-510D-4A73-AA87-B9C9AD7094C8}"/>
    <pc:docChg chg="modSld">
      <pc:chgData name="Doyle, Maggie - Division of Academic Program Standards" userId="ec05bd37-6ff4-4486-b69e-28175b6d77b4" providerId="ADAL" clId="{2299CAA5-510D-4A73-AA87-B9C9AD7094C8}" dt="2020-08-12T16:41:57.663" v="17" actId="6549"/>
      <pc:docMkLst>
        <pc:docMk/>
      </pc:docMkLst>
      <pc:sldChg chg="modNotesTx">
        <pc:chgData name="Doyle, Maggie - Division of Academic Program Standards" userId="ec05bd37-6ff4-4486-b69e-28175b6d77b4" providerId="ADAL" clId="{2299CAA5-510D-4A73-AA87-B9C9AD7094C8}" dt="2020-08-12T16:40:30.417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0:36.131" v="1" actId="6549"/>
        <pc:sldMkLst>
          <pc:docMk/>
          <pc:sldMk cId="0" sldId="257"/>
        </pc:sldMkLst>
      </pc:sldChg>
      <pc:sldChg chg="modSp modNotesTx">
        <pc:chgData name="Doyle, Maggie - Division of Academic Program Standards" userId="ec05bd37-6ff4-4486-b69e-28175b6d77b4" providerId="ADAL" clId="{2299CAA5-510D-4A73-AA87-B9C9AD7094C8}" dt="2020-08-12T16:40:55.348" v="4" actId="113"/>
        <pc:sldMkLst>
          <pc:docMk/>
          <pc:sldMk cId="0" sldId="258"/>
        </pc:sldMkLst>
        <pc:spChg chg="mod">
          <ac:chgData name="Doyle, Maggie - Division of Academic Program Standards" userId="ec05bd37-6ff4-4486-b69e-28175b6d77b4" providerId="ADAL" clId="{2299CAA5-510D-4A73-AA87-B9C9AD7094C8}" dt="2020-08-12T16:40:55.348" v="4" actId="113"/>
          <ac:spMkLst>
            <pc:docMk/>
            <pc:sldMk cId="0" sldId="258"/>
            <ac:spMk id="384" creationId="{00000000-0000-0000-0000-000000000000}"/>
          </ac:spMkLst>
        </pc:spChg>
      </pc:sldChg>
      <pc:sldChg chg="modNotesTx">
        <pc:chgData name="Doyle, Maggie - Division of Academic Program Standards" userId="ec05bd37-6ff4-4486-b69e-28175b6d77b4" providerId="ADAL" clId="{2299CAA5-510D-4A73-AA87-B9C9AD7094C8}" dt="2020-08-12T16:40:43.886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03.985" v="5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13.864" v="6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17.717" v="7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1.023" v="8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4.117" v="9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9.769" v="10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33.225" v="11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36.328" v="12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43.643" v="14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0.167" v="15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2.877" v="16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7.663" v="17" actId="6549"/>
        <pc:sldMkLst>
          <pc:docMk/>
          <pc:sldMk cId="0" sldId="271"/>
        </pc:sldMkLst>
      </pc:sldChg>
    </pc:docChg>
  </pc:docChgLst>
  <pc:docChgLst>
    <pc:chgData name="Doyle, Maggie - Division of Academic Program Standards" userId="ec05bd37-6ff4-4486-b69e-28175b6d77b4" providerId="ADAL" clId="{90940B35-1CCE-4343-BDED-04731CBA7E9A}"/>
    <pc:docChg chg="undo custSel modSld">
      <pc:chgData name="Doyle, Maggie - Division of Academic Program Standards" userId="ec05bd37-6ff4-4486-b69e-28175b6d77b4" providerId="ADAL" clId="{90940B35-1CCE-4343-BDED-04731CBA7E9A}" dt="2020-07-27T16:50:24.542" v="1272" actId="1076"/>
      <pc:docMkLst>
        <pc:docMk/>
      </pc:docMkLst>
      <pc:sldChg chg="addSp modSp">
        <pc:chgData name="Doyle, Maggie - Division of Academic Program Standards" userId="ec05bd37-6ff4-4486-b69e-28175b6d77b4" providerId="ADAL" clId="{90940B35-1CCE-4343-BDED-04731CBA7E9A}" dt="2020-07-27T16:46:53.996" v="1230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90940B35-1CCE-4343-BDED-04731CBA7E9A}" dt="2020-07-22T16:30:37.869" v="864" actId="14430"/>
          <ac:spMkLst>
            <pc:docMk/>
            <pc:sldMk cId="0" sldId="256"/>
            <ac:spMk id="2" creationId="{3308D0ED-256E-41E3-968B-D9B0BFD6A276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6:21.781" v="1" actId="962"/>
          <ac:spMkLst>
            <pc:docMk/>
            <pc:sldMk cId="0" sldId="256"/>
            <ac:spMk id="36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90940B35-1CCE-4343-BDED-04731CBA7E9A}" dt="2020-07-27T16:46:53.996" v="1230" actId="962"/>
          <ac:picMkLst>
            <pc:docMk/>
            <pc:sldMk cId="0" sldId="256"/>
            <ac:picMk id="8" creationId="{E9F257DD-4AE8-454D-9746-00805385C5F6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18.831" v="0" actId="962"/>
          <ac:picMkLst>
            <pc:docMk/>
            <pc:sldMk cId="0" sldId="256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24.847" v="2" actId="962"/>
          <ac:picMkLst>
            <pc:docMk/>
            <pc:sldMk cId="0" sldId="256"/>
            <ac:picMk id="36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36.810" v="46" actId="962"/>
          <ac:picMkLst>
            <pc:docMk/>
            <pc:sldMk cId="0" sldId="256"/>
            <ac:picMk id="36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7:35.515" v="1240" actId="1076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90940B35-1CCE-4343-BDED-04731CBA7E9A}" dt="2020-07-22T15:59:47.345" v="657" actId="962"/>
          <ac:spMkLst>
            <pc:docMk/>
            <pc:sldMk cId="0" sldId="257"/>
            <ac:spMk id="37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7:26.018" v="355" actId="962"/>
          <ac:spMkLst>
            <pc:docMk/>
            <pc:sldMk cId="0" sldId="257"/>
            <ac:spMk id="376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90940B35-1CCE-4343-BDED-04731CBA7E9A}" dt="2020-07-22T16:30:15.955" v="845" actId="13238"/>
          <ac:graphicFrameMkLst>
            <pc:docMk/>
            <pc:sldMk cId="0" sldId="257"/>
            <ac:graphicFrameMk id="374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90940B35-1CCE-4343-BDED-04731CBA7E9A}" dt="2020-07-27T16:47:35.515" v="1240" actId="1076"/>
          <ac:picMkLst>
            <pc:docMk/>
            <pc:sldMk cId="0" sldId="257"/>
            <ac:picMk id="8" creationId="{6F21BDBF-FD32-4C69-88ED-87892563DFDC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8:28.567" v="1252" actId="478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90940B35-1CCE-4343-BDED-04731CBA7E9A}" dt="2020-07-22T16:30:45.047" v="870" actId="14430"/>
          <ac:spMkLst>
            <pc:docMk/>
            <pc:sldMk cId="0" sldId="258"/>
            <ac:spMk id="2" creationId="{FDF45085-ECE4-4A42-9B7B-DD8E42E5D448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9:55.702" v="659" actId="962"/>
          <ac:spMkLst>
            <pc:docMk/>
            <pc:sldMk cId="0" sldId="258"/>
            <ac:spMk id="383" creationId="{00000000-0000-0000-0000-000000000000}"/>
          </ac:spMkLst>
        </pc:spChg>
        <pc:picChg chg="add del mod">
          <ac:chgData name="Doyle, Maggie - Division of Academic Program Standards" userId="ec05bd37-6ff4-4486-b69e-28175b6d77b4" providerId="ADAL" clId="{90940B35-1CCE-4343-BDED-04731CBA7E9A}" dt="2020-07-27T16:48:26.057" v="1251" actId="478"/>
          <ac:picMkLst>
            <pc:docMk/>
            <pc:sldMk cId="0" sldId="258"/>
            <ac:picMk id="9" creationId="{C2826E58-E779-4A7B-8814-A2BCD748FFB8}"/>
          </ac:picMkLst>
        </pc:picChg>
        <pc:picChg chg="add del">
          <ac:chgData name="Doyle, Maggie - Division of Academic Program Standards" userId="ec05bd37-6ff4-4486-b69e-28175b6d77b4" providerId="ADAL" clId="{90940B35-1CCE-4343-BDED-04731CBA7E9A}" dt="2020-07-27T16:48:28.567" v="1252" actId="478"/>
          <ac:picMkLst>
            <pc:docMk/>
            <pc:sldMk cId="0" sldId="258"/>
            <ac:picMk id="10" creationId="{6C58CEF9-ED14-4A43-AD97-02513937FD54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9:53.246" v="658" actId="962"/>
          <ac:picMkLst>
            <pc:docMk/>
            <pc:sldMk cId="0" sldId="258"/>
            <ac:picMk id="38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9:58.601" v="660" actId="962"/>
          <ac:picMkLst>
            <pc:docMk/>
            <pc:sldMk cId="0" sldId="258"/>
            <ac:picMk id="38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6:51.917" v="704" actId="962"/>
          <ac:picMkLst>
            <pc:docMk/>
            <pc:sldMk cId="0" sldId="258"/>
            <ac:picMk id="38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8:34.313" v="1254" actId="478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90940B35-1CCE-4343-BDED-04731CBA7E9A}" dt="2020-07-22T16:31:50.809" v="941" actId="20577"/>
          <ac:spMkLst>
            <pc:docMk/>
            <pc:sldMk cId="0" sldId="259"/>
            <ac:spMk id="392" creationId="{00000000-0000-0000-0000-000000000000}"/>
          </ac:spMkLst>
        </pc:spChg>
        <pc:picChg chg="add del">
          <ac:chgData name="Doyle, Maggie - Division of Academic Program Standards" userId="ec05bd37-6ff4-4486-b69e-28175b6d77b4" providerId="ADAL" clId="{90940B35-1CCE-4343-BDED-04731CBA7E9A}" dt="2020-07-27T16:48:34.313" v="1254" actId="478"/>
          <ac:picMkLst>
            <pc:docMk/>
            <pc:sldMk cId="0" sldId="259"/>
            <ac:picMk id="7" creationId="{5170A985-EBC4-4678-A936-854EBF2B86D5}"/>
          </ac:picMkLst>
        </pc:picChg>
        <pc:picChg chg="add">
          <ac:chgData name="Doyle, Maggie - Division of Academic Program Standards" userId="ec05bd37-6ff4-4486-b69e-28175b6d77b4" providerId="ADAL" clId="{90940B35-1CCE-4343-BDED-04731CBA7E9A}" dt="2020-07-27T16:48:31.868" v="1253"/>
          <ac:picMkLst>
            <pc:docMk/>
            <pc:sldMk cId="0" sldId="259"/>
            <ac:picMk id="8" creationId="{C1795E79-16A4-4584-BEAF-35432B5A086B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8:13.624" v="1247" actId="14100"/>
        <pc:sldMkLst>
          <pc:docMk/>
          <pc:sldMk cId="0" sldId="260"/>
        </pc:sldMkLst>
        <pc:picChg chg="add mod">
          <ac:chgData name="Doyle, Maggie - Division of Academic Program Standards" userId="ec05bd37-6ff4-4486-b69e-28175b6d77b4" providerId="ADAL" clId="{90940B35-1CCE-4343-BDED-04731CBA7E9A}" dt="2020-07-27T16:48:13.624" v="1247" actId="14100"/>
          <ac:picMkLst>
            <pc:docMk/>
            <pc:sldMk cId="0" sldId="260"/>
            <ac:picMk id="7" creationId="{293F4D0A-6D21-4C82-BD4E-D1048EE4E964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8:51.265" v="1257" actId="1076"/>
        <pc:sldMkLst>
          <pc:docMk/>
          <pc:sldMk cId="0" sldId="261"/>
        </pc:sldMkLst>
        <pc:picChg chg="add mod">
          <ac:chgData name="Doyle, Maggie - Division of Academic Program Standards" userId="ec05bd37-6ff4-4486-b69e-28175b6d77b4" providerId="ADAL" clId="{90940B35-1CCE-4343-BDED-04731CBA7E9A}" dt="2020-07-27T16:48:51.265" v="1257" actId="1076"/>
          <ac:picMkLst>
            <pc:docMk/>
            <pc:sldMk cId="0" sldId="261"/>
            <ac:picMk id="7" creationId="{025FC121-58E0-4FC9-A519-4174579543E4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00.502" v="1258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90940B35-1CCE-4343-BDED-04731CBA7E9A}" dt="2020-07-27T16:49:00.502" v="1258"/>
          <ac:picMkLst>
            <pc:docMk/>
            <pc:sldMk cId="0" sldId="262"/>
            <ac:picMk id="7" creationId="{78ED4222-1268-4F8A-972D-7A5088885AB8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06.924" v="1259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90940B35-1CCE-4343-BDED-04731CBA7E9A}" dt="2020-07-27T16:49:06.924" v="1259"/>
          <ac:picMkLst>
            <pc:docMk/>
            <pc:sldMk cId="0" sldId="263"/>
            <ac:picMk id="6" creationId="{4AF8828C-0C03-4B85-9866-2C3AC9271D8C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0.223" v="1260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90940B35-1CCE-4343-BDED-04731CBA7E9A}" dt="2020-07-27T16:49:10.223" v="1260"/>
          <ac:picMkLst>
            <pc:docMk/>
            <pc:sldMk cId="0" sldId="264"/>
            <ac:picMk id="6" creationId="{8D0596AE-0F48-4BF5-9736-114B4C603AF6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3.658" v="1261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90940B35-1CCE-4343-BDED-04731CBA7E9A}" dt="2020-07-27T16:49:13.658" v="1261"/>
          <ac:picMkLst>
            <pc:docMk/>
            <pc:sldMk cId="0" sldId="265"/>
            <ac:picMk id="7" creationId="{CC177ED5-AF5A-4C8B-BCEC-DA476203F895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7.028" v="1262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90940B35-1CCE-4343-BDED-04731CBA7E9A}" dt="2020-07-27T16:49:17.028" v="1262"/>
          <ac:picMkLst>
            <pc:docMk/>
            <pc:sldMk cId="0" sldId="266"/>
            <ac:picMk id="6" creationId="{03D6C83F-C7EC-4177-BAE8-BDA0048FA91C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21.052" v="1263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90940B35-1CCE-4343-BDED-04731CBA7E9A}" dt="2020-07-27T16:49:21.052" v="1263"/>
          <ac:picMkLst>
            <pc:docMk/>
            <pc:sldMk cId="0" sldId="267"/>
            <ac:picMk id="6" creationId="{97279CFC-A434-4AA6-BAAF-62079B62F5EE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9:30.848" v="1264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90940B35-1CCE-4343-BDED-04731CBA7E9A}" dt="2020-07-22T16:30:59.182" v="895" actId="14430"/>
          <ac:spMkLst>
            <pc:docMk/>
            <pc:sldMk cId="0" sldId="268"/>
            <ac:spMk id="2" creationId="{D967AC4A-12CF-48A4-8125-3534A0425E18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6:27:43.564" v="706" actId="962"/>
          <ac:spMkLst>
            <pc:docMk/>
            <pc:sldMk cId="0" sldId="268"/>
            <ac:spMk id="471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90940B35-1CCE-4343-BDED-04731CBA7E9A}" dt="2020-07-22T16:27:47.023" v="707" actId="478"/>
          <ac:spMkLst>
            <pc:docMk/>
            <pc:sldMk cId="0" sldId="268"/>
            <ac:spMk id="47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49:30.848" v="1264"/>
          <ac:picMkLst>
            <pc:docMk/>
            <pc:sldMk cId="0" sldId="268"/>
            <ac:picMk id="10" creationId="{E2EBA38F-9C56-4E1D-AAE8-25451CEB1CC3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7:03.976" v="705" actId="962"/>
          <ac:picMkLst>
            <pc:docMk/>
            <pc:sldMk cId="0" sldId="268"/>
            <ac:picMk id="47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7:52.997" v="751" actId="962"/>
          <ac:picMkLst>
            <pc:docMk/>
            <pc:sldMk cId="0" sldId="268"/>
            <ac:picMk id="473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40.103" v="1265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90940B35-1CCE-4343-BDED-04731CBA7E9A}" dt="2020-07-27T16:49:40.103" v="1265"/>
          <ac:picMkLst>
            <pc:docMk/>
            <pc:sldMk cId="0" sldId="269"/>
            <ac:picMk id="6" creationId="{46166E39-A436-4876-B080-2A48F44BF284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50:01.634" v="1268" actId="1076"/>
        <pc:sldMkLst>
          <pc:docMk/>
          <pc:sldMk cId="0" sldId="270"/>
        </pc:sldMkLst>
        <pc:spChg chg="add mod">
          <ac:chgData name="Doyle, Maggie - Division of Academic Program Standards" userId="ec05bd37-6ff4-4486-b69e-28175b6d77b4" providerId="ADAL" clId="{90940B35-1CCE-4343-BDED-04731CBA7E9A}" dt="2020-07-22T16:31:11.429" v="915" actId="14430"/>
          <ac:spMkLst>
            <pc:docMk/>
            <pc:sldMk cId="0" sldId="270"/>
            <ac:spMk id="2" creationId="{1F63ACAA-4071-4D46-BBD6-F3683E3145BC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6:29:42.079" v="753" actId="962"/>
          <ac:spMkLst>
            <pc:docMk/>
            <pc:sldMk cId="0" sldId="270"/>
            <ac:spMk id="49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01.634" v="1268" actId="1076"/>
          <ac:spMkLst>
            <pc:docMk/>
            <pc:sldMk cId="0" sldId="270"/>
            <ac:spMk id="494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49:55.216" v="1267" actId="1076"/>
          <ac:spMkLst>
            <pc:docMk/>
            <pc:sldMk cId="0" sldId="270"/>
            <ac:spMk id="49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49:46.918" v="1266"/>
          <ac:picMkLst>
            <pc:docMk/>
            <pc:sldMk cId="0" sldId="270"/>
            <ac:picMk id="9" creationId="{E3F368A1-3C02-4EE3-A2FC-99DE729F0976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8:05.167" v="752" actId="962"/>
          <ac:picMkLst>
            <pc:docMk/>
            <pc:sldMk cId="0" sldId="270"/>
            <ac:picMk id="49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9:50.832" v="797" actId="962"/>
          <ac:picMkLst>
            <pc:docMk/>
            <pc:sldMk cId="0" sldId="270"/>
            <ac:picMk id="493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50:24.542" v="1272" actId="1076"/>
        <pc:sldMkLst>
          <pc:docMk/>
          <pc:sldMk cId="0" sldId="271"/>
        </pc:sldMkLst>
        <pc:spChg chg="add mod">
          <ac:chgData name="Doyle, Maggie - Division of Academic Program Standards" userId="ec05bd37-6ff4-4486-b69e-28175b6d77b4" providerId="ADAL" clId="{90940B35-1CCE-4343-BDED-04731CBA7E9A}" dt="2020-07-22T16:31:23.326" v="936" actId="14430"/>
          <ac:spMkLst>
            <pc:docMk/>
            <pc:sldMk cId="0" sldId="271"/>
            <ac:spMk id="2" creationId="{24201CA7-DF83-4FAC-A20F-91E4ECD1850F}"/>
          </ac:spMkLst>
        </pc:spChg>
        <pc:spChg chg="del">
          <ac:chgData name="Doyle, Maggie - Division of Academic Program Standards" userId="ec05bd37-6ff4-4486-b69e-28175b6d77b4" providerId="ADAL" clId="{90940B35-1CCE-4343-BDED-04731CBA7E9A}" dt="2020-07-22T16:29:54.677" v="798" actId="478"/>
          <ac:spMkLst>
            <pc:docMk/>
            <pc:sldMk cId="0" sldId="271"/>
            <ac:spMk id="50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16.535" v="1270" actId="1076"/>
          <ac:spMkLst>
            <pc:docMk/>
            <pc:sldMk cId="0" sldId="271"/>
            <ac:spMk id="504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20.725" v="1271" actId="20577"/>
          <ac:spMkLst>
            <pc:docMk/>
            <pc:sldMk cId="0" sldId="271"/>
            <ac:spMk id="50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50:10.463" v="1269"/>
          <ac:picMkLst>
            <pc:docMk/>
            <pc:sldMk cId="0" sldId="271"/>
            <ac:picMk id="10" creationId="{0FB148C7-447D-4612-AB93-485AE6B40D31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30:03.428" v="843" actId="962"/>
          <ac:picMkLst>
            <pc:docMk/>
            <pc:sldMk cId="0" sldId="271"/>
            <ac:picMk id="50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7T16:50:24.542" v="1272" actId="1076"/>
          <ac:picMkLst>
            <pc:docMk/>
            <pc:sldMk cId="0" sldId="271"/>
            <ac:picMk id="50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586982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586982c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60" name="Google Shape;360;g7586982c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d0e298d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d0e298d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d0e298df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d0e298df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584805d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584805d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24c3048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724c3048d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g724c3048d7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ec9578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ec9578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df58296c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5df58296c7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500" name="Google Shape;500;g5df58296c7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df5829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df5829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fd9a26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fd9a26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cf991a5e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cf991a5e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0e298d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0e298d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d0e298df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d0e298df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584805d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584805d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3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8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1" name="Google Shape;221;p39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5" name="Google Shape;225;p40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1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57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598" cy="807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59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59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16" name="Google Shape;316;p60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20" name="Google Shape;320;p61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62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62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62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62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62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2" name="Google Shape;3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197510" cy="14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6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7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3" name="Google Shape;353;p6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formative-re-engaging-lessons/3rd-grade-math-interpreting-multiplication-and-division/lesson-part-1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public-lessons/2nd-grade-math-word-problem-clues/lesson-part-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66" name="Google Shape;366;p69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08D0ED-256E-41E3-968B-D9B0BFD6A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K-5 BCML Session 1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E9F257DD-4AE8-454D-9746-00805385C5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8"/>
          <p:cNvSpPr txBox="1"/>
          <p:nvPr/>
        </p:nvSpPr>
        <p:spPr>
          <a:xfrm>
            <a:off x="1016225" y="3066163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Buljan take to incorporate these SMPs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7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78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3 - 5)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78"/>
          <p:cNvSpPr txBox="1"/>
          <p:nvPr/>
        </p:nvSpPr>
        <p:spPr>
          <a:xfrm>
            <a:off x="916025" y="1493525"/>
            <a:ext cx="72927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endParaRPr sz="24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Mia Buljan, Grade 3 Math </a:t>
            </a: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1a - Interpreting Multiplication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78"/>
          <p:cNvSpPr/>
          <p:nvPr/>
        </p:nvSpPr>
        <p:spPr>
          <a:xfrm>
            <a:off x="64382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CC177ED5-AF5A-4C8B-BCEC-DA476203F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79"/>
          <p:cNvSpPr txBox="1">
            <a:spLocks noGrp="1"/>
          </p:cNvSpPr>
          <p:nvPr>
            <p:ph type="title"/>
          </p:nvPr>
        </p:nvSpPr>
        <p:spPr>
          <a:xfrm>
            <a:off x="91602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3 -5)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916025" y="1493525"/>
            <a:ext cx="72927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Ms. Buljan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79"/>
          <p:cNvSpPr/>
          <p:nvPr/>
        </p:nvSpPr>
        <p:spPr>
          <a:xfrm>
            <a:off x="6141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3D6C83F-C7EC-4177-BAE8-BDA0048FA9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80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3-5)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80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Ms. Buljan’s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80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97279CFC-A434-4AA6-BAAF-62079B62F5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81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81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81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look-fors found on your handout.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look-fors connect to the focus for our learning this cycle? 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look-fors you would add to the list?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81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8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67AC4A-12CF-48A4-8125-3534A0425E1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</a:t>
            </a:r>
            <a:r>
              <a:rPr lang="en-US" baseline="0" dirty="0"/>
              <a:t> for Success</a:t>
            </a:r>
            <a:endParaRPr lang="en-US" dirty="0"/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E2EBA38F-9C56-4E1D-AAE8-25451CEB1C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82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82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82"/>
          <p:cNvSpPr/>
          <p:nvPr/>
        </p:nvSpPr>
        <p:spPr>
          <a:xfrm>
            <a:off x="63261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6166E39-A436-4876-B080-2A48F44BF2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162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3" name="Google Shape;493;p83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83"/>
          <p:cNvSpPr/>
          <p:nvPr/>
        </p:nvSpPr>
        <p:spPr>
          <a:xfrm>
            <a:off x="444900" y="1520217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5" name="Google Shape;495;p83"/>
          <p:cNvSpPr txBox="1"/>
          <p:nvPr/>
        </p:nvSpPr>
        <p:spPr>
          <a:xfrm>
            <a:off x="444900" y="2229418"/>
            <a:ext cx="82542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the SMPs support mathematical understanding for all students, </a:t>
            </a:r>
            <a:r>
              <a:rPr lang="en-US" sz="26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especially those who face the most significant obstacles to success</a:t>
            </a: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8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3ACAA-4071-4D46-BBD6-F3683E3145B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3F368A1-3C02-4EE3-A2FC-99DE729F09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4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16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4" name="Google Shape;504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451" y="679122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4"/>
          <p:cNvSpPr txBox="1"/>
          <p:nvPr/>
        </p:nvSpPr>
        <p:spPr>
          <a:xfrm>
            <a:off x="779350" y="716200"/>
            <a:ext cx="5185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2: Planning and Practice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6" name="Google Shape;506;p84" descr="Leading Educator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608" y="-52483"/>
            <a:ext cx="1562243" cy="6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488" r="7668"/>
          <a:stretch/>
        </p:blipFill>
        <p:spPr>
          <a:xfrm>
            <a:off x="829525" y="269029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4"/>
          <p:cNvSpPr txBox="1"/>
          <p:nvPr/>
        </p:nvSpPr>
        <p:spPr>
          <a:xfrm>
            <a:off x="5377175" y="8237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Apply shared learning to planning and practice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01CA7-DF83-4FAC-A20F-91E4ECD18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0FB148C7-447D-4612-AB93-485AE6B40D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0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372" name="Google Shape;372;p70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373" name="Google Shape;373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4" name="Google Shape;374;p70"/>
          <p:cNvGraphicFramePr/>
          <p:nvPr>
            <p:extLst>
              <p:ext uri="{D42A27DB-BD31-4B8C-83A1-F6EECF244321}">
                <p14:modId xmlns:p14="http://schemas.microsoft.com/office/powerpoint/2010/main" val="1190747053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{6CF6553F-9D3A-4A27-94BD-AF68F55E1286}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5" name="Google Shape;375;p70" descr="This star indicates the participant is in the Introduction to the Standards for Mathematical Practice (SMPs) section of the content cycle. 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0" descr="This box indicates that within the Introduction to the SMPs section, the participant is in Week 1: Shared Learning. "/>
          <p:cNvSpPr/>
          <p:nvPr/>
        </p:nvSpPr>
        <p:spPr>
          <a:xfrm>
            <a:off x="685625" y="408003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6F21BDBF-FD32-4C69-88ED-87892563DF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" y="94942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1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45085-ECE4-4A42-9B7B-DD8E42E5D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C2826E58-E779-4A7B-8814-A2BCD748F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Internalize the </a:t>
            </a:r>
            <a:r>
              <a:rPr lang="en-US" sz="2200" b="1" dirty="0">
                <a:solidFill>
                  <a:srgbClr val="666666"/>
                </a:solidFill>
              </a:rPr>
              <a:t>Standards for Mathematical Practice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endParaRPr lang="en-US"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Analyze how the SMPs support mathematical understanding and productive struggle</a:t>
            </a:r>
            <a:endParaRPr sz="22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</p:txBody>
      </p:sp>
      <p:sp>
        <p:nvSpPr>
          <p:cNvPr id="393" name="Google Shape;393;p72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Break down the language</a:t>
            </a:r>
            <a:r>
              <a:rPr lang="en-US" sz="1600">
                <a:solidFill>
                  <a:srgbClr val="666666"/>
                </a:solidFill>
              </a:rPr>
              <a:t> of the Standards for Mathematical Practice</a:t>
            </a:r>
            <a:endParaRPr sz="16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Observe a lesson</a:t>
            </a:r>
            <a:r>
              <a:rPr lang="en-US" sz="1600">
                <a:solidFill>
                  <a:srgbClr val="666666"/>
                </a:solidFill>
              </a:rPr>
              <a:t> where a teacher explicitly incorporates the SMPs and </a:t>
            </a:r>
            <a:r>
              <a:rPr lang="en-US" sz="1600" b="1">
                <a:solidFill>
                  <a:srgbClr val="666666"/>
                </a:solidFill>
              </a:rPr>
              <a:t>analyze the impact on student learning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Reflect on </a:t>
            </a:r>
            <a:r>
              <a:rPr lang="en-US" sz="1600" b="1">
                <a:solidFill>
                  <a:srgbClr val="666666"/>
                </a:solidFill>
              </a:rPr>
              <a:t>Criteria for Success </a:t>
            </a:r>
            <a:r>
              <a:rPr lang="en-US" sz="1600">
                <a:solidFill>
                  <a:srgbClr val="666666"/>
                </a:solidFill>
              </a:rPr>
              <a:t>and</a:t>
            </a:r>
            <a:r>
              <a:rPr lang="en-US" sz="1600" b="1">
                <a:solidFill>
                  <a:srgbClr val="666666"/>
                </a:solidFill>
              </a:rPr>
              <a:t> set goals</a:t>
            </a:r>
            <a:endParaRPr sz="1600" b="1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Closing and next steps</a:t>
            </a:r>
            <a:endParaRPr sz="16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4" name="Google Shape;394;p72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95" name="Google Shape;395;p72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C1795E79-16A4-4584-BEAF-35432B5A08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73"/>
          <p:cNvSpPr txBox="1">
            <a:spLocks noGrp="1"/>
          </p:cNvSpPr>
          <p:nvPr>
            <p:ph type="title"/>
          </p:nvPr>
        </p:nvSpPr>
        <p:spPr>
          <a:xfrm>
            <a:off x="639900" y="972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The Standards for Mathematical Practice (SMP)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73"/>
          <p:cNvSpPr txBox="1"/>
          <p:nvPr/>
        </p:nvSpPr>
        <p:spPr>
          <a:xfrm>
            <a:off x="916025" y="1828800"/>
            <a:ext cx="75984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aloud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the bold print of the standards.</a:t>
            </a:r>
            <a:b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endParaRPr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Using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“Engaging the SMPs: Look-fors &amp; Question stems” resource 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                     ,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key takeaways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assigned SMP in the left-hand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column of </a:t>
            </a:r>
            <a:r>
              <a:rPr lang="en-US" sz="24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…………….....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……  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73"/>
          <p:cNvSpPr/>
          <p:nvPr/>
        </p:nvSpPr>
        <p:spPr>
          <a:xfrm>
            <a:off x="1536993" y="33624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73"/>
          <p:cNvSpPr/>
          <p:nvPr/>
        </p:nvSpPr>
        <p:spPr>
          <a:xfrm>
            <a:off x="4600193" y="41219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293F4D0A-6D21-4C82-BD4E-D1048EE4E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74"/>
          <p:cNvSpPr txBox="1">
            <a:spLocks noGrp="1"/>
          </p:cNvSpPr>
          <p:nvPr>
            <p:ph type="title"/>
          </p:nvPr>
        </p:nvSpPr>
        <p:spPr>
          <a:xfrm>
            <a:off x="916025" y="720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Jigsaw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74"/>
          <p:cNvSpPr txBox="1"/>
          <p:nvPr/>
        </p:nvSpPr>
        <p:spPr>
          <a:xfrm>
            <a:off x="916025" y="1493548"/>
            <a:ext cx="75984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 out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key takeaways.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does incorporating this SMP look like for teachers? For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74"/>
          <p:cNvSpPr txBox="1"/>
          <p:nvPr/>
        </p:nvSpPr>
        <p:spPr>
          <a:xfrm>
            <a:off x="916025" y="2940525"/>
            <a:ext cx="74166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Where do we see connections between/among the SMP? How might SMPs build or amplify related student skills and habits?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focusing on SMPs support equitable learning experiences for all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74"/>
          <p:cNvSpPr/>
          <p:nvPr/>
        </p:nvSpPr>
        <p:spPr>
          <a:xfrm>
            <a:off x="5725193" y="15697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25FC121-58E0-4FC9-A519-4174579543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5"/>
          <p:cNvSpPr txBox="1"/>
          <p:nvPr/>
        </p:nvSpPr>
        <p:spPr>
          <a:xfrm>
            <a:off x="1068425" y="30174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Lewis take to incorporate these SMPs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7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630275" y="773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K - 2)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75"/>
          <p:cNvSpPr txBox="1"/>
          <p:nvPr/>
        </p:nvSpPr>
        <p:spPr>
          <a:xfrm>
            <a:off x="916025" y="1493525"/>
            <a:ext cx="72927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r>
              <a:rPr lang="en-US" sz="2400">
                <a:solidFill>
                  <a:srgbClr val="2D68C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>
              <a:solidFill>
                <a:srgbClr val="2D68C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Tracy Lewis, Grade 2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Lesson 2 - Regrouping in Addition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75"/>
          <p:cNvSpPr/>
          <p:nvPr/>
        </p:nvSpPr>
        <p:spPr>
          <a:xfrm>
            <a:off x="636101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8ED4222-1268-4F8A-972D-7A5088885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76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K-2)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76"/>
          <p:cNvSpPr txBox="1"/>
          <p:nvPr/>
        </p:nvSpPr>
        <p:spPr>
          <a:xfrm>
            <a:off x="630275" y="1493525"/>
            <a:ext cx="76881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Ms. Lewis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76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AF8828C-0C03-4B85-9866-2C3AC9271D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77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K-2)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77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Ms. Lewis’s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77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D0596AE-0F48-4BF5-9736-114B4C603A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2020-08-12T04:00:00+00:00</Publication_x0020_Date>
    <Audience1 xmlns="3a62de7d-ba57-4f43-9dae-9623ba637be0"/>
    <_dlc_DocId xmlns="3a62de7d-ba57-4f43-9dae-9623ba637be0">KYED-536-942</_dlc_DocId>
    <_dlc_DocIdUrl xmlns="3a62de7d-ba57-4f43-9dae-9623ba637be0">
      <Url>https://www.education.ky.gov/curriculum/standards/kyacadstand/_layouts/15/DocIdRedir.aspx?ID=KYED-536-942</Url>
      <Description>KYED-536-942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4C21E86-9D97-4F31-A283-B54CDE9520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D16691-B118-4530-A682-C877635BB02A}"/>
</file>

<file path=customXml/itemProps3.xml><?xml version="1.0" encoding="utf-8"?>
<ds:datastoreItem xmlns:ds="http://schemas.openxmlformats.org/officeDocument/2006/customXml" ds:itemID="{0DE1C6B4-4565-45CF-89E3-B73A59AAAE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E47C8F4-8A2F-4995-91FA-3FCCF1D6644F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771</Words>
  <Application>Microsoft Office PowerPoint</Application>
  <PresentationFormat>On-screen Show (16:10)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Poppins</vt:lpstr>
      <vt:lpstr>Arial</vt:lpstr>
      <vt:lpstr>Poppins ExtraBold</vt:lpstr>
      <vt:lpstr>Rockwell</vt:lpstr>
      <vt:lpstr>Calibri</vt:lpstr>
      <vt:lpstr>Poppins SemiBold</vt:lpstr>
      <vt:lpstr>Bitter</vt:lpstr>
      <vt:lpstr>Office Theme</vt:lpstr>
      <vt:lpstr>Office Theme</vt:lpstr>
      <vt:lpstr>Simple Light</vt:lpstr>
      <vt:lpstr>Simple Light</vt:lpstr>
      <vt:lpstr>K-5 BCML Session 1</vt:lpstr>
      <vt:lpstr>Building a Culture of Math Learning</vt:lpstr>
      <vt:lpstr>Norms</vt:lpstr>
      <vt:lpstr>Objectives</vt:lpstr>
      <vt:lpstr>The Standards for Mathematical Practice (SMP)</vt:lpstr>
      <vt:lpstr>Jigsaw</vt:lpstr>
      <vt:lpstr>SMPs in Action (Grades K - 2)</vt:lpstr>
      <vt:lpstr>Share Out (Grades K-2)</vt:lpstr>
      <vt:lpstr>Share Out (Grades K-2)</vt:lpstr>
      <vt:lpstr>SMPs in Action (Grades 3 - 5)</vt:lpstr>
      <vt:lpstr>Share Out (Grades 3 -5)</vt:lpstr>
      <vt:lpstr>Share Out (Grades 3-5)</vt:lpstr>
      <vt:lpstr>Criteria for Success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2020-08-12T16:42:01Z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92b4844e-dc82-46fe-b423-5d53ccd593bf</vt:lpwstr>
  </property>
</Properties>
</file>