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slides/slide2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s/slide2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1.xml" ContentType="application/vnd.openxmlformats-officedocument.presentationml.notesSlide+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metadata" ContentType="application/binary"/>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71" r:id="rId5"/>
    <p:sldMasterId id="2147483688" r:id="rId6"/>
  </p:sldMasterIdLst>
  <p:notesMasterIdLst>
    <p:notesMasterId r:id="rId30"/>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x="12192000" cy="6858000"/>
  <p:notesSz cx="7019925" cy="93059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hWz10HRbsQI/XHyRakbmbPH31L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01A85D-B13A-4110-BD11-DB0666309553}" v="338" dt="2020-03-16T20:28:20.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218" autoAdjust="0"/>
  </p:normalViewPr>
  <p:slideViewPr>
    <p:cSldViewPr snapToGrid="0">
      <p:cViewPr varScale="1">
        <p:scale>
          <a:sx n="76" d="100"/>
          <a:sy n="76" d="100"/>
        </p:scale>
        <p:origin x="216" y="6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3" Type="http://schemas.openxmlformats.org/officeDocument/2006/relationships/slide" Target="slides/slide7.xml"/><Relationship Id="rId18" Type="http://schemas.openxmlformats.org/officeDocument/2006/relationships/slide" Target="slides/slide12.xml"/><Relationship Id="rId47" Type="http://schemas.openxmlformats.org/officeDocument/2006/relationships/tableStyles" Target="tableStyles.xml"/><Relationship Id="rId21" Type="http://schemas.openxmlformats.org/officeDocument/2006/relationships/slide" Target="slides/slide15.xml"/><Relationship Id="rId46" Type="http://schemas.openxmlformats.org/officeDocument/2006/relationships/theme" Target="theme/theme1.xml"/><Relationship Id="rId25" Type="http://schemas.openxmlformats.org/officeDocument/2006/relationships/slide" Target="slides/slide19.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0" Type="http://schemas.openxmlformats.org/officeDocument/2006/relationships/slide" Target="slides/slide14.xml"/><Relationship Id="rId29" Type="http://schemas.openxmlformats.org/officeDocument/2006/relationships/slide" Target="slides/slide23.xml"/><Relationship Id="rId2" Type="http://schemas.openxmlformats.org/officeDocument/2006/relationships/customXml" Target="../customXml/item2.xml"/><Relationship Id="rId16" Type="http://schemas.openxmlformats.org/officeDocument/2006/relationships/slide" Target="slides/slide10.xml"/><Relationship Id="rId24"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45" Type="http://schemas.openxmlformats.org/officeDocument/2006/relationships/viewProps" Target="viewProps.xml"/><Relationship Id="rId23" Type="http://schemas.openxmlformats.org/officeDocument/2006/relationships/slide" Target="slides/slide17.xml"/><Relationship Id="rId28" Type="http://schemas.openxmlformats.org/officeDocument/2006/relationships/slide" Target="slides/slide22.xml"/><Relationship Id="rId5" Type="http://schemas.openxmlformats.org/officeDocument/2006/relationships/slideMaster" Target="slideMasters/slideMaster2.xml"/><Relationship Id="rId15" Type="http://schemas.openxmlformats.org/officeDocument/2006/relationships/slide" Target="slides/slide9.xml"/><Relationship Id="rId49" Type="http://schemas.openxmlformats.org/officeDocument/2006/relationships/customXml" Target="../customXml/item4.xml"/><Relationship Id="rId10" Type="http://schemas.openxmlformats.org/officeDocument/2006/relationships/slide" Target="slides/slide4.xml"/><Relationship Id="rId19" Type="http://schemas.openxmlformats.org/officeDocument/2006/relationships/slide" Target="slides/slide13.xml"/><Relationship Id="rId44" Type="http://schemas.openxmlformats.org/officeDocument/2006/relationships/presProps" Target="presProps.xml"/><Relationship Id="rId48" Type="http://schemas.microsoft.com/office/2015/10/relationships/revisionInfo" Target="revisionInfo.xml"/><Relationship Id="rId22" Type="http://schemas.openxmlformats.org/officeDocument/2006/relationships/slide" Target="slides/slide16.xml"/><Relationship Id="rId27" Type="http://schemas.openxmlformats.org/officeDocument/2006/relationships/slide" Target="slides/slide21.xml"/><Relationship Id="rId4" Type="http://schemas.openxmlformats.org/officeDocument/2006/relationships/slideMaster" Target="slideMasters/slideMaster1.xml"/><Relationship Id="rId30" Type="http://schemas.openxmlformats.org/officeDocument/2006/relationships/notesMaster" Target="notesMasters/notesMaster1.xml"/><Relationship Id="rId9" Type="http://schemas.openxmlformats.org/officeDocument/2006/relationships/slide" Target="slides/slide3.xml"/><Relationship Id="rId14" Type="http://schemas.openxmlformats.org/officeDocument/2006/relationships/slide" Target="slides/slide8.xml"/><Relationship Id="rId43" Type="http://customschemas.google.com/relationships/presentationmetadata" Target="metadata"/><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1968" cy="466912"/>
          </a:xfrm>
          <a:prstGeom prst="rect">
            <a:avLst/>
          </a:prstGeom>
          <a:noFill/>
          <a:ln>
            <a:noFill/>
          </a:ln>
        </p:spPr>
        <p:txBody>
          <a:bodyPr spcFirstLastPara="1" wrap="square" lIns="93275" tIns="46625" rIns="93275" bIns="466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6333" y="0"/>
            <a:ext cx="3041968" cy="466912"/>
          </a:xfrm>
          <a:prstGeom prst="rect">
            <a:avLst/>
          </a:prstGeom>
          <a:noFill/>
          <a:ln>
            <a:noFill/>
          </a:ln>
        </p:spPr>
        <p:txBody>
          <a:bodyPr spcFirstLastPara="1" wrap="square" lIns="93275" tIns="46625" rIns="93275" bIns="466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39014"/>
            <a:ext cx="3041968" cy="466911"/>
          </a:xfrm>
          <a:prstGeom prst="rect">
            <a:avLst/>
          </a:prstGeom>
          <a:noFill/>
          <a:ln>
            <a:noFill/>
          </a:ln>
        </p:spPr>
        <p:txBody>
          <a:bodyPr spcFirstLastPara="1" wrap="square" lIns="93275" tIns="46625" rIns="93275" bIns="466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429" name="Google Shape;429;p1:notes"/>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0: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10: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sz="1200"/>
              <a:t>When we are engaging children in math, it is important to reflect on how we are approaching the subject and the attitudes we hold about math. There are two ways we categorize these attitudes, a fixed mindset and a growth mindset.</a:t>
            </a:r>
            <a:endParaRPr/>
          </a:p>
          <a:p>
            <a:pPr marL="0" lvl="0" indent="0" algn="l" rtl="0">
              <a:spcBef>
                <a:spcPts val="400"/>
              </a:spcBef>
              <a:spcAft>
                <a:spcPts val="0"/>
              </a:spcAft>
              <a:buNone/>
            </a:pPr>
            <a:endParaRPr sz="1200"/>
          </a:p>
          <a:p>
            <a:pPr marL="0" lvl="0" indent="0" algn="l" rtl="0">
              <a:spcBef>
                <a:spcPts val="400"/>
              </a:spcBef>
              <a:spcAft>
                <a:spcPts val="0"/>
              </a:spcAft>
              <a:buNone/>
            </a:pPr>
            <a:r>
              <a:rPr lang="en-US" sz="1200"/>
              <a:t>When a person has a fixed mindset, they believe their accomplishments are based on some innate traits and that their successes are made with little to no effort and based on their intelligence. People just are the way they are. Successful people are born to be successful.</a:t>
            </a:r>
            <a:endParaRPr/>
          </a:p>
          <a:p>
            <a:pPr marL="0" lvl="0" indent="0" algn="l" rtl="0">
              <a:spcBef>
                <a:spcPts val="400"/>
              </a:spcBef>
              <a:spcAft>
                <a:spcPts val="0"/>
              </a:spcAft>
              <a:buNone/>
            </a:pPr>
            <a:endParaRPr sz="1200"/>
          </a:p>
          <a:p>
            <a:pPr marL="0" lvl="0" indent="0" algn="l" rtl="0">
              <a:spcBef>
                <a:spcPts val="400"/>
              </a:spcBef>
              <a:spcAft>
                <a:spcPts val="0"/>
              </a:spcAft>
              <a:buNone/>
            </a:pPr>
            <a:r>
              <a:rPr lang="en-US" sz="1200"/>
              <a:t>With a growth mindset, a person believes they have the ability to succeed through hard work. While intelligence and innate traits may play a part, success is a result of hard work and time spent on a task or subject. Successful people are not born, they are made. </a:t>
            </a:r>
            <a:endParaRPr/>
          </a:p>
          <a:p>
            <a:pPr marL="0" lvl="0" indent="0" algn="l" rtl="0">
              <a:spcBef>
                <a:spcPts val="400"/>
              </a:spcBef>
              <a:spcAft>
                <a:spcPts val="0"/>
              </a:spcAft>
              <a:buNone/>
            </a:pPr>
            <a:endParaRPr sz="1200"/>
          </a:p>
          <a:p>
            <a:pPr marL="0" lvl="0" indent="0" algn="l" rtl="0">
              <a:spcBef>
                <a:spcPts val="400"/>
              </a:spcBef>
              <a:spcAft>
                <a:spcPts val="0"/>
              </a:spcAft>
              <a:buNone/>
            </a:pPr>
            <a:r>
              <a:rPr lang="en-US" sz="1200"/>
              <a:t>Often, adults talk about the ability to learn math as something that is fixed within a child, possibly using phrases that sound reassuring such as, “You completed that problem because you are really smart” or “You're good at so many other things, maybe math just isn’t your subject.”  However, these phrases may not be the best way to encourage young children. They are promoting the fixed mindset. Phrases such as “You completed that problem so fast! I bet you worked really hard at it”, or “I know you are struggling with math, maybe you need to try a new strategy/study method to get better.” These phrases promote a growth mindset.</a:t>
            </a:r>
            <a:endParaRPr/>
          </a:p>
          <a:p>
            <a:pPr marL="0" lvl="0" indent="0" algn="l" rtl="0">
              <a:spcBef>
                <a:spcPts val="400"/>
              </a:spcBef>
              <a:spcAft>
                <a:spcPts val="0"/>
              </a:spcAft>
              <a:buNone/>
            </a:pPr>
            <a:endParaRPr/>
          </a:p>
          <a:p>
            <a:pPr marL="0" lvl="0" indent="0" algn="l" rtl="0">
              <a:spcBef>
                <a:spcPts val="0"/>
              </a:spcBef>
              <a:spcAft>
                <a:spcPts val="0"/>
              </a:spcAft>
              <a:buNone/>
            </a:pPr>
            <a:r>
              <a:rPr lang="en-US"/>
              <a:t>The main message is that we want to praise children’s effort, not intelligence. We all can and should tell our kids they are smart; don’t stop doing that, but try to include praise on their efforts too.</a:t>
            </a:r>
            <a:endParaRPr/>
          </a:p>
        </p:txBody>
      </p:sp>
      <p:sp>
        <p:nvSpPr>
          <p:cNvPr id="514" name="Google Shape;514;p10:notes"/>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1: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11: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a:t>Now let’s try some different phrases.  Read each phrase on the screen and talk with the person seated next to you. Which one praises effort? </a:t>
            </a:r>
            <a:endParaRPr/>
          </a:p>
          <a:p>
            <a:pPr marL="0" lvl="0" indent="0" algn="l" rtl="0">
              <a:spcBef>
                <a:spcPts val="0"/>
              </a:spcBef>
              <a:spcAft>
                <a:spcPts val="0"/>
              </a:spcAft>
              <a:buNone/>
            </a:pPr>
            <a:r>
              <a:rPr lang="en-US"/>
              <a:t>[facilitator allows 1-2 minutes for participant discussion]</a:t>
            </a:r>
            <a:endParaRPr/>
          </a:p>
          <a:p>
            <a:pPr marL="0" lvl="0" indent="0" algn="l" rtl="0">
              <a:spcBef>
                <a:spcPts val="0"/>
              </a:spcBef>
              <a:spcAft>
                <a:spcPts val="0"/>
              </a:spcAft>
              <a:buNone/>
            </a:pPr>
            <a:endParaRPr/>
          </a:p>
          <a:p>
            <a:pPr marL="0" lvl="0" indent="0" algn="l" rtl="0">
              <a:spcBef>
                <a:spcPts val="0"/>
              </a:spcBef>
              <a:spcAft>
                <a:spcPts val="0"/>
              </a:spcAft>
              <a:buNone/>
            </a:pPr>
            <a:r>
              <a:rPr lang="en-US"/>
              <a:t>What do you think?  Does phrase 1 praise effort?  How about phrase 2?  [facilitator allows for participants to respond nonverbally]</a:t>
            </a:r>
            <a:endParaRPr/>
          </a:p>
          <a:p>
            <a:pPr marL="0" lvl="0" indent="0" algn="l" rtl="0">
              <a:spcBef>
                <a:spcPts val="0"/>
              </a:spcBef>
              <a:spcAft>
                <a:spcPts val="0"/>
              </a:spcAft>
              <a:buNone/>
            </a:pPr>
            <a:endParaRPr/>
          </a:p>
          <a:p>
            <a:pPr marL="0" lvl="0" indent="0" algn="l" rtl="0">
              <a:spcBef>
                <a:spcPts val="0"/>
              </a:spcBef>
              <a:spcAft>
                <a:spcPts val="0"/>
              </a:spcAft>
              <a:buNone/>
            </a:pPr>
            <a:r>
              <a:rPr lang="en-US"/>
              <a:t>It is important to notice the strategies and different ways children are solving problems., you can also ask questions like:</a:t>
            </a:r>
            <a:endParaRPr/>
          </a:p>
          <a:p>
            <a:pPr marL="171450" lvl="0" indent="-171450" algn="l" rtl="0">
              <a:spcBef>
                <a:spcPts val="0"/>
              </a:spcBef>
              <a:spcAft>
                <a:spcPts val="0"/>
              </a:spcAft>
              <a:buClr>
                <a:schemeClr val="dk1"/>
              </a:buClr>
              <a:buSzPts val="1200"/>
              <a:buFont typeface="Arial"/>
              <a:buChar char="•"/>
            </a:pPr>
            <a:r>
              <a:rPr lang="en-US"/>
              <a:t>Did you use good problem-solving skills? </a:t>
            </a:r>
            <a:endParaRPr/>
          </a:p>
          <a:p>
            <a:pPr marL="171450" lvl="0" indent="-171450" algn="l" rtl="0">
              <a:spcBef>
                <a:spcPts val="0"/>
              </a:spcBef>
              <a:spcAft>
                <a:spcPts val="0"/>
              </a:spcAft>
              <a:buClr>
                <a:schemeClr val="dk1"/>
              </a:buClr>
              <a:buSzPts val="1200"/>
              <a:buFont typeface="Arial"/>
              <a:buChar char="•"/>
            </a:pPr>
            <a:r>
              <a:rPr lang="en-US"/>
              <a:t>On a scale of 1-10, 10 being the hardest you've ever tried to do something, how much effort did you put into this task?</a:t>
            </a:r>
            <a:endParaRPr/>
          </a:p>
        </p:txBody>
      </p:sp>
      <p:sp>
        <p:nvSpPr>
          <p:cNvPr id="524" name="Google Shape;524;p11:notes"/>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2: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12: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a:t>Let’s discuss these two phrases.  They are more similar to one another than the last two.  Discuss with your neighbor, which one do you think praises effort?</a:t>
            </a:r>
            <a:endParaRPr/>
          </a:p>
          <a:p>
            <a:pPr marL="0" lvl="0" indent="0" algn="l" rtl="0">
              <a:spcBef>
                <a:spcPts val="0"/>
              </a:spcBef>
              <a:spcAft>
                <a:spcPts val="0"/>
              </a:spcAft>
              <a:buNone/>
            </a:pPr>
            <a:r>
              <a:rPr lang="en-US"/>
              <a:t>[facilitator allows 1-2 minutes for participant discussion]</a:t>
            </a:r>
            <a:endParaRPr/>
          </a:p>
          <a:p>
            <a:pPr marL="0" lvl="0" indent="0" algn="l" rtl="0">
              <a:spcBef>
                <a:spcPts val="0"/>
              </a:spcBef>
              <a:spcAft>
                <a:spcPts val="0"/>
              </a:spcAft>
              <a:buNone/>
            </a:pPr>
            <a:endParaRPr/>
          </a:p>
          <a:p>
            <a:pPr marL="0" lvl="0" indent="0" algn="l" rtl="0">
              <a:spcBef>
                <a:spcPts val="0"/>
              </a:spcBef>
              <a:spcAft>
                <a:spcPts val="0"/>
              </a:spcAft>
              <a:buNone/>
            </a:pPr>
            <a:r>
              <a:rPr lang="en-US"/>
              <a:t>What do you think?  Does phrase 1 praise effort?  How about phrase 2?  [facilitator allows for participants to respond nonverbally]</a:t>
            </a:r>
            <a:endParaRPr/>
          </a:p>
          <a:p>
            <a:pPr marL="0" lvl="0" indent="0" algn="l" rtl="0">
              <a:spcBef>
                <a:spcPts val="0"/>
              </a:spcBef>
              <a:spcAft>
                <a:spcPts val="0"/>
              </a:spcAft>
              <a:buNone/>
            </a:pPr>
            <a:endParaRPr/>
          </a:p>
          <a:p>
            <a:pPr marL="0" lvl="0" indent="0" algn="l" rtl="0">
              <a:spcBef>
                <a:spcPts val="0"/>
              </a:spcBef>
              <a:spcAft>
                <a:spcPts val="0"/>
              </a:spcAft>
              <a:buNone/>
            </a:pPr>
            <a:r>
              <a:rPr lang="en-US"/>
              <a:t>Again, you can expand how you talk about your child’s effort to include asking questions like, “What do you think? Did you work hard?” </a:t>
            </a:r>
            <a:endParaRPr/>
          </a:p>
          <a:p>
            <a:pPr marL="0" lvl="0" indent="0" algn="l" rtl="0">
              <a:spcBef>
                <a:spcPts val="0"/>
              </a:spcBef>
              <a:spcAft>
                <a:spcPts val="0"/>
              </a:spcAft>
              <a:buNone/>
            </a:pPr>
            <a:endParaRPr/>
          </a:p>
        </p:txBody>
      </p:sp>
      <p:sp>
        <p:nvSpPr>
          <p:cNvPr id="534" name="Google Shape;534;p12:notes"/>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3: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13</a:t>
            </a:fld>
            <a:endParaRPr sz="1200">
              <a:solidFill>
                <a:schemeClr val="dk1"/>
              </a:solidFill>
              <a:latin typeface="Arial"/>
              <a:ea typeface="Arial"/>
              <a:cs typeface="Arial"/>
              <a:sym typeface="Arial"/>
            </a:endParaRPr>
          </a:p>
        </p:txBody>
      </p:sp>
      <p:sp>
        <p:nvSpPr>
          <p:cNvPr id="543" name="Google Shape;543;p13: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544" name="Google Shape;544;p13:notes"/>
          <p:cNvSpPr txBox="1">
            <a:spLocks noGrp="1"/>
          </p:cNvSpPr>
          <p:nvPr>
            <p:ph type="body" idx="1"/>
          </p:nvPr>
        </p:nvSpPr>
        <p:spPr>
          <a:xfrm>
            <a:off x="701993" y="4478476"/>
            <a:ext cx="5615940" cy="3664208"/>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3275" tIns="46625" rIns="93275" bIns="46625" anchor="t" anchorCtr="0">
            <a:noAutofit/>
          </a:bodyPr>
          <a:lstStyle/>
          <a:p>
            <a:pPr marL="0" lvl="0" indent="0" algn="l" rtl="0">
              <a:spcBef>
                <a:spcPts val="0"/>
              </a:spcBef>
              <a:spcAft>
                <a:spcPts val="0"/>
              </a:spcAft>
              <a:buNone/>
            </a:pPr>
            <a:r>
              <a:rPr lang="en-US" dirty="0"/>
              <a:t>Now I would like to tell you a story to illustrate the difference in how children may react to adult attitudes toward learning math. Lisa is a third-grade math teacher. </a:t>
            </a:r>
            <a:endParaRPr dirty="0"/>
          </a:p>
          <a:p>
            <a:pPr marL="0" lvl="0" indent="0" algn="l" rtl="0">
              <a:spcBef>
                <a:spcPts val="0"/>
              </a:spcBef>
              <a:spcAft>
                <a:spcPts val="0"/>
              </a:spcAft>
              <a:buNone/>
            </a:pPr>
            <a:r>
              <a:rPr lang="en-US" dirty="0"/>
              <a:t>She just administered a test on measurement in her classroom. </a:t>
            </a:r>
            <a:endParaRPr dirty="0"/>
          </a:p>
          <a:p>
            <a:pPr marL="0" lvl="0" indent="0" algn="l" rtl="0">
              <a:spcBef>
                <a:spcPts val="0"/>
              </a:spcBef>
              <a:spcAft>
                <a:spcPts val="0"/>
              </a:spcAft>
              <a:buNone/>
            </a:pPr>
            <a:r>
              <a:rPr lang="en-US" dirty="0"/>
              <a:t>Two students, Josh and Madison, received the exact same grade on the test, a C. </a:t>
            </a:r>
            <a:endParaRPr dirty="0"/>
          </a:p>
          <a:p>
            <a:pPr marL="0" lvl="0" indent="0" algn="l" rtl="0">
              <a:spcBef>
                <a:spcPts val="0"/>
              </a:spcBef>
              <a:spcAft>
                <a:spcPts val="0"/>
              </a:spcAft>
              <a:buNone/>
            </a:pPr>
            <a:r>
              <a:rPr lang="en-US" dirty="0"/>
              <a:t>Lisa asked them how they planned on improving their scores on the next test. </a:t>
            </a:r>
            <a:endParaRPr dirty="0"/>
          </a:p>
          <a:p>
            <a:pPr marL="0" lvl="0" indent="0" algn="l" rtl="0">
              <a:spcBef>
                <a:spcPts val="0"/>
              </a:spcBef>
              <a:spcAft>
                <a:spcPts val="0"/>
              </a:spcAft>
              <a:buNone/>
            </a:pPr>
            <a:r>
              <a:rPr lang="en-US" dirty="0"/>
              <a:t>Josh explained, “oh my goodness, I got a bad grade on this test! I’m just not good at math. I don’t think I will ever like it. I’m not sure what I can do to get better. Luckily, I’m good at English and Science.” </a:t>
            </a:r>
            <a:endParaRPr dirty="0"/>
          </a:p>
          <a:p>
            <a:pPr marL="0" lvl="0" indent="0" algn="l" rtl="0">
              <a:spcBef>
                <a:spcPts val="0"/>
              </a:spcBef>
              <a:spcAft>
                <a:spcPts val="0"/>
              </a:spcAft>
              <a:buNone/>
            </a:pPr>
            <a:r>
              <a:rPr lang="en-US" dirty="0"/>
              <a:t>Madison responded to Lisa in another way, “I wasn’t expecting this grade. I studied really hard, but not the night before the test. I guess for the next test, I will study harder, and study the day before the test. Maybe my friend Martha can help me.  She got a good grade on this test.”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Both student received the same grade, but reacted very differently. </a:t>
            </a:r>
            <a:endParaRPr dirty="0"/>
          </a:p>
          <a:p>
            <a:pPr marL="0" lvl="0" indent="0" algn="l" rtl="0">
              <a:spcBef>
                <a:spcPts val="0"/>
              </a:spcBef>
              <a:spcAft>
                <a:spcPts val="0"/>
              </a:spcAft>
              <a:buNone/>
            </a:pPr>
            <a:r>
              <a:rPr lang="en-US" dirty="0"/>
              <a:t>Lisa recognized that Madison had a growth mindset for mathematics. She encouraged Madison to ask Martha for help and provided her with additional study strategies to help her improve.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What can the teacher do for Josh?  [wait for participants to respond]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exact same thing!  First, Lisa can encourage Josh to have a positive attitude toward learning math. </a:t>
            </a:r>
            <a:endParaRPr dirty="0"/>
          </a:p>
          <a:p>
            <a:pPr marL="0" lvl="0" indent="0" algn="l" rtl="0">
              <a:spcBef>
                <a:spcPts val="0"/>
              </a:spcBef>
              <a:spcAft>
                <a:spcPts val="0"/>
              </a:spcAft>
              <a:buNone/>
            </a:pPr>
            <a:r>
              <a:rPr lang="en-US" dirty="0"/>
              <a:t>She can also remind him that she has the same high expectations for all her students, and he is no exception. </a:t>
            </a:r>
            <a:endParaRPr dirty="0"/>
          </a:p>
          <a:p>
            <a:pPr marL="0" lvl="0" indent="0" algn="l" rtl="0">
              <a:spcBef>
                <a:spcPts val="0"/>
              </a:spcBef>
              <a:spcAft>
                <a:spcPts val="0"/>
              </a:spcAft>
              <a:buNone/>
            </a:pPr>
            <a:r>
              <a:rPr lang="en-US" dirty="0"/>
              <a:t>She can give him some study strategies to help him feel better about the math content. </a:t>
            </a:r>
            <a:endParaRPr dirty="0"/>
          </a:p>
          <a:p>
            <a:pPr marL="0" lvl="0" indent="0" algn="l" rtl="0">
              <a:spcBef>
                <a:spcPts val="0"/>
              </a:spcBef>
              <a:spcAft>
                <a:spcPts val="0"/>
              </a:spcAft>
              <a:buNone/>
            </a:pPr>
            <a:r>
              <a:rPr lang="en-US" dirty="0"/>
              <a:t>Lastly, she can help Josh find a study partner who may be able to share different ways to tackle the problems that give difficulty.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What else can Lisa do? </a:t>
            </a:r>
            <a:endParaRPr dirty="0"/>
          </a:p>
          <a:p>
            <a:pPr marL="0" lvl="0" indent="0" algn="l" rtl="0">
              <a:spcBef>
                <a:spcPts val="0"/>
              </a:spcBef>
              <a:spcAft>
                <a:spcPts val="0"/>
              </a:spcAft>
              <a:buNone/>
            </a:pPr>
            <a:r>
              <a:rPr lang="en-US" dirty="0"/>
              <a:t>[facilitator takes responses from participants]  </a:t>
            </a:r>
            <a:endParaRPr dirty="0"/>
          </a:p>
          <a:p>
            <a:pPr marL="0" lvl="0" indent="0" algn="l" rtl="0">
              <a:spcBef>
                <a:spcPts val="0"/>
              </a:spcBef>
              <a:spcAft>
                <a:spcPts val="0"/>
              </a:spcAft>
              <a:buNone/>
            </a:pPr>
            <a:endParaRPr dirty="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14: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14: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a:t>Share the take-home messages. </a:t>
            </a:r>
            <a:endParaRPr/>
          </a:p>
        </p:txBody>
      </p:sp>
      <p:sp>
        <p:nvSpPr>
          <p:cNvPr id="554" name="Google Shape;554;p14:notes"/>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15: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15: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a:t>Now let’s take a look at some more of the activities we have planned for the night.</a:t>
            </a:r>
            <a:endParaRPr/>
          </a:p>
        </p:txBody>
      </p:sp>
      <p:sp>
        <p:nvSpPr>
          <p:cNvPr id="569" name="Google Shape;569;p15:notes"/>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Notes: This tool provides information about the key ideas and skills teachers will introduce in mathematics, reading and writing, science and social studies. It also was designed to help parents understand how they can work with teachers to support the learning of their child at each grade level K-12.</a:t>
            </a:r>
            <a:endParaRPr sz="1200" b="0" i="0" u="none" strike="noStrike" cap="none">
              <a:solidFill>
                <a:schemeClr val="dk1"/>
              </a:solidFill>
              <a:latin typeface="Calibri"/>
              <a:ea typeface="Calibri"/>
              <a:cs typeface="Calibri"/>
              <a:sym typeface="Calibri"/>
            </a:endParaRPr>
          </a:p>
        </p:txBody>
      </p:sp>
      <p:sp>
        <p:nvSpPr>
          <p:cNvPr id="577" name="Google Shape;57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1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Notes: This is a great resource in providing all shareholders access to understanding the Kentucky Academic Standards when conducting community events; whether its Family Math Night or Literacy Night or an open house event, this tool opens the door for conversations around a students’ success. Have participants find their child’s grade level in mathematics and look at the different components. Ask participants which component of the KY Standards Family Guides helps them the most and why? Have participants share out.</a:t>
            </a:r>
            <a:endParaRPr/>
          </a:p>
        </p:txBody>
      </p:sp>
      <p:sp>
        <p:nvSpPr>
          <p:cNvPr id="583" name="Google Shape;58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18: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18: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a:t>Now let’s take a look at some more of the activities we have planned for the night.</a:t>
            </a:r>
            <a:endParaRPr/>
          </a:p>
        </p:txBody>
      </p:sp>
      <p:sp>
        <p:nvSpPr>
          <p:cNvPr id="590" name="Google Shape;590;p18:notes"/>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19: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19: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Tell participants they will visit four stations around the room and let them know that each station will focus on a different area of math and have three-four activities geared toward different grade levels. When they finish participating in a station, the station facilitator can stamp the ticket and the child can submit the ticket for the raffle.</a:t>
            </a:r>
            <a:endParaRPr dirty="0"/>
          </a:p>
          <a:p>
            <a:pPr marL="0" lvl="0" indent="0" algn="l" rtl="0">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Explain that there are four stations and there are three tables (for different grade levels) at each station.  They can choose which table to work at, depending on the ages and interests of their children. </a:t>
            </a:r>
            <a:endParaRPr dirty="0"/>
          </a:p>
          <a:p>
            <a:pPr marL="0" lvl="0" indent="0" algn="l" rtl="0">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p:txBody>
      </p:sp>
      <p:sp>
        <p:nvSpPr>
          <p:cNvPr id="598" name="Google Shape;598;p19:notes"/>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2: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a:t>Hello, everyone.  </a:t>
            </a:r>
            <a:endParaRPr/>
          </a:p>
          <a:p>
            <a:pPr marL="0" lvl="0" indent="0" algn="l" rtl="0">
              <a:spcBef>
                <a:spcPts val="0"/>
              </a:spcBef>
              <a:spcAft>
                <a:spcPts val="0"/>
              </a:spcAft>
              <a:buNone/>
            </a:pPr>
            <a:r>
              <a:rPr lang="en-US"/>
              <a:t>For those of you who are new to the school’s evening activities, my name is _____  and I am the ________ here. </a:t>
            </a:r>
            <a:endParaRPr/>
          </a:p>
          <a:p>
            <a:pPr marL="0" lvl="0" indent="0" algn="l" rtl="0">
              <a:spcBef>
                <a:spcPts val="0"/>
              </a:spcBef>
              <a:spcAft>
                <a:spcPts val="0"/>
              </a:spcAft>
              <a:buNone/>
            </a:pPr>
            <a:r>
              <a:rPr lang="en-US"/>
              <a:t>On behalf of our teaching staff, I would like to welcome you to our community/family math night. </a:t>
            </a:r>
            <a:endParaRPr/>
          </a:p>
          <a:p>
            <a:pPr marL="0" lvl="0" indent="0" algn="l" rtl="0">
              <a:spcBef>
                <a:spcPts val="0"/>
              </a:spcBef>
              <a:spcAft>
                <a:spcPts val="0"/>
              </a:spcAft>
              <a:buNone/>
            </a:pPr>
            <a:r>
              <a:rPr lang="en-US"/>
              <a:t>Tonight’s activities are designed to get you and your kids excited about math, help you learn some strategies for using math at home, and set your child on the path to success in math!</a:t>
            </a:r>
            <a:endParaRPr/>
          </a:p>
          <a:p>
            <a:pPr marL="0" lvl="0" indent="0" algn="l" rtl="0">
              <a:spcBef>
                <a:spcPts val="0"/>
              </a:spcBef>
              <a:spcAft>
                <a:spcPts val="0"/>
              </a:spcAft>
              <a:buNone/>
            </a:pPr>
            <a:r>
              <a:rPr lang="en-US"/>
              <a:t>We have a few housekeeping items before we get started:</a:t>
            </a:r>
            <a:endParaRPr/>
          </a:p>
          <a:p>
            <a:pPr marL="171450" lvl="0" indent="-171450" algn="l" rtl="0">
              <a:spcBef>
                <a:spcPts val="0"/>
              </a:spcBef>
              <a:spcAft>
                <a:spcPts val="0"/>
              </a:spcAft>
              <a:buClr>
                <a:schemeClr val="dk1"/>
              </a:buClr>
              <a:buSzPts val="1200"/>
              <a:buFont typeface="Arial"/>
              <a:buChar char="•"/>
            </a:pPr>
            <a:r>
              <a:rPr lang="en-US"/>
              <a:t>When you arrived, you were given a folder. This folder has KY Standards Family Guides in it that explains the influence you can have every day in your child’s love of math and learning. </a:t>
            </a:r>
            <a:r>
              <a:rPr lang="en-US">
                <a:solidFill>
                  <a:srgbClr val="FF0000"/>
                </a:solidFill>
                <a:highlight>
                  <a:srgbClr val="FFFF00"/>
                </a:highlight>
              </a:rPr>
              <a:t>These standards family guides are also available online at kystandards.org. So, if having electronic access is more convenient for you, feel free to access these guides that way in the future. </a:t>
            </a:r>
            <a:endParaRPr/>
          </a:p>
          <a:p>
            <a:pPr marL="171450" lvl="0" indent="-171450" algn="l" rtl="0">
              <a:spcBef>
                <a:spcPts val="0"/>
              </a:spcBef>
              <a:spcAft>
                <a:spcPts val="0"/>
              </a:spcAft>
              <a:buClr>
                <a:schemeClr val="dk1"/>
              </a:buClr>
              <a:buSzPts val="1200"/>
              <a:buFont typeface="Arial"/>
              <a:buChar char="•"/>
            </a:pPr>
            <a:r>
              <a:rPr lang="en-US"/>
              <a:t>You also have a ticket book. We will be raffling off ______ at the end of the evening, so fill in your name and be sure to get a stamp at each activity station. When the ticket book is filled, you can drop it in the box here [describe location], and we will draw winners at the end of the evening. </a:t>
            </a:r>
            <a:endParaRPr/>
          </a:p>
          <a:p>
            <a:pPr marL="171450" lvl="0" indent="-171450" algn="l" rtl="0">
              <a:spcBef>
                <a:spcPts val="0"/>
              </a:spcBef>
              <a:spcAft>
                <a:spcPts val="0"/>
              </a:spcAft>
              <a:buClr>
                <a:schemeClr val="dk1"/>
              </a:buClr>
              <a:buSzPts val="1200"/>
              <a:buFont typeface="Arial"/>
              <a:buChar char="•"/>
            </a:pPr>
            <a:r>
              <a:rPr lang="en-US"/>
              <a:t>The next document is the feedback survey.  After you complete the activity stations this evening, please fill out the survey and place it in the box by the door on your way out.  We need these surveys so we can understand what you liked about tonight and what could be improved for future events.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p:txBody>
      </p:sp>
      <p:sp>
        <p:nvSpPr>
          <p:cNvPr id="439" name="Google Shape;439;p2:notes"/>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20: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p20: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Provide tips for family members on participating in the stations.</a:t>
            </a:r>
            <a:endParaRPr dirty="0"/>
          </a:p>
          <a:p>
            <a:pPr marL="228600" lvl="0" indent="-228600" algn="l" rtl="0">
              <a:spcBef>
                <a:spcPts val="0"/>
              </a:spcBef>
              <a:spcAft>
                <a:spcPts val="0"/>
              </a:spcAft>
              <a:buClr>
                <a:schemeClr val="dk1"/>
              </a:buClr>
              <a:buSzPts val="1200"/>
              <a:buFont typeface="Calibri"/>
              <a:buAutoNum type="arabicPeriod"/>
            </a:pPr>
            <a:r>
              <a:rPr lang="en-US" sz="1200" dirty="0">
                <a:solidFill>
                  <a:schemeClr val="dk1"/>
                </a:solidFill>
                <a:latin typeface="Calibri"/>
                <a:ea typeface="Calibri"/>
                <a:cs typeface="Calibri"/>
                <a:sym typeface="Calibri"/>
              </a:rPr>
              <a:t>Let the children lead. Let your children show you what they know. Ask them questions and encourage them to figure things out. There will be suggestions at each station to help you support and encourage your children.</a:t>
            </a:r>
            <a:endParaRPr dirty="0"/>
          </a:p>
          <a:p>
            <a:pPr marL="228600" lvl="0" indent="-228600" algn="l" rtl="0">
              <a:spcBef>
                <a:spcPts val="0"/>
              </a:spcBef>
              <a:spcAft>
                <a:spcPts val="0"/>
              </a:spcAft>
              <a:buClr>
                <a:schemeClr val="dk1"/>
              </a:buClr>
              <a:buSzPts val="1200"/>
              <a:buFont typeface="Calibri"/>
              <a:buAutoNum type="arabicPeriod"/>
            </a:pPr>
            <a:r>
              <a:rPr lang="en-US" sz="1200" dirty="0">
                <a:solidFill>
                  <a:schemeClr val="dk1"/>
                </a:solidFill>
                <a:latin typeface="Calibri"/>
                <a:ea typeface="Calibri"/>
                <a:cs typeface="Calibri"/>
                <a:sym typeface="Calibri"/>
              </a:rPr>
              <a:t>It’s OK to go slowly. Don’t rush through the activity. Counting, calculating, and noticing patterns take time, especially when you are learning it.</a:t>
            </a:r>
            <a:endParaRPr dirty="0"/>
          </a:p>
          <a:p>
            <a:pPr marL="228600" lvl="0" indent="-228600" algn="l" rtl="0">
              <a:spcBef>
                <a:spcPts val="0"/>
              </a:spcBef>
              <a:spcAft>
                <a:spcPts val="0"/>
              </a:spcAft>
              <a:buClr>
                <a:schemeClr val="dk1"/>
              </a:buClr>
              <a:buSzPts val="1200"/>
              <a:buFont typeface="Calibri"/>
              <a:buAutoNum type="arabicPeriod"/>
            </a:pPr>
            <a:r>
              <a:rPr lang="en-US" sz="1200" dirty="0">
                <a:solidFill>
                  <a:schemeClr val="dk1"/>
                </a:solidFill>
                <a:latin typeface="Calibri"/>
                <a:ea typeface="Calibri"/>
                <a:cs typeface="Calibri"/>
                <a:sym typeface="Calibri"/>
              </a:rPr>
              <a:t>It’s OK to use fingers or other physical objects to count and do addition and subtraction. </a:t>
            </a:r>
            <a:endParaRPr dirty="0"/>
          </a:p>
          <a:p>
            <a:pPr marL="228600" lvl="0" indent="-228600" algn="l" rtl="0">
              <a:spcBef>
                <a:spcPts val="0"/>
              </a:spcBef>
              <a:spcAft>
                <a:spcPts val="0"/>
              </a:spcAft>
              <a:buClr>
                <a:schemeClr val="dk1"/>
              </a:buClr>
              <a:buSzPts val="1200"/>
              <a:buFont typeface="Calibri"/>
              <a:buAutoNum type="arabicPeriod"/>
            </a:pPr>
            <a:r>
              <a:rPr lang="en-US" sz="1200" dirty="0">
                <a:solidFill>
                  <a:schemeClr val="dk1"/>
                </a:solidFill>
                <a:latin typeface="Calibri"/>
                <a:ea typeface="Calibri"/>
                <a:cs typeface="Calibri"/>
                <a:sym typeface="Calibri"/>
              </a:rPr>
              <a:t>Show your thinking. Talking through your thinking helps your children see how you work things out and the strategies you are using. </a:t>
            </a:r>
            <a:endParaRPr dirty="0"/>
          </a:p>
          <a:p>
            <a:pPr marL="228600" lvl="0" indent="-228600" algn="l" rtl="0">
              <a:spcBef>
                <a:spcPts val="0"/>
              </a:spcBef>
              <a:spcAft>
                <a:spcPts val="0"/>
              </a:spcAft>
              <a:buClr>
                <a:schemeClr val="dk1"/>
              </a:buClr>
              <a:buSzPts val="1200"/>
              <a:buFont typeface="Calibri"/>
              <a:buAutoNum type="arabicPeriod"/>
            </a:pPr>
            <a:r>
              <a:rPr lang="en-US" sz="1200" dirty="0">
                <a:solidFill>
                  <a:schemeClr val="dk1"/>
                </a:solidFill>
                <a:latin typeface="Calibri"/>
                <a:ea typeface="Calibri"/>
                <a:cs typeface="Calibri"/>
                <a:sym typeface="Calibri"/>
              </a:rPr>
              <a:t>Make mistakes! Mistakes can lead to learning. It also shows your children that you can laugh and keep going even when you make a mistake. </a:t>
            </a:r>
            <a:endParaRPr dirty="0"/>
          </a:p>
          <a:p>
            <a:pPr marL="228600" lvl="0" indent="-228600" algn="l" rtl="0">
              <a:spcBef>
                <a:spcPts val="0"/>
              </a:spcBef>
              <a:spcAft>
                <a:spcPts val="0"/>
              </a:spcAft>
              <a:buClr>
                <a:schemeClr val="dk1"/>
              </a:buClr>
              <a:buSzPts val="1200"/>
              <a:buFont typeface="Calibri"/>
              <a:buAutoNum type="arabicPeriod"/>
            </a:pPr>
            <a:r>
              <a:rPr lang="en-US" sz="1200" dirty="0">
                <a:solidFill>
                  <a:schemeClr val="dk1"/>
                </a:solidFill>
                <a:latin typeface="Calibri"/>
                <a:ea typeface="Calibri"/>
                <a:cs typeface="Calibri"/>
                <a:sym typeface="Calibri"/>
              </a:rPr>
              <a:t>Have fun! </a:t>
            </a:r>
            <a:endParaRPr dirty="0"/>
          </a:p>
        </p:txBody>
      </p:sp>
      <p:sp>
        <p:nvSpPr>
          <p:cNvPr id="620" name="Google Shape;620;p20:notes"/>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21: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21: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228600" marR="0" lvl="0" indent="-228600" algn="l" rtl="0">
              <a:lnSpc>
                <a:spcPct val="100000"/>
              </a:lnSpc>
              <a:spcBef>
                <a:spcPts val="0"/>
              </a:spcBef>
              <a:spcAft>
                <a:spcPts val="0"/>
              </a:spcAft>
              <a:buClr>
                <a:srgbClr val="000000"/>
              </a:buClr>
              <a:buSzPts val="1200"/>
              <a:buFont typeface="Calibri"/>
              <a:buAutoNum type="arabicPeriod"/>
            </a:pPr>
            <a:r>
              <a:rPr lang="en-US" sz="1200" b="0" i="0" u="none" strike="noStrike" cap="none" dirty="0">
                <a:solidFill>
                  <a:srgbClr val="000000"/>
                </a:solidFill>
                <a:latin typeface="Calibri"/>
                <a:ea typeface="Calibri"/>
                <a:cs typeface="Calibri"/>
                <a:sym typeface="Calibri"/>
              </a:rPr>
              <a:t>When families come in, they should have received a number from 1 to 4 (or colors or shape), which will tell them which station to start at.</a:t>
            </a:r>
            <a:endParaRPr dirty="0"/>
          </a:p>
          <a:p>
            <a:pPr marL="228600" marR="0" lvl="0" indent="-228600" algn="l" rtl="0">
              <a:lnSpc>
                <a:spcPct val="100000"/>
              </a:lnSpc>
              <a:spcBef>
                <a:spcPts val="0"/>
              </a:spcBef>
              <a:spcAft>
                <a:spcPts val="0"/>
              </a:spcAft>
              <a:buClr>
                <a:srgbClr val="000000"/>
              </a:buClr>
              <a:buSzPts val="1200"/>
              <a:buFont typeface="Calibri"/>
              <a:buAutoNum type="arabicPeriod"/>
            </a:pPr>
            <a:r>
              <a:rPr lang="en-US" sz="1200" b="0" i="0" u="none" strike="noStrike" cap="none" dirty="0">
                <a:solidFill>
                  <a:srgbClr val="000000"/>
                </a:solidFill>
                <a:latin typeface="Calibri"/>
                <a:ea typeface="Calibri"/>
                <a:cs typeface="Calibri"/>
                <a:sym typeface="Calibri"/>
              </a:rPr>
              <a:t>Say that you will ring a bell every 15 minutes to remind them to go to the next station.</a:t>
            </a:r>
            <a:endParaRPr dirty="0"/>
          </a:p>
          <a:p>
            <a:pPr marL="228600" marR="0" lvl="0" indent="-228600" algn="l" rtl="0">
              <a:lnSpc>
                <a:spcPct val="100000"/>
              </a:lnSpc>
              <a:spcBef>
                <a:spcPts val="0"/>
              </a:spcBef>
              <a:spcAft>
                <a:spcPts val="0"/>
              </a:spcAft>
              <a:buClr>
                <a:srgbClr val="000000"/>
              </a:buClr>
              <a:buSzPts val="1200"/>
              <a:buFont typeface="Calibri"/>
              <a:buAutoNum type="arabicPeriod"/>
            </a:pPr>
            <a:r>
              <a:rPr lang="en-US" sz="1200" b="0" i="0" u="none" strike="noStrike" cap="none" dirty="0">
                <a:solidFill>
                  <a:srgbClr val="000000"/>
                </a:solidFill>
                <a:latin typeface="Calibri"/>
                <a:ea typeface="Calibri"/>
                <a:cs typeface="Calibri"/>
                <a:sym typeface="Calibri"/>
              </a:rPr>
              <a:t>Direct them to their first station. </a:t>
            </a:r>
            <a:endParaRPr dirty="0"/>
          </a:p>
          <a:p>
            <a:pPr marL="228600" marR="0" lvl="0" indent="-228600" algn="l" rtl="0">
              <a:lnSpc>
                <a:spcPct val="100000"/>
              </a:lnSpc>
              <a:spcBef>
                <a:spcPts val="0"/>
              </a:spcBef>
              <a:spcAft>
                <a:spcPts val="0"/>
              </a:spcAft>
              <a:buClr>
                <a:srgbClr val="000000"/>
              </a:buClr>
              <a:buSzPts val="1200"/>
              <a:buFont typeface="Calibri"/>
              <a:buAutoNum type="arabicPeriod"/>
            </a:pPr>
            <a:r>
              <a:rPr lang="en-US" sz="1200" b="0" i="0" u="none" strike="noStrike" cap="none" dirty="0">
                <a:solidFill>
                  <a:srgbClr val="000000"/>
                </a:solidFill>
                <a:latin typeface="Calibri"/>
                <a:ea typeface="Calibri"/>
                <a:cs typeface="Calibri"/>
                <a:sym typeface="Calibri"/>
              </a:rPr>
              <a:t>They should then return to the main room/gym/cafeteria for the wrap-up and raffle.</a:t>
            </a:r>
            <a:endParaRPr dirty="0"/>
          </a:p>
          <a:p>
            <a:pPr marL="0" lvl="0" indent="0" algn="l" rtl="0">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p:txBody>
      </p:sp>
      <p:sp>
        <p:nvSpPr>
          <p:cNvPr id="644" name="Google Shape;644;p21:notes"/>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22: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p22: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666" name="Google Shape;666;p22:notes"/>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23: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23: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a:t>Thank you for your time today!</a:t>
            </a:r>
            <a:endParaRPr/>
          </a:p>
        </p:txBody>
      </p:sp>
      <p:sp>
        <p:nvSpPr>
          <p:cNvPr id="674" name="Google Shape;674;p23:notes"/>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3: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As you have dinner and get settled in for activities, we want you to talk with the others sitting close to you. </a:t>
            </a:r>
            <a:endParaRPr/>
          </a:p>
          <a:p>
            <a:pPr marL="0" marR="0" lvl="0" indent="0" algn="l" rtl="0">
              <a:lnSpc>
                <a:spcPct val="100000"/>
              </a:lnSpc>
              <a:spcBef>
                <a:spcPts val="0"/>
              </a:spcBef>
              <a:spcAft>
                <a:spcPts val="0"/>
              </a:spcAft>
              <a:buClr>
                <a:schemeClr val="dk1"/>
              </a:buClr>
              <a:buSzPts val="1200"/>
              <a:buFont typeface="Calibri"/>
              <a:buNone/>
            </a:pPr>
            <a:r>
              <a:rPr lang="en-US"/>
              <a:t>To kick things off, introduce yourself and share which book you identify with when you think of being a math learner.  </a:t>
            </a:r>
            <a:endParaRPr/>
          </a:p>
          <a:p>
            <a:pPr marL="0" marR="0" lvl="0" indent="0" algn="l" rtl="0">
              <a:lnSpc>
                <a:spcPct val="100000"/>
              </a:lnSpc>
              <a:spcBef>
                <a:spcPts val="0"/>
              </a:spcBef>
              <a:spcAft>
                <a:spcPts val="0"/>
              </a:spcAft>
              <a:buClr>
                <a:schemeClr val="dk1"/>
              </a:buClr>
              <a:buSzPts val="1200"/>
              <a:buFont typeface="Calibri"/>
              <a:buNone/>
            </a:pPr>
            <a:r>
              <a:rPr lang="en-US"/>
              <a:t>When you think of learning math are you…</a:t>
            </a:r>
            <a:endParaRPr/>
          </a:p>
          <a:p>
            <a:pPr marL="171450" marR="0" lvl="0" indent="-171450" algn="l" rtl="0">
              <a:lnSpc>
                <a:spcPct val="100000"/>
              </a:lnSpc>
              <a:spcBef>
                <a:spcPts val="0"/>
              </a:spcBef>
              <a:spcAft>
                <a:spcPts val="0"/>
              </a:spcAft>
              <a:buClr>
                <a:schemeClr val="dk1"/>
              </a:buClr>
              <a:buSzPts val="1200"/>
              <a:buFont typeface="Arial"/>
              <a:buChar char="•"/>
            </a:pPr>
            <a:r>
              <a:rPr lang="en-US"/>
              <a:t>The Little Engine That Could?</a:t>
            </a:r>
            <a:endParaRPr/>
          </a:p>
          <a:p>
            <a:pPr marL="171450" marR="0" lvl="0" indent="-171450" algn="l" rtl="0">
              <a:lnSpc>
                <a:spcPct val="100000"/>
              </a:lnSpc>
              <a:spcBef>
                <a:spcPts val="0"/>
              </a:spcBef>
              <a:spcAft>
                <a:spcPts val="0"/>
              </a:spcAft>
              <a:buClr>
                <a:schemeClr val="dk1"/>
              </a:buClr>
              <a:buSzPts val="1200"/>
              <a:buFont typeface="Arial"/>
              <a:buChar char="•"/>
            </a:pPr>
            <a:r>
              <a:rPr lang="en-US"/>
              <a:t>Oh, The Thinks You Can Think?</a:t>
            </a:r>
            <a:endParaRPr/>
          </a:p>
          <a:p>
            <a:pPr marL="171450" marR="0" lvl="0" indent="-171450" algn="l" rtl="0">
              <a:lnSpc>
                <a:spcPct val="100000"/>
              </a:lnSpc>
              <a:spcBef>
                <a:spcPts val="0"/>
              </a:spcBef>
              <a:spcAft>
                <a:spcPts val="0"/>
              </a:spcAft>
              <a:buClr>
                <a:schemeClr val="dk1"/>
              </a:buClr>
              <a:buSzPts val="1200"/>
              <a:buFont typeface="Arial"/>
              <a:buChar char="•"/>
            </a:pPr>
            <a:r>
              <a:rPr lang="en-US"/>
              <a:t>Know and Follow the Rules?</a:t>
            </a:r>
            <a:endParaRPr/>
          </a:p>
          <a:p>
            <a:pPr marL="171450" marR="0" lvl="0" indent="-171450" algn="l" rtl="0">
              <a:lnSpc>
                <a:spcPct val="100000"/>
              </a:lnSpc>
              <a:spcBef>
                <a:spcPts val="0"/>
              </a:spcBef>
              <a:spcAft>
                <a:spcPts val="0"/>
              </a:spcAft>
              <a:buClr>
                <a:schemeClr val="dk1"/>
              </a:buClr>
              <a:buSzPts val="1200"/>
              <a:buFont typeface="Arial"/>
              <a:buChar char="•"/>
            </a:pPr>
            <a:r>
              <a:rPr lang="en-US"/>
              <a:t>OR Alexander and the Terrible, Horrible, No Good, Very Bad Day?</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Once we see most of you are done with dinner, we will get started with the activities. </a:t>
            </a:r>
            <a:endParaRPr/>
          </a:p>
          <a:p>
            <a:pPr marL="0" lvl="0" indent="0" algn="l" rtl="0">
              <a:spcBef>
                <a:spcPts val="0"/>
              </a:spcBef>
              <a:spcAft>
                <a:spcPts val="0"/>
              </a:spcAft>
              <a:buNone/>
            </a:pPr>
            <a:endParaRPr/>
          </a:p>
        </p:txBody>
      </p:sp>
      <p:sp>
        <p:nvSpPr>
          <p:cNvPr id="449" name="Google Shape;449;p3:notes"/>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4: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a:t>Facilitator will welcome participants and review the goals and agenda. </a:t>
            </a:r>
            <a:endParaRPr/>
          </a:p>
        </p:txBody>
      </p:sp>
      <p:sp>
        <p:nvSpPr>
          <p:cNvPr id="462" name="Google Shape;462;p4:notes"/>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5: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5: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In the past, math was often taught as a set of rules to follow, but that's not what mathematics really is or how it’s taught today. Mathematics is about puzzling over problems, trying multiple strategies, and finding solutions.  </a:t>
            </a:r>
            <a:endParaRPr/>
          </a:p>
          <a:p>
            <a:pPr marL="0" lvl="0" indent="0" algn="l" rtl="0">
              <a:spcBef>
                <a:spcPts val="0"/>
              </a:spcBef>
              <a:spcAft>
                <a:spcPts val="0"/>
              </a:spcAft>
              <a:buNone/>
            </a:pPr>
            <a:endParaRPr b="0" i="0"/>
          </a:p>
          <a:p>
            <a:pPr marL="0" lvl="0" indent="0" algn="l" rtl="0">
              <a:spcBef>
                <a:spcPts val="0"/>
              </a:spcBef>
              <a:spcAft>
                <a:spcPts val="0"/>
              </a:spcAft>
              <a:buNone/>
            </a:pPr>
            <a:r>
              <a:rPr lang="en-US" sz="1200" b="0" i="0">
                <a:solidFill>
                  <a:schemeClr val="dk1"/>
                </a:solidFill>
                <a:latin typeface="Calibri"/>
                <a:ea typeface="Calibri"/>
                <a:cs typeface="Calibri"/>
                <a:sym typeface="Calibri"/>
              </a:rPr>
              <a:t>Early math skills are essential to children’s learning and success in school (Claessens &amp; Engel, 2013). Early math skills predict later math performance, as well as success in other subjects (Duncan et al., 2007).  </a:t>
            </a:r>
            <a:endParaRPr b="0" i="0"/>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Mathematics achievement is particularly important for students in Kentucky. Understanding math is important not just for future success in school, but for employment in growing sectors of the workforce. </a:t>
            </a:r>
            <a:endParaRPr b="0" i="0"/>
          </a:p>
          <a:p>
            <a:pPr marL="0" lvl="0" indent="0" algn="l" rtl="0">
              <a:spcBef>
                <a:spcPts val="0"/>
              </a:spcBef>
              <a:spcAft>
                <a:spcPts val="0"/>
              </a:spcAft>
              <a:buNone/>
            </a:pPr>
            <a:endParaRPr/>
          </a:p>
        </p:txBody>
      </p:sp>
      <p:sp>
        <p:nvSpPr>
          <p:cNvPr id="472" name="Google Shape;472;p5:notes"/>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6: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6: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dirty="0"/>
              <a:t>Let’s review the goal of the community math nights and why we think they are important. Community math nights are intended to engage the broader community (such as family members and community leaders) in understanding the importance of mathematics and learning how best to support their children in learning math.</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From the research, we know that children who believe they can be successful in math will put in more effort and engage in productive struggle, which lead to better mathematics performance. Students who perform better in math in elementary school are more likely to have success in middle and high school. Success in high school leads to higher incomes and opportunity in a growing number of STEM and non-STEM jobs.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Source: https://ies.ed.gov/ncee/edlabs/infographics/pdf/REL_AP_Supporting_Your_Child_in_Developing_Math_Skills_for_Future_Success.pdf</a:t>
            </a:r>
            <a:endParaRPr dirty="0"/>
          </a:p>
          <a:p>
            <a:pPr marL="0" lvl="0" indent="0" algn="l" rtl="0">
              <a:spcBef>
                <a:spcPts val="0"/>
              </a:spcBef>
              <a:spcAft>
                <a:spcPts val="0"/>
              </a:spcAft>
              <a:buNone/>
            </a:pPr>
            <a:endParaRPr dirty="0"/>
          </a:p>
        </p:txBody>
      </p:sp>
      <p:sp>
        <p:nvSpPr>
          <p:cNvPr id="480" name="Google Shape;480;p6:notes"/>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7: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7: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dirty="0"/>
              <a:t>We also know that families are natural math role models, and they can support their children in developing math skills by praising effort and modeling positive math attitudes, encouraging children to seek help and try new strategies, and confronting stereotypes about who is good at math.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So we want you to understand the importance of math and feel comfortable and confident in supporting your children to learn math. </a:t>
            </a:r>
            <a:endParaRPr dirty="0"/>
          </a:p>
        </p:txBody>
      </p:sp>
      <p:sp>
        <p:nvSpPr>
          <p:cNvPr id="488" name="Google Shape;488;p7:notes"/>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8: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8: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dirty="0"/>
              <a:t>Before we get into the math activities and stations, we think it is important to talk with you about how adults’ attitudes toward math can influence children’s math learning.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Source: http://readingismysuperpower.org/wp-content/uploads/2018/01/math-books-horror-section.jpg</a:t>
            </a:r>
            <a:endParaRPr dirty="0"/>
          </a:p>
        </p:txBody>
      </p:sp>
      <p:sp>
        <p:nvSpPr>
          <p:cNvPr id="496" name="Google Shape;496;p8:notes"/>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9: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9: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When a student is learning math, how adults talk to them about the subject really matters. Research studies have found that adult’s reactions to a student’s work will impact the student’s achievement and attitudes toward the subject.  For example, if a child is learning something new in math and asks a parent for help, some parents may react by saying that they are not good at math, or that they don’t know how to do the “new math”. While they may feel this way, it is important to think about what this communicates to the child. If the parent doesn’t react positively, how can we expect the child to react positively?</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In addition to paying attention to how we react when children ask us for help with their work, we need to pay attention to how we communicate our expectations for them. When a child is struggling with math, a parent or teacher may try to </a:t>
            </a:r>
            <a:r>
              <a:rPr lang="en-US" sz="1200" i="1">
                <a:solidFill>
                  <a:schemeClr val="dk1"/>
                </a:solidFill>
                <a:latin typeface="Calibri"/>
                <a:ea typeface="Calibri"/>
                <a:cs typeface="Calibri"/>
                <a:sym typeface="Calibri"/>
              </a:rPr>
              <a:t>comfort </a:t>
            </a:r>
            <a:r>
              <a:rPr lang="en-US" sz="1200">
                <a:solidFill>
                  <a:schemeClr val="dk1"/>
                </a:solidFill>
                <a:latin typeface="Calibri"/>
                <a:ea typeface="Calibri"/>
                <a:cs typeface="Calibri"/>
                <a:sym typeface="Calibri"/>
              </a:rPr>
              <a:t>the student instead of giving them strategies to succeed in math.  For instance, take the phrase that we may  have all heard, “Plenty of people have trouble in math but go on to be very successful in other fields.” This communicates that you have low expectations for them in math, so why should they try harder? Parents can use phrases like “I know this is hard, maybe you can try another way to solve the problem?” or “I know this is hard, but you are learning something new, and sometimes that takes a lot of work. ”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Blackwell, Trzesniewski, &amp; Dweck (2007)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Blackwell, L. S., Trzesniewski, K. H., &amp; Dweck, C. S. (2007). Implicit theories of intelligence predict achievement across an adolescent transition: A longitudinal study and an intervention. Child Development, 78, 246-263.</a:t>
            </a:r>
            <a:endParaRPr/>
          </a:p>
          <a:p>
            <a:pPr marL="0" lvl="0" indent="0" algn="l" rtl="0">
              <a:spcBef>
                <a:spcPts val="0"/>
              </a:spcBef>
              <a:spcAft>
                <a:spcPts val="0"/>
              </a:spcAft>
              <a:buNone/>
            </a:pPr>
            <a:endParaRPr/>
          </a:p>
        </p:txBody>
      </p:sp>
      <p:sp>
        <p:nvSpPr>
          <p:cNvPr id="505" name="Google Shape;505;p9:notes"/>
          <p:cNvSpPr txBox="1">
            <a:spLocks noGrp="1"/>
          </p:cNvSpPr>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1" Type="http://schemas.openxmlformats.org/officeDocument/2006/relationships/hyperlink" Target="mailto:RELAppalachia@sri.com" TargetMode="External"/><Relationship Id="rId12" Type="http://schemas.openxmlformats.org/officeDocument/2006/relationships/image" Target="../media/image8.png"/><Relationship Id="rId13" Type="http://schemas.openxmlformats.org/officeDocument/2006/relationships/image" Target="../media/image9.png"/><Relationship Id="rId14"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hyperlink" Target="https://ies.ed.gov/ncee/edlabs/regions/appalachia/" TargetMode="External"/><Relationship Id="rId10" Type="http://schemas.openxmlformats.org/officeDocument/2006/relationships/hyperlink" Target="https://twitter.com/REL_Appalachia"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5"/>
          <p:cNvSpPr/>
          <p:nvPr/>
        </p:nvSpPr>
        <p:spPr>
          <a:xfrm>
            <a:off x="3177"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5"/>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5"/>
          <p:cNvSpPr txBox="1">
            <a:spLocks noGrp="1"/>
          </p:cNvSpPr>
          <p:nvPr>
            <p:ph type="ctrTitle"/>
          </p:nvPr>
        </p:nvSpPr>
        <p:spPr>
          <a:xfrm>
            <a:off x="1097280" y="1040621"/>
            <a:ext cx="10058400" cy="1627938"/>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4050"/>
              <a:buFont typeface="Arial"/>
              <a:buNone/>
              <a:defRPr sz="405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5"/>
          <p:cNvSpPr txBox="1">
            <a:spLocks noGrp="1"/>
          </p:cNvSpPr>
          <p:nvPr>
            <p:ph type="subTitle" idx="1"/>
          </p:nvPr>
        </p:nvSpPr>
        <p:spPr>
          <a:xfrm>
            <a:off x="1110475" y="3174143"/>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900"/>
              </a:spcBef>
              <a:spcAft>
                <a:spcPts val="0"/>
              </a:spcAft>
              <a:buSzPts val="1800"/>
              <a:buNone/>
              <a:defRPr sz="1800" cap="none">
                <a:solidFill>
                  <a:schemeClr val="dk1"/>
                </a:solidFill>
                <a:latin typeface="Arial"/>
                <a:ea typeface="Arial"/>
                <a:cs typeface="Arial"/>
                <a:sym typeface="Arial"/>
              </a:defRPr>
            </a:lvl1pPr>
            <a:lvl2pPr lvl="1" algn="ctr">
              <a:lnSpc>
                <a:spcPct val="90000"/>
              </a:lnSpc>
              <a:spcBef>
                <a:spcPts val="900"/>
              </a:spcBef>
              <a:spcAft>
                <a:spcPts val="0"/>
              </a:spcAft>
              <a:buSzPts val="1980"/>
              <a:buNone/>
              <a:defRPr sz="1800"/>
            </a:lvl2pPr>
            <a:lvl3pPr lvl="2" algn="ctr">
              <a:lnSpc>
                <a:spcPct val="90000"/>
              </a:lnSpc>
              <a:spcBef>
                <a:spcPts val="150"/>
              </a:spcBef>
              <a:spcAft>
                <a:spcPts val="0"/>
              </a:spcAft>
              <a:buSzPts val="1980"/>
              <a:buNone/>
              <a:defRPr sz="1800"/>
            </a:lvl3pPr>
            <a:lvl4pPr lvl="3" algn="ctr">
              <a:lnSpc>
                <a:spcPct val="90000"/>
              </a:lnSpc>
              <a:spcBef>
                <a:spcPts val="300"/>
              </a:spcBef>
              <a:spcAft>
                <a:spcPts val="0"/>
              </a:spcAft>
              <a:buSzPts val="1350"/>
              <a:buNone/>
              <a:defRPr sz="1500"/>
            </a:lvl4pPr>
            <a:lvl5pPr lvl="4" algn="ctr">
              <a:lnSpc>
                <a:spcPct val="90000"/>
              </a:lnSpc>
              <a:spcBef>
                <a:spcPts val="300"/>
              </a:spcBef>
              <a:spcAft>
                <a:spcPts val="0"/>
              </a:spcAft>
              <a:buSzPts val="1500"/>
              <a:buNone/>
              <a:defRPr sz="1500"/>
            </a:lvl5pPr>
            <a:lvl6pPr lvl="5" algn="ctr">
              <a:lnSpc>
                <a:spcPct val="90000"/>
              </a:lnSpc>
              <a:spcBef>
                <a:spcPts val="300"/>
              </a:spcBef>
              <a:spcAft>
                <a:spcPts val="0"/>
              </a:spcAft>
              <a:buSzPts val="1500"/>
              <a:buNone/>
              <a:defRPr sz="1500"/>
            </a:lvl6pPr>
            <a:lvl7pPr lvl="6" algn="ctr">
              <a:lnSpc>
                <a:spcPct val="90000"/>
              </a:lnSpc>
              <a:spcBef>
                <a:spcPts val="300"/>
              </a:spcBef>
              <a:spcAft>
                <a:spcPts val="0"/>
              </a:spcAft>
              <a:buSzPts val="1500"/>
              <a:buNone/>
              <a:defRPr sz="1500"/>
            </a:lvl7pPr>
            <a:lvl8pPr lvl="7" algn="ctr">
              <a:lnSpc>
                <a:spcPct val="90000"/>
              </a:lnSpc>
              <a:spcBef>
                <a:spcPts val="300"/>
              </a:spcBef>
              <a:spcAft>
                <a:spcPts val="0"/>
              </a:spcAft>
              <a:buSzPts val="1500"/>
              <a:buNone/>
              <a:defRPr sz="1500"/>
            </a:lvl8pPr>
            <a:lvl9pPr lvl="8" algn="ctr">
              <a:lnSpc>
                <a:spcPct val="90000"/>
              </a:lnSpc>
              <a:spcBef>
                <a:spcPts val="300"/>
              </a:spcBef>
              <a:spcAft>
                <a:spcPts val="300"/>
              </a:spcAft>
              <a:buSzPts val="1500"/>
              <a:buNone/>
              <a:defRPr sz="1500"/>
            </a:lvl9pPr>
          </a:lstStyle>
          <a:p>
            <a:endParaRPr/>
          </a:p>
        </p:txBody>
      </p:sp>
      <p:cxnSp>
        <p:nvCxnSpPr>
          <p:cNvPr id="22" name="Google Shape;22;p25"/>
          <p:cNvCxnSpPr/>
          <p:nvPr/>
        </p:nvCxnSpPr>
        <p:spPr>
          <a:xfrm>
            <a:off x="1156667" y="2863968"/>
            <a:ext cx="9875520" cy="0"/>
          </a:xfrm>
          <a:prstGeom prst="straightConnector1">
            <a:avLst/>
          </a:prstGeom>
          <a:noFill/>
          <a:ln w="9525" cap="flat" cmpd="sng">
            <a:solidFill>
              <a:srgbClr val="7F7F7F"/>
            </a:solidFill>
            <a:prstDash val="solid"/>
            <a:round/>
            <a:headEnd type="none" w="sm" len="sm"/>
            <a:tailEnd type="none" w="sm" len="sm"/>
          </a:ln>
        </p:spPr>
      </p:cxnSp>
      <p:sp>
        <p:nvSpPr>
          <p:cNvPr id="23" name="Google Shape;23;p25"/>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9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6" name="Google Shape;26;p25" descr="&quot; &quot;"/>
          <p:cNvGrpSpPr/>
          <p:nvPr/>
        </p:nvGrpSpPr>
        <p:grpSpPr>
          <a:xfrm>
            <a:off x="1156667" y="4813546"/>
            <a:ext cx="9798651" cy="1243584"/>
            <a:chOff x="1156667" y="4813546"/>
            <a:chExt cx="9798650" cy="1243584"/>
          </a:xfrm>
        </p:grpSpPr>
        <p:pic>
          <p:nvPicPr>
            <p:cNvPr id="27" name="Google Shape;27;p25"/>
            <p:cNvPicPr preferRelativeResize="0"/>
            <p:nvPr/>
          </p:nvPicPr>
          <p:blipFill rotWithShape="1">
            <a:blip r:embed="rId2">
              <a:alphaModFix/>
            </a:blip>
            <a:srcRect/>
            <a:stretch/>
          </p:blipFill>
          <p:spPr>
            <a:xfrm>
              <a:off x="1156667" y="4813546"/>
              <a:ext cx="1496568" cy="1243584"/>
            </a:xfrm>
            <a:prstGeom prst="rect">
              <a:avLst/>
            </a:prstGeom>
            <a:noFill/>
            <a:ln>
              <a:noFill/>
            </a:ln>
          </p:spPr>
        </p:pic>
        <p:pic>
          <p:nvPicPr>
            <p:cNvPr id="28" name="Google Shape;28;p25"/>
            <p:cNvPicPr preferRelativeResize="0"/>
            <p:nvPr/>
          </p:nvPicPr>
          <p:blipFill rotWithShape="1">
            <a:blip r:embed="rId3">
              <a:alphaModFix/>
            </a:blip>
            <a:srcRect/>
            <a:stretch/>
          </p:blipFill>
          <p:spPr>
            <a:xfrm>
              <a:off x="2739227" y="4840978"/>
              <a:ext cx="1783080" cy="1188720"/>
            </a:xfrm>
            <a:prstGeom prst="rect">
              <a:avLst/>
            </a:prstGeom>
            <a:noFill/>
            <a:ln>
              <a:noFill/>
            </a:ln>
          </p:spPr>
        </p:pic>
        <p:pic>
          <p:nvPicPr>
            <p:cNvPr id="29" name="Google Shape;29;p25"/>
            <p:cNvPicPr preferRelativeResize="0"/>
            <p:nvPr/>
          </p:nvPicPr>
          <p:blipFill rotWithShape="1">
            <a:blip r:embed="rId4">
              <a:alphaModFix/>
            </a:blip>
            <a:srcRect b="4288"/>
            <a:stretch/>
          </p:blipFill>
          <p:spPr>
            <a:xfrm>
              <a:off x="4522307" y="4840978"/>
              <a:ext cx="1703614" cy="1188720"/>
            </a:xfrm>
            <a:prstGeom prst="rect">
              <a:avLst/>
            </a:prstGeom>
            <a:noFill/>
            <a:ln>
              <a:noFill/>
            </a:ln>
          </p:spPr>
        </p:pic>
        <p:pic>
          <p:nvPicPr>
            <p:cNvPr id="30" name="Google Shape;30;p25"/>
            <p:cNvPicPr preferRelativeResize="0"/>
            <p:nvPr/>
          </p:nvPicPr>
          <p:blipFill rotWithShape="1">
            <a:blip r:embed="rId5">
              <a:alphaModFix/>
            </a:blip>
            <a:srcRect/>
            <a:stretch/>
          </p:blipFill>
          <p:spPr>
            <a:xfrm>
              <a:off x="6225921" y="4840978"/>
              <a:ext cx="1636162" cy="1188720"/>
            </a:xfrm>
            <a:prstGeom prst="rect">
              <a:avLst/>
            </a:prstGeom>
            <a:noFill/>
            <a:ln>
              <a:noFill/>
            </a:ln>
          </p:spPr>
        </p:pic>
        <p:pic>
          <p:nvPicPr>
            <p:cNvPr id="31" name="Google Shape;31;p25"/>
            <p:cNvPicPr preferRelativeResize="0"/>
            <p:nvPr/>
          </p:nvPicPr>
          <p:blipFill rotWithShape="1">
            <a:blip r:embed="rId6">
              <a:alphaModFix/>
            </a:blip>
            <a:srcRect t="-1" b="4411"/>
            <a:stretch/>
          </p:blipFill>
          <p:spPr>
            <a:xfrm>
              <a:off x="7862083" y="4840978"/>
              <a:ext cx="1447314" cy="1188720"/>
            </a:xfrm>
            <a:prstGeom prst="rect">
              <a:avLst/>
            </a:prstGeom>
            <a:noFill/>
            <a:ln>
              <a:noFill/>
            </a:ln>
          </p:spPr>
        </p:pic>
        <p:pic>
          <p:nvPicPr>
            <p:cNvPr id="32" name="Google Shape;32;p25"/>
            <p:cNvPicPr preferRelativeResize="0"/>
            <p:nvPr/>
          </p:nvPicPr>
          <p:blipFill rotWithShape="1">
            <a:blip r:embed="rId7">
              <a:alphaModFix/>
            </a:blip>
            <a:srcRect/>
            <a:stretch/>
          </p:blipFill>
          <p:spPr>
            <a:xfrm>
              <a:off x="9309397" y="4842342"/>
              <a:ext cx="1645920" cy="1187356"/>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5"/>
        <p:cNvGrpSpPr/>
        <p:nvPr/>
      </p:nvGrpSpPr>
      <p:grpSpPr>
        <a:xfrm>
          <a:off x="0" y="0"/>
          <a:ext cx="0" cy="0"/>
          <a:chOff x="0" y="0"/>
          <a:chExt cx="0" cy="0"/>
        </a:xfrm>
      </p:grpSpPr>
      <p:grpSp>
        <p:nvGrpSpPr>
          <p:cNvPr id="96" name="Google Shape;96;p38" descr="&quot; &quot;"/>
          <p:cNvGrpSpPr/>
          <p:nvPr/>
        </p:nvGrpSpPr>
        <p:grpSpPr>
          <a:xfrm>
            <a:off x="1858533" y="296594"/>
            <a:ext cx="8412480" cy="1067660"/>
            <a:chOff x="1156667" y="4813546"/>
            <a:chExt cx="9798650" cy="1243584"/>
          </a:xfrm>
        </p:grpSpPr>
        <p:pic>
          <p:nvPicPr>
            <p:cNvPr id="97" name="Google Shape;97;p38"/>
            <p:cNvPicPr preferRelativeResize="0"/>
            <p:nvPr/>
          </p:nvPicPr>
          <p:blipFill rotWithShape="1">
            <a:blip r:embed="rId2">
              <a:alphaModFix/>
            </a:blip>
            <a:srcRect/>
            <a:stretch/>
          </p:blipFill>
          <p:spPr>
            <a:xfrm>
              <a:off x="1156667" y="4813546"/>
              <a:ext cx="1496568" cy="1243584"/>
            </a:xfrm>
            <a:prstGeom prst="rect">
              <a:avLst/>
            </a:prstGeom>
            <a:noFill/>
            <a:ln>
              <a:noFill/>
            </a:ln>
          </p:spPr>
        </p:pic>
        <p:pic>
          <p:nvPicPr>
            <p:cNvPr id="98" name="Google Shape;98;p38"/>
            <p:cNvPicPr preferRelativeResize="0"/>
            <p:nvPr/>
          </p:nvPicPr>
          <p:blipFill rotWithShape="1">
            <a:blip r:embed="rId3">
              <a:alphaModFix/>
            </a:blip>
            <a:srcRect/>
            <a:stretch/>
          </p:blipFill>
          <p:spPr>
            <a:xfrm>
              <a:off x="2739227" y="4840978"/>
              <a:ext cx="1783080" cy="1188720"/>
            </a:xfrm>
            <a:prstGeom prst="rect">
              <a:avLst/>
            </a:prstGeom>
            <a:noFill/>
            <a:ln>
              <a:noFill/>
            </a:ln>
          </p:spPr>
        </p:pic>
        <p:pic>
          <p:nvPicPr>
            <p:cNvPr id="99" name="Google Shape;99;p38"/>
            <p:cNvPicPr preferRelativeResize="0"/>
            <p:nvPr/>
          </p:nvPicPr>
          <p:blipFill rotWithShape="1">
            <a:blip r:embed="rId4">
              <a:alphaModFix/>
            </a:blip>
            <a:srcRect b="4288"/>
            <a:stretch/>
          </p:blipFill>
          <p:spPr>
            <a:xfrm>
              <a:off x="4522307" y="4840978"/>
              <a:ext cx="1703614" cy="1188720"/>
            </a:xfrm>
            <a:prstGeom prst="rect">
              <a:avLst/>
            </a:prstGeom>
            <a:noFill/>
            <a:ln>
              <a:noFill/>
            </a:ln>
          </p:spPr>
        </p:pic>
        <p:pic>
          <p:nvPicPr>
            <p:cNvPr id="100" name="Google Shape;100;p38"/>
            <p:cNvPicPr preferRelativeResize="0"/>
            <p:nvPr/>
          </p:nvPicPr>
          <p:blipFill rotWithShape="1">
            <a:blip r:embed="rId5">
              <a:alphaModFix/>
            </a:blip>
            <a:srcRect/>
            <a:stretch/>
          </p:blipFill>
          <p:spPr>
            <a:xfrm>
              <a:off x="6225921" y="4840978"/>
              <a:ext cx="1636162" cy="1188720"/>
            </a:xfrm>
            <a:prstGeom prst="rect">
              <a:avLst/>
            </a:prstGeom>
            <a:noFill/>
            <a:ln>
              <a:noFill/>
            </a:ln>
          </p:spPr>
        </p:pic>
        <p:pic>
          <p:nvPicPr>
            <p:cNvPr id="101" name="Google Shape;101;p38"/>
            <p:cNvPicPr preferRelativeResize="0"/>
            <p:nvPr/>
          </p:nvPicPr>
          <p:blipFill rotWithShape="1">
            <a:blip r:embed="rId6">
              <a:alphaModFix/>
            </a:blip>
            <a:srcRect t="-1" b="4411"/>
            <a:stretch/>
          </p:blipFill>
          <p:spPr>
            <a:xfrm>
              <a:off x="7862083" y="4840978"/>
              <a:ext cx="1447314" cy="1188720"/>
            </a:xfrm>
            <a:prstGeom prst="rect">
              <a:avLst/>
            </a:prstGeom>
            <a:noFill/>
            <a:ln>
              <a:noFill/>
            </a:ln>
          </p:spPr>
        </p:pic>
        <p:pic>
          <p:nvPicPr>
            <p:cNvPr id="102" name="Google Shape;102;p38"/>
            <p:cNvPicPr preferRelativeResize="0"/>
            <p:nvPr/>
          </p:nvPicPr>
          <p:blipFill rotWithShape="1">
            <a:blip r:embed="rId7">
              <a:alphaModFix/>
            </a:blip>
            <a:srcRect/>
            <a:stretch/>
          </p:blipFill>
          <p:spPr>
            <a:xfrm>
              <a:off x="9309397" y="4842342"/>
              <a:ext cx="1645920" cy="1187356"/>
            </a:xfrm>
            <a:prstGeom prst="rect">
              <a:avLst/>
            </a:prstGeom>
            <a:noFill/>
            <a:ln>
              <a:noFill/>
            </a:ln>
          </p:spPr>
        </p:pic>
      </p:grpSp>
      <p:pic>
        <p:nvPicPr>
          <p:cNvPr id="103" name="Google Shape;103;p38" descr="&quot; &quot;"/>
          <p:cNvPicPr preferRelativeResize="0"/>
          <p:nvPr/>
        </p:nvPicPr>
        <p:blipFill rotWithShape="1">
          <a:blip r:embed="rId8">
            <a:alphaModFix/>
          </a:blip>
          <a:srcRect/>
          <a:stretch/>
        </p:blipFill>
        <p:spPr>
          <a:xfrm>
            <a:off x="320844" y="6354906"/>
            <a:ext cx="625641" cy="519136"/>
          </a:xfrm>
          <a:prstGeom prst="rect">
            <a:avLst/>
          </a:prstGeom>
          <a:noFill/>
          <a:ln>
            <a:noFill/>
          </a:ln>
        </p:spPr>
      </p:pic>
      <p:sp>
        <p:nvSpPr>
          <p:cNvPr id="104" name="Google Shape;104;p38"/>
          <p:cNvSpPr txBox="1"/>
          <p:nvPr/>
        </p:nvSpPr>
        <p:spPr>
          <a:xfrm>
            <a:off x="7370914" y="2597170"/>
            <a:ext cx="3996333" cy="3889438"/>
          </a:xfrm>
          <a:prstGeom prst="rect">
            <a:avLst/>
          </a:prstGeom>
          <a:noFill/>
          <a:ln>
            <a:noFill/>
          </a:ln>
        </p:spPr>
        <p:txBody>
          <a:bodyPr spcFirstLastPara="1" wrap="square" lIns="0" tIns="45700" rIns="0" bIns="45700" anchor="t" anchorCtr="0">
            <a:normAutofit/>
          </a:bodyPr>
          <a:lstStyle/>
          <a:p>
            <a:pPr marL="0" marR="0" lvl="0" indent="0" algn="l" rtl="0">
              <a:lnSpc>
                <a:spcPct val="100000"/>
              </a:lnSpc>
              <a:spcBef>
                <a:spcPts val="0"/>
              </a:spcBef>
              <a:spcAft>
                <a:spcPts val="0"/>
              </a:spcAft>
              <a:buClr>
                <a:srgbClr val="266F8B"/>
              </a:buClr>
              <a:buSzPts val="2400"/>
              <a:buFont typeface="Calibri"/>
              <a:buNone/>
            </a:pPr>
            <a:r>
              <a:rPr lang="en-US" sz="2400" b="1">
                <a:solidFill>
                  <a:srgbClr val="266F8B"/>
                </a:solidFill>
                <a:latin typeface="Arial"/>
                <a:ea typeface="Arial"/>
                <a:cs typeface="Arial"/>
                <a:sym typeface="Arial"/>
              </a:rPr>
              <a:t>REL Appalachia</a:t>
            </a:r>
            <a:endParaRPr/>
          </a:p>
          <a:p>
            <a:pPr marL="0" marR="0" lvl="0" indent="0" algn="l" rtl="0">
              <a:lnSpc>
                <a:spcPct val="100000"/>
              </a:lnSpc>
              <a:spcBef>
                <a:spcPts val="0"/>
              </a:spcBef>
              <a:spcAft>
                <a:spcPts val="0"/>
              </a:spcAft>
              <a:buClr>
                <a:srgbClr val="3F3F3F"/>
              </a:buClr>
              <a:buSzPts val="2400"/>
              <a:buFont typeface="Calibri"/>
              <a:buNone/>
            </a:pPr>
            <a:endParaRPr sz="2400">
              <a:solidFill>
                <a:schemeClr val="dk1"/>
              </a:solidFill>
              <a:latin typeface="Arial"/>
              <a:ea typeface="Arial"/>
              <a:cs typeface="Arial"/>
              <a:sym typeface="Arial"/>
            </a:endParaRPr>
          </a:p>
          <a:p>
            <a:pPr marL="493776" marR="0" lvl="3" indent="0" algn="l" rtl="0">
              <a:lnSpc>
                <a:spcPct val="100000"/>
              </a:lnSpc>
              <a:spcBef>
                <a:spcPts val="150"/>
              </a:spcBef>
              <a:spcAft>
                <a:spcPts val="0"/>
              </a:spcAft>
              <a:buClr>
                <a:schemeClr val="dk1"/>
              </a:buClr>
              <a:buSzPts val="2000"/>
              <a:buFont typeface="Calibri"/>
              <a:buNone/>
            </a:pPr>
            <a:r>
              <a:rPr lang="en-US" sz="2000" b="0" i="0" u="sng" strike="noStrike" cap="none">
                <a:solidFill>
                  <a:schemeClr val="dk1"/>
                </a:solidFill>
                <a:latin typeface="Arial"/>
                <a:ea typeface="Arial"/>
                <a:cs typeface="Arial"/>
                <a:sym typeface="Arial"/>
                <a:hlinkClick r:id="rId9"/>
              </a:rPr>
              <a:t>https://ies.ed.gov/ncee/edlabs/regions/appalachia/</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800"/>
              <a:buFont typeface="Calibri"/>
              <a:buNone/>
            </a:pPr>
            <a:endParaRPr sz="180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800"/>
              <a:buFont typeface="Calibri"/>
              <a:buNone/>
            </a:pPr>
            <a:endParaRPr sz="1800">
              <a:solidFill>
                <a:schemeClr val="dk1"/>
              </a:solidFill>
              <a:latin typeface="Arial"/>
              <a:ea typeface="Arial"/>
              <a:cs typeface="Arial"/>
              <a:sym typeface="Arial"/>
            </a:endParaRPr>
          </a:p>
          <a:p>
            <a:pPr marL="493776" marR="0" lvl="3" indent="0" algn="l" rtl="0">
              <a:lnSpc>
                <a:spcPct val="100000"/>
              </a:lnSpc>
              <a:spcBef>
                <a:spcPts val="150"/>
              </a:spcBef>
              <a:spcAft>
                <a:spcPts val="0"/>
              </a:spcAft>
              <a:buClr>
                <a:schemeClr val="dk1"/>
              </a:buClr>
              <a:buSzPts val="2000"/>
              <a:buFont typeface="Calibri"/>
              <a:buNone/>
            </a:pPr>
            <a:r>
              <a:rPr lang="en-US" sz="2000" b="0" i="0" u="sng" strike="noStrike" cap="none">
                <a:solidFill>
                  <a:schemeClr val="dk1"/>
                </a:solidFill>
                <a:latin typeface="Arial"/>
                <a:ea typeface="Arial"/>
                <a:cs typeface="Arial"/>
                <a:sym typeface="Arial"/>
                <a:hlinkClick r:id="rId10"/>
              </a:rPr>
              <a:t>@REL_Appalachia</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800"/>
              <a:buFont typeface="Calibri"/>
              <a:buNone/>
            </a:pPr>
            <a:endParaRPr sz="180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800"/>
              <a:buFont typeface="Calibri"/>
              <a:buNone/>
            </a:pPr>
            <a:endParaRPr sz="1800">
              <a:solidFill>
                <a:schemeClr val="dk1"/>
              </a:solidFill>
              <a:latin typeface="Arial"/>
              <a:ea typeface="Arial"/>
              <a:cs typeface="Arial"/>
              <a:sym typeface="Arial"/>
            </a:endParaRPr>
          </a:p>
          <a:p>
            <a:pPr marL="493776" marR="0" lvl="3" indent="0" algn="l" rtl="0">
              <a:lnSpc>
                <a:spcPct val="100000"/>
              </a:lnSpc>
              <a:spcBef>
                <a:spcPts val="150"/>
              </a:spcBef>
              <a:spcAft>
                <a:spcPts val="0"/>
              </a:spcAft>
              <a:buClr>
                <a:schemeClr val="dk1"/>
              </a:buClr>
              <a:buSzPts val="2000"/>
              <a:buFont typeface="Calibri"/>
              <a:buNone/>
            </a:pPr>
            <a:r>
              <a:rPr lang="en-US" sz="2000" b="0" i="0" u="sng" strike="noStrike" cap="none">
                <a:solidFill>
                  <a:schemeClr val="dk1"/>
                </a:solidFill>
                <a:latin typeface="Arial"/>
                <a:ea typeface="Arial"/>
                <a:cs typeface="Arial"/>
                <a:sym typeface="Arial"/>
                <a:hlinkClick r:id="rId11"/>
              </a:rPr>
              <a:t>RELAppalachia@sri.com</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rgbClr val="3F3F3F"/>
              </a:buClr>
              <a:buSzPts val="2000"/>
              <a:buFont typeface="Calibri"/>
              <a:buNone/>
            </a:pPr>
            <a:endParaRPr sz="200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2000"/>
              <a:buFont typeface="Calibri"/>
              <a:buNone/>
            </a:pPr>
            <a:endParaRPr sz="2000">
              <a:solidFill>
                <a:schemeClr val="dk1"/>
              </a:solidFill>
              <a:latin typeface="Arial"/>
              <a:ea typeface="Arial"/>
              <a:cs typeface="Arial"/>
              <a:sym typeface="Arial"/>
            </a:endParaRPr>
          </a:p>
        </p:txBody>
      </p:sp>
      <p:pic>
        <p:nvPicPr>
          <p:cNvPr id="105" name="Google Shape;105;p38" descr="&quot; &quot;"/>
          <p:cNvPicPr preferRelativeResize="0"/>
          <p:nvPr/>
        </p:nvPicPr>
        <p:blipFill rotWithShape="1">
          <a:blip r:embed="rId12">
            <a:alphaModFix/>
          </a:blip>
          <a:srcRect/>
          <a:stretch/>
        </p:blipFill>
        <p:spPr>
          <a:xfrm>
            <a:off x="7252829" y="3524615"/>
            <a:ext cx="436011" cy="403822"/>
          </a:xfrm>
          <a:prstGeom prst="rect">
            <a:avLst/>
          </a:prstGeom>
          <a:noFill/>
          <a:ln>
            <a:noFill/>
          </a:ln>
        </p:spPr>
      </p:pic>
      <p:pic>
        <p:nvPicPr>
          <p:cNvPr id="106" name="Google Shape;106;p38" descr="&quot; &quot;"/>
          <p:cNvPicPr preferRelativeResize="0"/>
          <p:nvPr/>
        </p:nvPicPr>
        <p:blipFill rotWithShape="1">
          <a:blip r:embed="rId13">
            <a:alphaModFix/>
          </a:blip>
          <a:srcRect/>
          <a:stretch/>
        </p:blipFill>
        <p:spPr>
          <a:xfrm>
            <a:off x="7252829" y="4541889"/>
            <a:ext cx="555265" cy="449765"/>
          </a:xfrm>
          <a:prstGeom prst="rect">
            <a:avLst/>
          </a:prstGeom>
          <a:noFill/>
          <a:ln>
            <a:noFill/>
          </a:ln>
        </p:spPr>
      </p:pic>
      <p:pic>
        <p:nvPicPr>
          <p:cNvPr id="107" name="Google Shape;107;p38" descr="&quot; &quot;"/>
          <p:cNvPicPr preferRelativeResize="0"/>
          <p:nvPr/>
        </p:nvPicPr>
        <p:blipFill rotWithShape="1">
          <a:blip r:embed="rId14">
            <a:alphaModFix/>
          </a:blip>
          <a:srcRect/>
          <a:stretch/>
        </p:blipFill>
        <p:spPr>
          <a:xfrm>
            <a:off x="7222361" y="5371664"/>
            <a:ext cx="616200" cy="557928"/>
          </a:xfrm>
          <a:prstGeom prst="rect">
            <a:avLst/>
          </a:prstGeom>
          <a:noFill/>
          <a:ln>
            <a:noFill/>
          </a:ln>
        </p:spPr>
      </p:pic>
      <p:sp>
        <p:nvSpPr>
          <p:cNvPr id="108" name="Google Shape;108;p38"/>
          <p:cNvSpPr/>
          <p:nvPr/>
        </p:nvSpPr>
        <p:spPr>
          <a:xfrm>
            <a:off x="1297958" y="6434881"/>
            <a:ext cx="1089404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lt1"/>
                </a:solidFill>
                <a:latin typeface="Arial"/>
                <a:ea typeface="Arial"/>
                <a:cs typeface="Arial"/>
                <a:sym typeface="Arial"/>
              </a:rPr>
              <a:t>This presentation was prepared under Contract No. ED-IES-17-C-0004 by Regional Educational Laboratory Appalachia, administered by SRI International. The content does not necessarily reflect the views or policies of IES or the U.S. Department of Education, nor does mention of trade names, commercial products, or organizations imply endorsement by the U.S. Government.</a:t>
            </a:r>
            <a:endParaRPr/>
          </a:p>
        </p:txBody>
      </p:sp>
      <p:sp>
        <p:nvSpPr>
          <p:cNvPr id="109" name="Google Shape;109;p38"/>
          <p:cNvSpPr txBox="1">
            <a:spLocks noGrp="1"/>
          </p:cNvSpPr>
          <p:nvPr>
            <p:ph type="body" idx="1"/>
          </p:nvPr>
        </p:nvSpPr>
        <p:spPr>
          <a:xfrm>
            <a:off x="2215122" y="2035982"/>
            <a:ext cx="3775075" cy="546797"/>
          </a:xfrm>
          <a:prstGeom prst="rect">
            <a:avLst/>
          </a:prstGeom>
          <a:noFill/>
          <a:ln>
            <a:noFill/>
          </a:ln>
        </p:spPr>
        <p:txBody>
          <a:bodyPr spcFirstLastPara="1" wrap="square" lIns="0" tIns="45700" rIns="0" bIns="45700" anchor="t" anchorCtr="0">
            <a:normAutofit/>
          </a:bodyPr>
          <a:lstStyle>
            <a:lvl1pPr marL="457200" lvl="0" indent="-438150" algn="l">
              <a:lnSpc>
                <a:spcPct val="90000"/>
              </a:lnSpc>
              <a:spcBef>
                <a:spcPts val="900"/>
              </a:spcBef>
              <a:spcAft>
                <a:spcPts val="0"/>
              </a:spcAft>
              <a:buSzPts val="3300"/>
              <a:buChar char=" "/>
              <a:defRPr sz="3300">
                <a:solidFill>
                  <a:srgbClr val="266F8B"/>
                </a:solidFill>
              </a:defRPr>
            </a:lvl1pPr>
            <a:lvl2pPr marL="914400" lvl="1" indent="-354330" algn="l">
              <a:lnSpc>
                <a:spcPct val="90000"/>
              </a:lnSpc>
              <a:spcBef>
                <a:spcPts val="900"/>
              </a:spcBef>
              <a:spcAft>
                <a:spcPts val="0"/>
              </a:spcAft>
              <a:buSzPts val="1980"/>
              <a:buChar char="•"/>
              <a:defRPr/>
            </a:lvl2pPr>
            <a:lvl3pPr marL="1371600" lvl="2" indent="-354330" algn="l">
              <a:lnSpc>
                <a:spcPct val="90000"/>
              </a:lnSpc>
              <a:spcBef>
                <a:spcPts val="150"/>
              </a:spcBef>
              <a:spcAft>
                <a:spcPts val="0"/>
              </a:spcAft>
              <a:buSzPts val="1980"/>
              <a:buChar char="o"/>
              <a:defRPr/>
            </a:lvl3pPr>
            <a:lvl4pPr marL="1828800" lvl="3" indent="-331469" algn="l">
              <a:lnSpc>
                <a:spcPct val="90000"/>
              </a:lnSpc>
              <a:spcBef>
                <a:spcPts val="300"/>
              </a:spcBef>
              <a:spcAft>
                <a:spcPts val="0"/>
              </a:spcAft>
              <a:buSzPts val="162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resenter Intro">
  <p:cSld name="Presenter Intro">
    <p:spTree>
      <p:nvGrpSpPr>
        <p:cNvPr id="1" name="Shape 110"/>
        <p:cNvGrpSpPr/>
        <p:nvPr/>
      </p:nvGrpSpPr>
      <p:grpSpPr>
        <a:xfrm>
          <a:off x="0" y="0"/>
          <a:ext cx="0" cy="0"/>
          <a:chOff x="0" y="0"/>
          <a:chExt cx="0" cy="0"/>
        </a:xfrm>
      </p:grpSpPr>
      <p:sp>
        <p:nvSpPr>
          <p:cNvPr id="111" name="Google Shape;111;p39"/>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9"/>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9"/>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39"/>
          <p:cNvSpPr txBox="1">
            <a:spLocks noGrp="1"/>
          </p:cNvSpPr>
          <p:nvPr>
            <p:ph type="title"/>
          </p:nvPr>
        </p:nvSpPr>
        <p:spPr>
          <a:xfrm>
            <a:off x="1066801" y="248268"/>
            <a:ext cx="10058400" cy="1133856"/>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36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9"/>
          <p:cNvSpPr>
            <a:spLocks noGrp="1"/>
          </p:cNvSpPr>
          <p:nvPr>
            <p:ph type="clipArt" idx="2"/>
          </p:nvPr>
        </p:nvSpPr>
        <p:spPr>
          <a:xfrm>
            <a:off x="1733549" y="1702260"/>
            <a:ext cx="2091267" cy="1271588"/>
          </a:xfrm>
          <a:prstGeom prst="rect">
            <a:avLst/>
          </a:prstGeom>
          <a:noFill/>
          <a:ln>
            <a:noFill/>
          </a:ln>
        </p:spPr>
        <p:txBody>
          <a:bodyPr spcFirstLastPara="1" wrap="square" lIns="0" tIns="45700" rIns="0" bIns="45700" anchor="t" anchorCtr="0">
            <a:normAutofit/>
          </a:bodyPr>
          <a:lstStyle>
            <a:lvl1pPr marR="0" lvl="0" algn="l" rtl="0">
              <a:lnSpc>
                <a:spcPct val="90000"/>
              </a:lnSpc>
              <a:spcBef>
                <a:spcPts val="900"/>
              </a:spcBef>
              <a:spcAft>
                <a:spcPts val="0"/>
              </a:spcAft>
              <a:buClr>
                <a:schemeClr val="accent1"/>
              </a:buClr>
              <a:buSzPts val="1200"/>
              <a:buFont typeface="Calibri"/>
              <a:buChar char=" "/>
              <a:defRPr sz="1200" b="0" i="0" u="none" strike="noStrike" cap="none">
                <a:solidFill>
                  <a:schemeClr val="dk1"/>
                </a:solidFill>
                <a:latin typeface="Arial"/>
                <a:ea typeface="Arial"/>
                <a:cs typeface="Arial"/>
                <a:sym typeface="Arial"/>
              </a:defRPr>
            </a:lvl1pPr>
            <a:lvl2pPr marR="0" lvl="1" algn="l" rtl="0">
              <a:lnSpc>
                <a:spcPct val="90000"/>
              </a:lnSpc>
              <a:spcBef>
                <a:spcPts val="900"/>
              </a:spcBef>
              <a:spcAft>
                <a:spcPts val="0"/>
              </a:spcAft>
              <a:buClr>
                <a:srgbClr val="3494BA"/>
              </a:buClr>
              <a:buSzPts val="2310"/>
              <a:buFont typeface="Arial"/>
              <a:buChar char="•"/>
              <a:defRPr sz="2100" b="0" i="0" u="none" strike="noStrike" cap="none">
                <a:solidFill>
                  <a:schemeClr val="dk1"/>
                </a:solidFill>
                <a:latin typeface="Arial"/>
                <a:ea typeface="Arial"/>
                <a:cs typeface="Arial"/>
                <a:sym typeface="Arial"/>
              </a:defRPr>
            </a:lvl2pPr>
            <a:lvl3pPr marR="0" lvl="2" algn="l" rtl="0">
              <a:lnSpc>
                <a:spcPct val="90000"/>
              </a:lnSpc>
              <a:spcBef>
                <a:spcPts val="150"/>
              </a:spcBef>
              <a:spcAft>
                <a:spcPts val="0"/>
              </a:spcAft>
              <a:buClr>
                <a:schemeClr val="accent1"/>
              </a:buClr>
              <a:buSzPts val="1980"/>
              <a:buFont typeface="Courier New"/>
              <a:buChar char="o"/>
              <a:defRPr sz="1800" b="0" i="0" u="none" strike="noStrike" cap="none">
                <a:solidFill>
                  <a:schemeClr val="dk1"/>
                </a:solidFill>
                <a:latin typeface="Arial"/>
                <a:ea typeface="Arial"/>
                <a:cs typeface="Arial"/>
                <a:sym typeface="Arial"/>
              </a:defRPr>
            </a:lvl3pPr>
            <a:lvl4pPr marR="0" lvl="3" algn="l" rtl="0">
              <a:lnSpc>
                <a:spcPct val="90000"/>
              </a:lnSpc>
              <a:spcBef>
                <a:spcPts val="300"/>
              </a:spcBef>
              <a:spcAft>
                <a:spcPts val="0"/>
              </a:spcAft>
              <a:buClr>
                <a:schemeClr val="accent1"/>
              </a:buClr>
              <a:buSzPts val="1215"/>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00"/>
              </a:spcBef>
              <a:spcAft>
                <a:spcPts val="0"/>
              </a:spcAft>
              <a:buClr>
                <a:schemeClr val="accent1"/>
              </a:buClr>
              <a:buSzPts val="1350"/>
              <a:buFont typeface="Noto Sans Symbols"/>
              <a:buChar char="▪"/>
              <a:defRPr sz="1350" b="0" i="0" u="none" strike="noStrike" cap="none">
                <a:solidFill>
                  <a:schemeClr val="dk1"/>
                </a:solidFill>
                <a:latin typeface="Arial"/>
                <a:ea typeface="Arial"/>
                <a:cs typeface="Arial"/>
                <a:sym typeface="Arial"/>
              </a:defRPr>
            </a:lvl5pPr>
            <a:lvl6pPr marR="0" lvl="5" algn="l" rtl="0">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Arial"/>
                <a:ea typeface="Arial"/>
                <a:cs typeface="Arial"/>
                <a:sym typeface="Arial"/>
              </a:defRPr>
            </a:lvl6pPr>
            <a:lvl7pPr marR="0" lvl="6" algn="l" rtl="0">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Arial"/>
                <a:ea typeface="Arial"/>
                <a:cs typeface="Arial"/>
                <a:sym typeface="Arial"/>
              </a:defRPr>
            </a:lvl7pPr>
            <a:lvl8pPr marR="0" lvl="7" algn="l" rtl="0">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Arial"/>
                <a:ea typeface="Arial"/>
                <a:cs typeface="Arial"/>
                <a:sym typeface="Arial"/>
              </a:defRPr>
            </a:lvl8pPr>
            <a:lvl9pPr marR="0" lvl="8" algn="l" rtl="0">
              <a:lnSpc>
                <a:spcPct val="90000"/>
              </a:lnSpc>
              <a:spcBef>
                <a:spcPts val="300"/>
              </a:spcBef>
              <a:spcAft>
                <a:spcPts val="300"/>
              </a:spcAft>
              <a:buClr>
                <a:schemeClr val="accent1"/>
              </a:buClr>
              <a:buSzPts val="1050"/>
              <a:buFont typeface="Calibri"/>
              <a:buChar char="◦"/>
              <a:defRPr sz="1050" b="0" i="0" u="none" strike="noStrike" cap="none">
                <a:solidFill>
                  <a:srgbClr val="3F3F3F"/>
                </a:solidFill>
                <a:latin typeface="Arial"/>
                <a:ea typeface="Arial"/>
                <a:cs typeface="Arial"/>
                <a:sym typeface="Arial"/>
              </a:defRPr>
            </a:lvl9pPr>
          </a:lstStyle>
          <a:p>
            <a:endParaRPr/>
          </a:p>
        </p:txBody>
      </p:sp>
      <p:sp>
        <p:nvSpPr>
          <p:cNvPr id="116" name="Google Shape;116;p39"/>
          <p:cNvSpPr txBox="1">
            <a:spLocks noGrp="1"/>
          </p:cNvSpPr>
          <p:nvPr>
            <p:ph type="body" idx="1"/>
          </p:nvPr>
        </p:nvSpPr>
        <p:spPr>
          <a:xfrm>
            <a:off x="1097282" y="3456165"/>
            <a:ext cx="3424767" cy="2112713"/>
          </a:xfrm>
          <a:prstGeom prst="rect">
            <a:avLst/>
          </a:prstGeom>
          <a:noFill/>
          <a:ln>
            <a:noFill/>
          </a:ln>
        </p:spPr>
        <p:txBody>
          <a:bodyPr spcFirstLastPara="1" wrap="square" lIns="0" tIns="45700" rIns="0" bIns="45700" anchor="t" anchorCtr="0">
            <a:normAutofit/>
          </a:bodyPr>
          <a:lstStyle>
            <a:lvl1pPr marL="457200" lvl="0" indent="-361950" algn="l">
              <a:lnSpc>
                <a:spcPct val="90000"/>
              </a:lnSpc>
              <a:spcBef>
                <a:spcPts val="900"/>
              </a:spcBef>
              <a:spcAft>
                <a:spcPts val="0"/>
              </a:spcAft>
              <a:buSzPts val="2100"/>
              <a:buChar char=" "/>
              <a:defRPr>
                <a:latin typeface="Arial"/>
                <a:ea typeface="Arial"/>
                <a:cs typeface="Arial"/>
                <a:sym typeface="Arial"/>
              </a:defRPr>
            </a:lvl1pPr>
            <a:lvl2pPr marL="914400" lvl="1" indent="-354330" algn="l">
              <a:lnSpc>
                <a:spcPct val="90000"/>
              </a:lnSpc>
              <a:spcBef>
                <a:spcPts val="900"/>
              </a:spcBef>
              <a:spcAft>
                <a:spcPts val="0"/>
              </a:spcAft>
              <a:buSzPts val="1980"/>
              <a:buChar char="•"/>
              <a:defRPr/>
            </a:lvl2pPr>
            <a:lvl3pPr marL="1371600" lvl="2" indent="-354330" algn="l">
              <a:lnSpc>
                <a:spcPct val="90000"/>
              </a:lnSpc>
              <a:spcBef>
                <a:spcPts val="150"/>
              </a:spcBef>
              <a:spcAft>
                <a:spcPts val="0"/>
              </a:spcAft>
              <a:buSzPts val="1980"/>
              <a:buChar char="o"/>
              <a:defRPr/>
            </a:lvl3pPr>
            <a:lvl4pPr marL="1828800" lvl="3" indent="-331469" algn="l">
              <a:lnSpc>
                <a:spcPct val="90000"/>
              </a:lnSpc>
              <a:spcBef>
                <a:spcPts val="300"/>
              </a:spcBef>
              <a:spcAft>
                <a:spcPts val="0"/>
              </a:spcAft>
              <a:buSzPts val="162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117" name="Google Shape;117;p39"/>
          <p:cNvSpPr txBox="1">
            <a:spLocks noGrp="1"/>
          </p:cNvSpPr>
          <p:nvPr>
            <p:ph type="body" idx="3"/>
          </p:nvPr>
        </p:nvSpPr>
        <p:spPr>
          <a:xfrm>
            <a:off x="7700435" y="3456165"/>
            <a:ext cx="3424767" cy="2112713"/>
          </a:xfrm>
          <a:prstGeom prst="rect">
            <a:avLst/>
          </a:prstGeom>
          <a:noFill/>
          <a:ln>
            <a:noFill/>
          </a:ln>
        </p:spPr>
        <p:txBody>
          <a:bodyPr spcFirstLastPara="1" wrap="square" lIns="0" tIns="45700" rIns="0" bIns="45700" anchor="t" anchorCtr="0">
            <a:normAutofit/>
          </a:bodyPr>
          <a:lstStyle>
            <a:lvl1pPr marL="457200" lvl="0" indent="-361950" algn="l">
              <a:lnSpc>
                <a:spcPct val="90000"/>
              </a:lnSpc>
              <a:spcBef>
                <a:spcPts val="900"/>
              </a:spcBef>
              <a:spcAft>
                <a:spcPts val="0"/>
              </a:spcAft>
              <a:buSzPts val="2100"/>
              <a:buChar char=" "/>
              <a:defRPr>
                <a:latin typeface="Arial"/>
                <a:ea typeface="Arial"/>
                <a:cs typeface="Arial"/>
                <a:sym typeface="Arial"/>
              </a:defRPr>
            </a:lvl1pPr>
            <a:lvl2pPr marL="914400" lvl="1" indent="-354330" algn="l">
              <a:lnSpc>
                <a:spcPct val="90000"/>
              </a:lnSpc>
              <a:spcBef>
                <a:spcPts val="900"/>
              </a:spcBef>
              <a:spcAft>
                <a:spcPts val="0"/>
              </a:spcAft>
              <a:buSzPts val="1980"/>
              <a:buChar char="•"/>
              <a:defRPr/>
            </a:lvl2pPr>
            <a:lvl3pPr marL="1371600" lvl="2" indent="-354330" algn="l">
              <a:lnSpc>
                <a:spcPct val="90000"/>
              </a:lnSpc>
              <a:spcBef>
                <a:spcPts val="150"/>
              </a:spcBef>
              <a:spcAft>
                <a:spcPts val="0"/>
              </a:spcAft>
              <a:buSzPts val="1980"/>
              <a:buChar char="o"/>
              <a:defRPr/>
            </a:lvl3pPr>
            <a:lvl4pPr marL="1828800" lvl="3" indent="-331469" algn="l">
              <a:lnSpc>
                <a:spcPct val="90000"/>
              </a:lnSpc>
              <a:spcBef>
                <a:spcPts val="300"/>
              </a:spcBef>
              <a:spcAft>
                <a:spcPts val="0"/>
              </a:spcAft>
              <a:buSzPts val="162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118" name="Google Shape;118;p39"/>
          <p:cNvSpPr>
            <a:spLocks noGrp="1"/>
          </p:cNvSpPr>
          <p:nvPr>
            <p:ph type="clipArt" idx="4"/>
          </p:nvPr>
        </p:nvSpPr>
        <p:spPr>
          <a:xfrm>
            <a:off x="8367184" y="1702260"/>
            <a:ext cx="2091267" cy="1271588"/>
          </a:xfrm>
          <a:prstGeom prst="rect">
            <a:avLst/>
          </a:prstGeom>
          <a:noFill/>
          <a:ln>
            <a:noFill/>
          </a:ln>
        </p:spPr>
        <p:txBody>
          <a:bodyPr spcFirstLastPara="1" wrap="square" lIns="0" tIns="45700" rIns="0" bIns="45700" anchor="t" anchorCtr="0">
            <a:normAutofit/>
          </a:bodyPr>
          <a:lstStyle>
            <a:lvl1pPr marR="0" lvl="0" algn="l" rtl="0">
              <a:lnSpc>
                <a:spcPct val="90000"/>
              </a:lnSpc>
              <a:spcBef>
                <a:spcPts val="900"/>
              </a:spcBef>
              <a:spcAft>
                <a:spcPts val="0"/>
              </a:spcAft>
              <a:buClr>
                <a:schemeClr val="accent1"/>
              </a:buClr>
              <a:buSzPts val="1200"/>
              <a:buFont typeface="Calibri"/>
              <a:buChar char=" "/>
              <a:defRPr sz="1200" b="0" i="0" u="none" strike="noStrike" cap="none">
                <a:solidFill>
                  <a:schemeClr val="dk1"/>
                </a:solidFill>
                <a:latin typeface="Arial"/>
                <a:ea typeface="Arial"/>
                <a:cs typeface="Arial"/>
                <a:sym typeface="Arial"/>
              </a:defRPr>
            </a:lvl1pPr>
            <a:lvl2pPr marR="0" lvl="1" algn="l" rtl="0">
              <a:lnSpc>
                <a:spcPct val="90000"/>
              </a:lnSpc>
              <a:spcBef>
                <a:spcPts val="900"/>
              </a:spcBef>
              <a:spcAft>
                <a:spcPts val="0"/>
              </a:spcAft>
              <a:buClr>
                <a:srgbClr val="3494BA"/>
              </a:buClr>
              <a:buSzPts val="2310"/>
              <a:buFont typeface="Arial"/>
              <a:buChar char="•"/>
              <a:defRPr sz="2100" b="0" i="0" u="none" strike="noStrike" cap="none">
                <a:solidFill>
                  <a:schemeClr val="dk1"/>
                </a:solidFill>
                <a:latin typeface="Arial"/>
                <a:ea typeface="Arial"/>
                <a:cs typeface="Arial"/>
                <a:sym typeface="Arial"/>
              </a:defRPr>
            </a:lvl2pPr>
            <a:lvl3pPr marR="0" lvl="2" algn="l" rtl="0">
              <a:lnSpc>
                <a:spcPct val="90000"/>
              </a:lnSpc>
              <a:spcBef>
                <a:spcPts val="150"/>
              </a:spcBef>
              <a:spcAft>
                <a:spcPts val="0"/>
              </a:spcAft>
              <a:buClr>
                <a:schemeClr val="accent1"/>
              </a:buClr>
              <a:buSzPts val="1980"/>
              <a:buFont typeface="Courier New"/>
              <a:buChar char="o"/>
              <a:defRPr sz="1800" b="0" i="0" u="none" strike="noStrike" cap="none">
                <a:solidFill>
                  <a:schemeClr val="dk1"/>
                </a:solidFill>
                <a:latin typeface="Arial"/>
                <a:ea typeface="Arial"/>
                <a:cs typeface="Arial"/>
                <a:sym typeface="Arial"/>
              </a:defRPr>
            </a:lvl3pPr>
            <a:lvl4pPr marR="0" lvl="3" algn="l" rtl="0">
              <a:lnSpc>
                <a:spcPct val="90000"/>
              </a:lnSpc>
              <a:spcBef>
                <a:spcPts val="300"/>
              </a:spcBef>
              <a:spcAft>
                <a:spcPts val="0"/>
              </a:spcAft>
              <a:buClr>
                <a:schemeClr val="accent1"/>
              </a:buClr>
              <a:buSzPts val="1215"/>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00"/>
              </a:spcBef>
              <a:spcAft>
                <a:spcPts val="0"/>
              </a:spcAft>
              <a:buClr>
                <a:schemeClr val="accent1"/>
              </a:buClr>
              <a:buSzPts val="1350"/>
              <a:buFont typeface="Noto Sans Symbols"/>
              <a:buChar char="▪"/>
              <a:defRPr sz="1350" b="0" i="0" u="none" strike="noStrike" cap="none">
                <a:solidFill>
                  <a:schemeClr val="dk1"/>
                </a:solidFill>
                <a:latin typeface="Arial"/>
                <a:ea typeface="Arial"/>
                <a:cs typeface="Arial"/>
                <a:sym typeface="Arial"/>
              </a:defRPr>
            </a:lvl5pPr>
            <a:lvl6pPr marR="0" lvl="5" algn="l" rtl="0">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Arial"/>
                <a:ea typeface="Arial"/>
                <a:cs typeface="Arial"/>
                <a:sym typeface="Arial"/>
              </a:defRPr>
            </a:lvl6pPr>
            <a:lvl7pPr marR="0" lvl="6" algn="l" rtl="0">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Arial"/>
                <a:ea typeface="Arial"/>
                <a:cs typeface="Arial"/>
                <a:sym typeface="Arial"/>
              </a:defRPr>
            </a:lvl7pPr>
            <a:lvl8pPr marR="0" lvl="7" algn="l" rtl="0">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Arial"/>
                <a:ea typeface="Arial"/>
                <a:cs typeface="Arial"/>
                <a:sym typeface="Arial"/>
              </a:defRPr>
            </a:lvl8pPr>
            <a:lvl9pPr marR="0" lvl="8" algn="l" rtl="0">
              <a:lnSpc>
                <a:spcPct val="90000"/>
              </a:lnSpc>
              <a:spcBef>
                <a:spcPts val="300"/>
              </a:spcBef>
              <a:spcAft>
                <a:spcPts val="300"/>
              </a:spcAft>
              <a:buClr>
                <a:schemeClr val="accent1"/>
              </a:buClr>
              <a:buSzPts val="1050"/>
              <a:buFont typeface="Calibri"/>
              <a:buChar char="◦"/>
              <a:defRPr sz="1050" b="0" i="0" u="none" strike="noStrike" cap="none">
                <a:solidFill>
                  <a:srgbClr val="3F3F3F"/>
                </a:solidFill>
                <a:latin typeface="Arial"/>
                <a:ea typeface="Arial"/>
                <a:cs typeface="Arial"/>
                <a:sym typeface="Arial"/>
              </a:defRPr>
            </a:lvl9pPr>
          </a:lstStyle>
          <a:p>
            <a:endParaRPr/>
          </a:p>
        </p:txBody>
      </p:sp>
      <p:pic>
        <p:nvPicPr>
          <p:cNvPr id="119" name="Google Shape;119;p39" descr="&quot; &quot;"/>
          <p:cNvPicPr preferRelativeResize="0"/>
          <p:nvPr/>
        </p:nvPicPr>
        <p:blipFill rotWithShape="1">
          <a:blip r:embed="rId2">
            <a:alphaModFix/>
          </a:blip>
          <a:srcRect/>
          <a:stretch/>
        </p:blipFill>
        <p:spPr>
          <a:xfrm>
            <a:off x="320844" y="6354906"/>
            <a:ext cx="625641" cy="51913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r Chart">
  <p:cSld name="Bar Chart">
    <p:spTree>
      <p:nvGrpSpPr>
        <p:cNvPr id="1" name="Shape 120"/>
        <p:cNvGrpSpPr/>
        <p:nvPr/>
      </p:nvGrpSpPr>
      <p:grpSpPr>
        <a:xfrm>
          <a:off x="0" y="0"/>
          <a:ext cx="0" cy="0"/>
          <a:chOff x="0" y="0"/>
          <a:chExt cx="0" cy="0"/>
        </a:xfrm>
      </p:grpSpPr>
      <p:sp>
        <p:nvSpPr>
          <p:cNvPr id="121" name="Google Shape;121;p40"/>
          <p:cNvSpPr txBox="1">
            <a:spLocks noGrp="1"/>
          </p:cNvSpPr>
          <p:nvPr>
            <p:ph type="title"/>
          </p:nvPr>
        </p:nvSpPr>
        <p:spPr>
          <a:xfrm>
            <a:off x="1097280" y="356616"/>
            <a:ext cx="10058400" cy="1133856"/>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40"/>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0"/>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40"/>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900">
                <a:solidFill>
                  <a:schemeClr val="lt1"/>
                </a:solidFill>
                <a:latin typeface="Arial"/>
                <a:ea typeface="Arial"/>
                <a:cs typeface="Arial"/>
                <a:sym typeface="Arial"/>
              </a:defRPr>
            </a:lvl1pPr>
            <a:lvl2pPr marL="0" lvl="1" indent="0" algn="r">
              <a:spcBef>
                <a:spcPts val="0"/>
              </a:spcBef>
              <a:buNone/>
              <a:defRPr sz="900">
                <a:solidFill>
                  <a:schemeClr val="lt1"/>
                </a:solidFill>
                <a:latin typeface="Arial"/>
                <a:ea typeface="Arial"/>
                <a:cs typeface="Arial"/>
                <a:sym typeface="Arial"/>
              </a:defRPr>
            </a:lvl2pPr>
            <a:lvl3pPr marL="0" lvl="2" indent="0" algn="r">
              <a:spcBef>
                <a:spcPts val="0"/>
              </a:spcBef>
              <a:buNone/>
              <a:defRPr sz="900">
                <a:solidFill>
                  <a:schemeClr val="lt1"/>
                </a:solidFill>
                <a:latin typeface="Arial"/>
                <a:ea typeface="Arial"/>
                <a:cs typeface="Arial"/>
                <a:sym typeface="Arial"/>
              </a:defRPr>
            </a:lvl3pPr>
            <a:lvl4pPr marL="0" lvl="3" indent="0" algn="r">
              <a:spcBef>
                <a:spcPts val="0"/>
              </a:spcBef>
              <a:buNone/>
              <a:defRPr sz="900">
                <a:solidFill>
                  <a:schemeClr val="lt1"/>
                </a:solidFill>
                <a:latin typeface="Arial"/>
                <a:ea typeface="Arial"/>
                <a:cs typeface="Arial"/>
                <a:sym typeface="Arial"/>
              </a:defRPr>
            </a:lvl4pPr>
            <a:lvl5pPr marL="0" lvl="4" indent="0" algn="r">
              <a:spcBef>
                <a:spcPts val="0"/>
              </a:spcBef>
              <a:buNone/>
              <a:defRPr sz="900">
                <a:solidFill>
                  <a:schemeClr val="lt1"/>
                </a:solidFill>
                <a:latin typeface="Arial"/>
                <a:ea typeface="Arial"/>
                <a:cs typeface="Arial"/>
                <a:sym typeface="Arial"/>
              </a:defRPr>
            </a:lvl5pPr>
            <a:lvl6pPr marL="0" lvl="5" indent="0" algn="r">
              <a:spcBef>
                <a:spcPts val="0"/>
              </a:spcBef>
              <a:buNone/>
              <a:defRPr sz="900">
                <a:solidFill>
                  <a:schemeClr val="lt1"/>
                </a:solidFill>
                <a:latin typeface="Arial"/>
                <a:ea typeface="Arial"/>
                <a:cs typeface="Arial"/>
                <a:sym typeface="Arial"/>
              </a:defRPr>
            </a:lvl6pPr>
            <a:lvl7pPr marL="0" lvl="6" indent="0" algn="r">
              <a:spcBef>
                <a:spcPts val="0"/>
              </a:spcBef>
              <a:buNone/>
              <a:defRPr sz="900">
                <a:solidFill>
                  <a:schemeClr val="lt1"/>
                </a:solidFill>
                <a:latin typeface="Arial"/>
                <a:ea typeface="Arial"/>
                <a:cs typeface="Arial"/>
                <a:sym typeface="Arial"/>
              </a:defRPr>
            </a:lvl7pPr>
            <a:lvl8pPr marL="0" lvl="7" indent="0" algn="r">
              <a:spcBef>
                <a:spcPts val="0"/>
              </a:spcBef>
              <a:buNone/>
              <a:defRPr sz="900">
                <a:solidFill>
                  <a:schemeClr val="lt1"/>
                </a:solidFill>
                <a:latin typeface="Arial"/>
                <a:ea typeface="Arial"/>
                <a:cs typeface="Arial"/>
                <a:sym typeface="Arial"/>
              </a:defRPr>
            </a:lvl8pPr>
            <a:lvl9pPr marL="0" lvl="8" indent="0" algn="r">
              <a:spcBef>
                <a:spcPts val="0"/>
              </a:spcBef>
              <a:buNone/>
              <a:defRPr sz="9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5" name="Google Shape;125;p40" descr="&quot; &quot;"/>
          <p:cNvPicPr preferRelativeResize="0"/>
          <p:nvPr/>
        </p:nvPicPr>
        <p:blipFill rotWithShape="1">
          <a:blip r:embed="rId2">
            <a:alphaModFix/>
          </a:blip>
          <a:srcRect/>
          <a:stretch/>
        </p:blipFill>
        <p:spPr>
          <a:xfrm>
            <a:off x="320844" y="6354906"/>
            <a:ext cx="625641" cy="51913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e Chart">
  <p:cSld name="Pie Chart">
    <p:spTree>
      <p:nvGrpSpPr>
        <p:cNvPr id="1" name="Shape 126"/>
        <p:cNvGrpSpPr/>
        <p:nvPr/>
      </p:nvGrpSpPr>
      <p:grpSpPr>
        <a:xfrm>
          <a:off x="0" y="0"/>
          <a:ext cx="0" cy="0"/>
          <a:chOff x="0" y="0"/>
          <a:chExt cx="0" cy="0"/>
        </a:xfrm>
      </p:grpSpPr>
      <p:sp>
        <p:nvSpPr>
          <p:cNvPr id="127" name="Google Shape;127;p41"/>
          <p:cNvSpPr txBox="1">
            <a:spLocks noGrp="1"/>
          </p:cNvSpPr>
          <p:nvPr>
            <p:ph type="title"/>
          </p:nvPr>
        </p:nvSpPr>
        <p:spPr>
          <a:xfrm>
            <a:off x="1097280" y="356618"/>
            <a:ext cx="10058400" cy="1137285"/>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41"/>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41"/>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41"/>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31" name="Google Shape;131;p41" descr="&quot; &quot;"/>
          <p:cNvPicPr preferRelativeResize="0"/>
          <p:nvPr/>
        </p:nvPicPr>
        <p:blipFill rotWithShape="1">
          <a:blip r:embed="rId2">
            <a:alphaModFix/>
          </a:blip>
          <a:srcRect/>
          <a:stretch/>
        </p:blipFill>
        <p:spPr>
          <a:xfrm>
            <a:off x="320844" y="6354906"/>
            <a:ext cx="625641" cy="51913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32"/>
        <p:cNvGrpSpPr/>
        <p:nvPr/>
      </p:nvGrpSpPr>
      <p:grpSpPr>
        <a:xfrm>
          <a:off x="0" y="0"/>
          <a:ext cx="0" cy="0"/>
          <a:chOff x="0" y="0"/>
          <a:chExt cx="0" cy="0"/>
        </a:xfrm>
      </p:grpSpPr>
      <p:sp>
        <p:nvSpPr>
          <p:cNvPr id="133" name="Google Shape;133;p42"/>
          <p:cNvSpPr txBox="1">
            <a:spLocks noGrp="1"/>
          </p:cNvSpPr>
          <p:nvPr>
            <p:ph type="title"/>
          </p:nvPr>
        </p:nvSpPr>
        <p:spPr>
          <a:xfrm>
            <a:off x="1097280" y="356616"/>
            <a:ext cx="10058400" cy="1133856"/>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3600"/>
              <a:buFont typeface="Arial"/>
              <a:buNone/>
              <a:defRPr sz="36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42"/>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42"/>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2"/>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37" name="Google Shape;137;p42" descr="&quot; &quot;"/>
          <p:cNvPicPr preferRelativeResize="0"/>
          <p:nvPr/>
        </p:nvPicPr>
        <p:blipFill rotWithShape="1">
          <a:blip r:embed="rId2">
            <a:alphaModFix/>
          </a:blip>
          <a:srcRect/>
          <a:stretch/>
        </p:blipFill>
        <p:spPr>
          <a:xfrm>
            <a:off x="320844" y="6354906"/>
            <a:ext cx="625641" cy="51913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tate Icons">
  <p:cSld name="State Icons">
    <p:spTree>
      <p:nvGrpSpPr>
        <p:cNvPr id="1" name="Shape 138"/>
        <p:cNvGrpSpPr/>
        <p:nvPr/>
      </p:nvGrpSpPr>
      <p:grpSpPr>
        <a:xfrm>
          <a:off x="0" y="0"/>
          <a:ext cx="0" cy="0"/>
          <a:chOff x="0" y="0"/>
          <a:chExt cx="0" cy="0"/>
        </a:xfrm>
      </p:grpSpPr>
      <p:sp>
        <p:nvSpPr>
          <p:cNvPr id="139" name="Google Shape;139;p43"/>
          <p:cNvSpPr txBox="1">
            <a:spLocks noGrp="1"/>
          </p:cNvSpPr>
          <p:nvPr>
            <p:ph type="title"/>
          </p:nvPr>
        </p:nvSpPr>
        <p:spPr>
          <a:xfrm>
            <a:off x="1097280" y="356616"/>
            <a:ext cx="10058400" cy="1133856"/>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3600"/>
              <a:buFont typeface="Arial"/>
              <a:buNone/>
              <a:defRPr sz="36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43"/>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3"/>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3"/>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43" name="Google Shape;143;p43" descr="&quot; &quot;"/>
          <p:cNvPicPr preferRelativeResize="0"/>
          <p:nvPr/>
        </p:nvPicPr>
        <p:blipFill rotWithShape="1">
          <a:blip r:embed="rId2">
            <a:alphaModFix/>
          </a:blip>
          <a:srcRect/>
          <a:stretch/>
        </p:blipFill>
        <p:spPr>
          <a:xfrm>
            <a:off x="320844" y="6354906"/>
            <a:ext cx="625641" cy="51913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auging Work or Progress">
  <p:cSld name="Gauging Work or Progress">
    <p:spTree>
      <p:nvGrpSpPr>
        <p:cNvPr id="1" name="Shape 144"/>
        <p:cNvGrpSpPr/>
        <p:nvPr/>
      </p:nvGrpSpPr>
      <p:grpSpPr>
        <a:xfrm>
          <a:off x="0" y="0"/>
          <a:ext cx="0" cy="0"/>
          <a:chOff x="0" y="0"/>
          <a:chExt cx="0" cy="0"/>
        </a:xfrm>
      </p:grpSpPr>
      <p:sp>
        <p:nvSpPr>
          <p:cNvPr id="145" name="Google Shape;145;p44"/>
          <p:cNvSpPr txBox="1">
            <a:spLocks noGrp="1"/>
          </p:cNvSpPr>
          <p:nvPr>
            <p:ph type="title"/>
          </p:nvPr>
        </p:nvSpPr>
        <p:spPr>
          <a:xfrm>
            <a:off x="1097280" y="356616"/>
            <a:ext cx="10058400" cy="1133856"/>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3600"/>
              <a:buFont typeface="Arial"/>
              <a:buNone/>
              <a:defRPr sz="36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44"/>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4"/>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4"/>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49" name="Google Shape;149;p44" descr="&quot; &quot;"/>
          <p:cNvPicPr preferRelativeResize="0"/>
          <p:nvPr/>
        </p:nvPicPr>
        <p:blipFill rotWithShape="1">
          <a:blip r:embed="rId2">
            <a:alphaModFix/>
          </a:blip>
          <a:srcRect/>
          <a:stretch/>
        </p:blipFill>
        <p:spPr>
          <a:xfrm>
            <a:off x="320844" y="6354906"/>
            <a:ext cx="625641" cy="51913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rainstorming &amp; Questions">
  <p:cSld name="Brainstorming &amp; Questions">
    <p:spTree>
      <p:nvGrpSpPr>
        <p:cNvPr id="1" name="Shape 150"/>
        <p:cNvGrpSpPr/>
        <p:nvPr/>
      </p:nvGrpSpPr>
      <p:grpSpPr>
        <a:xfrm>
          <a:off x="0" y="0"/>
          <a:ext cx="0" cy="0"/>
          <a:chOff x="0" y="0"/>
          <a:chExt cx="0" cy="0"/>
        </a:xfrm>
      </p:grpSpPr>
      <p:sp>
        <p:nvSpPr>
          <p:cNvPr id="151" name="Google Shape;151;p45"/>
          <p:cNvSpPr txBox="1">
            <a:spLocks noGrp="1"/>
          </p:cNvSpPr>
          <p:nvPr>
            <p:ph type="title"/>
          </p:nvPr>
        </p:nvSpPr>
        <p:spPr>
          <a:xfrm>
            <a:off x="1097280" y="356616"/>
            <a:ext cx="10058400" cy="1133856"/>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3600"/>
              <a:buFont typeface="Arial"/>
              <a:buNone/>
              <a:defRPr sz="36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45"/>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5"/>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5"/>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55" name="Google Shape;155;p45" descr="&quot; &quot;"/>
          <p:cNvPicPr preferRelativeResize="0"/>
          <p:nvPr/>
        </p:nvPicPr>
        <p:blipFill rotWithShape="1">
          <a:blip r:embed="rId2">
            <a:alphaModFix/>
          </a:blip>
          <a:srcRect/>
          <a:stretch/>
        </p:blipFill>
        <p:spPr>
          <a:xfrm>
            <a:off x="320844" y="6354906"/>
            <a:ext cx="625641" cy="519136"/>
          </a:xfrm>
          <a:prstGeom prst="rect">
            <a:avLst/>
          </a:prstGeom>
          <a:noFill/>
          <a:ln>
            <a:noFill/>
          </a:ln>
        </p:spPr>
      </p:pic>
      <p:sp>
        <p:nvSpPr>
          <p:cNvPr id="156" name="Google Shape;156;p45"/>
          <p:cNvSpPr/>
          <p:nvPr/>
        </p:nvSpPr>
        <p:spPr>
          <a:xfrm flipH="1">
            <a:off x="7879474" y="1628283"/>
            <a:ext cx="3237706" cy="539349"/>
          </a:xfrm>
          <a:custGeom>
            <a:avLst/>
            <a:gdLst/>
            <a:ahLst/>
            <a:cxnLst/>
            <a:rect l="l" t="t" r="r" b="b"/>
            <a:pathLst>
              <a:path w="849" h="141" extrusionOk="0">
                <a:moveTo>
                  <a:pt x="71" y="141"/>
                </a:moveTo>
                <a:cubicBezTo>
                  <a:pt x="32" y="141"/>
                  <a:pt x="0" y="109"/>
                  <a:pt x="0" y="70"/>
                </a:cubicBezTo>
                <a:cubicBezTo>
                  <a:pt x="0" y="31"/>
                  <a:pt x="32" y="0"/>
                  <a:pt x="71" y="0"/>
                </a:cubicBezTo>
                <a:cubicBezTo>
                  <a:pt x="816" y="0"/>
                  <a:pt x="816" y="0"/>
                  <a:pt x="816" y="0"/>
                </a:cubicBezTo>
                <a:cubicBezTo>
                  <a:pt x="849" y="141"/>
                  <a:pt x="849" y="141"/>
                  <a:pt x="849" y="141"/>
                </a:cubicBezTo>
                <a:lnTo>
                  <a:pt x="71" y="141"/>
                </a:lnTo>
                <a:close/>
              </a:path>
            </a:pathLst>
          </a:custGeom>
          <a:solidFill>
            <a:schemeClr val="accent1"/>
          </a:solidFill>
          <a:ln>
            <a:noFill/>
          </a:ln>
        </p:spPr>
        <p:txBody>
          <a:bodyPr spcFirstLastPara="1" wrap="square" lIns="288000" tIns="45700" rIns="91425" bIns="45700" anchor="ctr" anchorCtr="0">
            <a:noAutofit/>
          </a:bodyPr>
          <a:lstStyle/>
          <a:p>
            <a:pPr marL="0" marR="0" lvl="0" indent="0" algn="l" rtl="0">
              <a:spcBef>
                <a:spcPts val="0"/>
              </a:spcBef>
              <a:spcAft>
                <a:spcPts val="0"/>
              </a:spcAft>
              <a:buNone/>
            </a:pPr>
            <a:endParaRPr sz="1800" b="1">
              <a:solidFill>
                <a:schemeClr val="lt1"/>
              </a:solidFill>
              <a:latin typeface="Arial"/>
              <a:ea typeface="Arial"/>
              <a:cs typeface="Arial"/>
              <a:sym typeface="Arial"/>
            </a:endParaRPr>
          </a:p>
        </p:txBody>
      </p:sp>
      <p:sp>
        <p:nvSpPr>
          <p:cNvPr id="157" name="Google Shape;157;p45"/>
          <p:cNvSpPr/>
          <p:nvPr/>
        </p:nvSpPr>
        <p:spPr>
          <a:xfrm flipH="1">
            <a:off x="7879474" y="2167632"/>
            <a:ext cx="172270" cy="400891"/>
          </a:xfrm>
          <a:custGeom>
            <a:avLst/>
            <a:gdLst/>
            <a:ahLst/>
            <a:cxnLst/>
            <a:rect l="l" t="t" r="r" b="b"/>
            <a:pathLst>
              <a:path w="107" h="249" extrusionOk="0">
                <a:moveTo>
                  <a:pt x="107" y="0"/>
                </a:moveTo>
                <a:lnTo>
                  <a:pt x="0" y="0"/>
                </a:lnTo>
                <a:lnTo>
                  <a:pt x="55" y="249"/>
                </a:lnTo>
                <a:lnTo>
                  <a:pt x="107" y="0"/>
                </a:lnTo>
                <a:close/>
              </a:path>
            </a:pathLst>
          </a:custGeom>
          <a:solidFill>
            <a:srgbClr val="266F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8" name="Google Shape;158;p45"/>
          <p:cNvSpPr/>
          <p:nvPr/>
        </p:nvSpPr>
        <p:spPr>
          <a:xfrm flipH="1">
            <a:off x="10629350" y="1678192"/>
            <a:ext cx="426650" cy="42826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59" name="Google Shape;159;p45"/>
          <p:cNvGrpSpPr/>
          <p:nvPr/>
        </p:nvGrpSpPr>
        <p:grpSpPr>
          <a:xfrm>
            <a:off x="10736200" y="1785929"/>
            <a:ext cx="212952" cy="212787"/>
            <a:chOff x="4040188" y="1374776"/>
            <a:chExt cx="4111625" cy="4108450"/>
          </a:xfrm>
        </p:grpSpPr>
        <p:sp>
          <p:nvSpPr>
            <p:cNvPr id="160" name="Google Shape;160;p45"/>
            <p:cNvSpPr/>
            <p:nvPr/>
          </p:nvSpPr>
          <p:spPr>
            <a:xfrm>
              <a:off x="4040188" y="1374776"/>
              <a:ext cx="4111625" cy="4108450"/>
            </a:xfrm>
            <a:custGeom>
              <a:avLst/>
              <a:gdLst/>
              <a:ahLst/>
              <a:cxnLst/>
              <a:rect l="l" t="t" r="r" b="b"/>
              <a:pathLst>
                <a:path w="1376" h="1376" extrusionOk="0">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1" name="Google Shape;161;p45"/>
            <p:cNvSpPr/>
            <p:nvPr/>
          </p:nvSpPr>
          <p:spPr>
            <a:xfrm>
              <a:off x="5038725" y="2368551"/>
              <a:ext cx="2117725" cy="1992313"/>
            </a:xfrm>
            <a:custGeom>
              <a:avLst/>
              <a:gdLst/>
              <a:ahLst/>
              <a:cxnLst/>
              <a:rect l="l" t="t" r="r" b="b"/>
              <a:pathLst>
                <a:path w="709" h="667" extrusionOk="0">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62" name="Google Shape;162;p45"/>
          <p:cNvSpPr/>
          <p:nvPr/>
        </p:nvSpPr>
        <p:spPr>
          <a:xfrm flipH="1">
            <a:off x="7879474" y="4550268"/>
            <a:ext cx="3237706" cy="539349"/>
          </a:xfrm>
          <a:custGeom>
            <a:avLst/>
            <a:gdLst/>
            <a:ahLst/>
            <a:cxnLst/>
            <a:rect l="l" t="t" r="r" b="b"/>
            <a:pathLst>
              <a:path w="849" h="141" extrusionOk="0">
                <a:moveTo>
                  <a:pt x="71" y="141"/>
                </a:moveTo>
                <a:cubicBezTo>
                  <a:pt x="32" y="141"/>
                  <a:pt x="0" y="109"/>
                  <a:pt x="0" y="70"/>
                </a:cubicBezTo>
                <a:cubicBezTo>
                  <a:pt x="0" y="31"/>
                  <a:pt x="32" y="0"/>
                  <a:pt x="71" y="0"/>
                </a:cubicBezTo>
                <a:cubicBezTo>
                  <a:pt x="816" y="0"/>
                  <a:pt x="816" y="0"/>
                  <a:pt x="816" y="0"/>
                </a:cubicBezTo>
                <a:cubicBezTo>
                  <a:pt x="849" y="141"/>
                  <a:pt x="849" y="141"/>
                  <a:pt x="849" y="141"/>
                </a:cubicBezTo>
                <a:lnTo>
                  <a:pt x="71" y="141"/>
                </a:lnTo>
                <a:close/>
              </a:path>
            </a:pathLst>
          </a:custGeom>
          <a:solidFill>
            <a:schemeClr val="accent2"/>
          </a:solidFill>
          <a:ln>
            <a:noFill/>
          </a:ln>
        </p:spPr>
        <p:txBody>
          <a:bodyPr spcFirstLastPara="1" wrap="square" lIns="288000" tIns="45700" rIns="91425" bIns="45700" anchor="ctr" anchorCtr="0">
            <a:noAutofit/>
          </a:bodyPr>
          <a:lstStyle/>
          <a:p>
            <a:pPr marL="0" marR="0" lvl="0" indent="0" algn="l" rtl="0">
              <a:spcBef>
                <a:spcPts val="0"/>
              </a:spcBef>
              <a:spcAft>
                <a:spcPts val="0"/>
              </a:spcAft>
              <a:buNone/>
            </a:pPr>
            <a:endParaRPr sz="1800" b="1">
              <a:solidFill>
                <a:schemeClr val="lt1"/>
              </a:solidFill>
              <a:latin typeface="Arial"/>
              <a:ea typeface="Arial"/>
              <a:cs typeface="Arial"/>
              <a:sym typeface="Arial"/>
            </a:endParaRPr>
          </a:p>
        </p:txBody>
      </p:sp>
      <p:sp>
        <p:nvSpPr>
          <p:cNvPr id="163" name="Google Shape;163;p45"/>
          <p:cNvSpPr/>
          <p:nvPr/>
        </p:nvSpPr>
        <p:spPr>
          <a:xfrm flipH="1">
            <a:off x="7879474" y="5089617"/>
            <a:ext cx="172270" cy="400891"/>
          </a:xfrm>
          <a:custGeom>
            <a:avLst/>
            <a:gdLst/>
            <a:ahLst/>
            <a:cxnLst/>
            <a:rect l="l" t="t" r="r" b="b"/>
            <a:pathLst>
              <a:path w="107" h="249" extrusionOk="0">
                <a:moveTo>
                  <a:pt x="107" y="0"/>
                </a:moveTo>
                <a:lnTo>
                  <a:pt x="0" y="0"/>
                </a:lnTo>
                <a:lnTo>
                  <a:pt x="55" y="249"/>
                </a:lnTo>
                <a:lnTo>
                  <a:pt x="107" y="0"/>
                </a:lnTo>
                <a:close/>
              </a:path>
            </a:pathLst>
          </a:custGeom>
          <a:solidFill>
            <a:srgbClr val="398F9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4" name="Google Shape;164;p45"/>
          <p:cNvSpPr/>
          <p:nvPr/>
        </p:nvSpPr>
        <p:spPr>
          <a:xfrm flipH="1">
            <a:off x="10629350" y="4600177"/>
            <a:ext cx="426650" cy="42826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65" name="Google Shape;165;p45"/>
          <p:cNvGrpSpPr/>
          <p:nvPr/>
        </p:nvGrpSpPr>
        <p:grpSpPr>
          <a:xfrm>
            <a:off x="10736200" y="4707914"/>
            <a:ext cx="212952" cy="212787"/>
            <a:chOff x="4040188" y="1374776"/>
            <a:chExt cx="4111625" cy="4108450"/>
          </a:xfrm>
        </p:grpSpPr>
        <p:sp>
          <p:nvSpPr>
            <p:cNvPr id="166" name="Google Shape;166;p45"/>
            <p:cNvSpPr/>
            <p:nvPr/>
          </p:nvSpPr>
          <p:spPr>
            <a:xfrm>
              <a:off x="4040188" y="1374776"/>
              <a:ext cx="4111625" cy="4108450"/>
            </a:xfrm>
            <a:custGeom>
              <a:avLst/>
              <a:gdLst/>
              <a:ahLst/>
              <a:cxnLst/>
              <a:rect l="l" t="t" r="r" b="b"/>
              <a:pathLst>
                <a:path w="1376" h="1376" extrusionOk="0">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solidFill>
              <a:srgbClr val="398F9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7" name="Google Shape;167;p45"/>
            <p:cNvSpPr/>
            <p:nvPr/>
          </p:nvSpPr>
          <p:spPr>
            <a:xfrm>
              <a:off x="5038725" y="2368551"/>
              <a:ext cx="2117725" cy="1992313"/>
            </a:xfrm>
            <a:custGeom>
              <a:avLst/>
              <a:gdLst/>
              <a:ahLst/>
              <a:cxnLst/>
              <a:rect l="l" t="t" r="r" b="b"/>
              <a:pathLst>
                <a:path w="709" h="667" extrusionOk="0">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solidFill>
              <a:srgbClr val="398F9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68" name="Google Shape;168;p45"/>
          <p:cNvSpPr/>
          <p:nvPr/>
        </p:nvSpPr>
        <p:spPr>
          <a:xfrm>
            <a:off x="1097280" y="4550268"/>
            <a:ext cx="3237706" cy="539349"/>
          </a:xfrm>
          <a:custGeom>
            <a:avLst/>
            <a:gdLst/>
            <a:ahLst/>
            <a:cxnLst/>
            <a:rect l="l" t="t" r="r" b="b"/>
            <a:pathLst>
              <a:path w="849" h="141" extrusionOk="0">
                <a:moveTo>
                  <a:pt x="71" y="141"/>
                </a:moveTo>
                <a:cubicBezTo>
                  <a:pt x="32" y="141"/>
                  <a:pt x="0" y="109"/>
                  <a:pt x="0" y="70"/>
                </a:cubicBezTo>
                <a:cubicBezTo>
                  <a:pt x="0" y="31"/>
                  <a:pt x="32" y="0"/>
                  <a:pt x="71" y="0"/>
                </a:cubicBezTo>
                <a:cubicBezTo>
                  <a:pt x="816" y="0"/>
                  <a:pt x="816" y="0"/>
                  <a:pt x="816" y="0"/>
                </a:cubicBezTo>
                <a:cubicBezTo>
                  <a:pt x="849" y="141"/>
                  <a:pt x="849" y="141"/>
                  <a:pt x="849" y="141"/>
                </a:cubicBezTo>
                <a:lnTo>
                  <a:pt x="71" y="141"/>
                </a:lnTo>
                <a:close/>
              </a:path>
            </a:pathLst>
          </a:custGeom>
          <a:solidFill>
            <a:schemeClr val="dk2"/>
          </a:solidFill>
          <a:ln>
            <a:noFill/>
          </a:ln>
        </p:spPr>
        <p:txBody>
          <a:bodyPr spcFirstLastPara="1" wrap="square" lIns="648000" tIns="45700" rIns="91425" bIns="45700" anchor="ctr" anchorCtr="0">
            <a:noAutofit/>
          </a:bodyPr>
          <a:lstStyle/>
          <a:p>
            <a:pPr marL="0" marR="0" lvl="0" indent="0" algn="l" rtl="0">
              <a:spcBef>
                <a:spcPts val="0"/>
              </a:spcBef>
              <a:spcAft>
                <a:spcPts val="0"/>
              </a:spcAft>
              <a:buNone/>
            </a:pPr>
            <a:endParaRPr sz="1800" b="1">
              <a:solidFill>
                <a:schemeClr val="lt1"/>
              </a:solidFill>
              <a:latin typeface="Arial"/>
              <a:ea typeface="Arial"/>
              <a:cs typeface="Arial"/>
              <a:sym typeface="Arial"/>
            </a:endParaRPr>
          </a:p>
        </p:txBody>
      </p:sp>
      <p:sp>
        <p:nvSpPr>
          <p:cNvPr id="169" name="Google Shape;169;p45"/>
          <p:cNvSpPr/>
          <p:nvPr/>
        </p:nvSpPr>
        <p:spPr>
          <a:xfrm>
            <a:off x="4162716" y="5089617"/>
            <a:ext cx="172270" cy="400891"/>
          </a:xfrm>
          <a:custGeom>
            <a:avLst/>
            <a:gdLst/>
            <a:ahLst/>
            <a:cxnLst/>
            <a:rect l="l" t="t" r="r" b="b"/>
            <a:pathLst>
              <a:path w="107" h="249" extrusionOk="0">
                <a:moveTo>
                  <a:pt x="107" y="0"/>
                </a:moveTo>
                <a:lnTo>
                  <a:pt x="0" y="0"/>
                </a:lnTo>
                <a:lnTo>
                  <a:pt x="55" y="249"/>
                </a:lnTo>
                <a:lnTo>
                  <a:pt x="107" y="0"/>
                </a:lnTo>
                <a:close/>
              </a:path>
            </a:pathLst>
          </a:custGeom>
          <a:solidFill>
            <a:srgbClr val="2927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0" name="Google Shape;170;p45"/>
          <p:cNvSpPr/>
          <p:nvPr/>
        </p:nvSpPr>
        <p:spPr>
          <a:xfrm>
            <a:off x="1158460" y="4600177"/>
            <a:ext cx="426650" cy="42826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71" name="Google Shape;171;p45"/>
          <p:cNvGrpSpPr/>
          <p:nvPr/>
        </p:nvGrpSpPr>
        <p:grpSpPr>
          <a:xfrm flipH="1">
            <a:off x="1265308" y="4707914"/>
            <a:ext cx="212952" cy="212787"/>
            <a:chOff x="4040188" y="1374776"/>
            <a:chExt cx="4111625" cy="4108450"/>
          </a:xfrm>
        </p:grpSpPr>
        <p:sp>
          <p:nvSpPr>
            <p:cNvPr id="172" name="Google Shape;172;p45"/>
            <p:cNvSpPr/>
            <p:nvPr/>
          </p:nvSpPr>
          <p:spPr>
            <a:xfrm>
              <a:off x="4040188" y="1374776"/>
              <a:ext cx="4111625" cy="4108450"/>
            </a:xfrm>
            <a:custGeom>
              <a:avLst/>
              <a:gdLst/>
              <a:ahLst/>
              <a:cxnLst/>
              <a:rect l="l" t="t" r="r" b="b"/>
              <a:pathLst>
                <a:path w="1376" h="1376" extrusionOk="0">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3" name="Google Shape;173;p45"/>
            <p:cNvSpPr/>
            <p:nvPr/>
          </p:nvSpPr>
          <p:spPr>
            <a:xfrm>
              <a:off x="5038725" y="2368551"/>
              <a:ext cx="2117725" cy="1992313"/>
            </a:xfrm>
            <a:custGeom>
              <a:avLst/>
              <a:gdLst/>
              <a:ahLst/>
              <a:cxnLst/>
              <a:rect l="l" t="t" r="r" b="b"/>
              <a:pathLst>
                <a:path w="709" h="667" extrusionOk="0">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74" name="Google Shape;174;p45" descr="&quot; &quot;"/>
          <p:cNvGrpSpPr/>
          <p:nvPr/>
        </p:nvGrpSpPr>
        <p:grpSpPr>
          <a:xfrm>
            <a:off x="4536815" y="2113337"/>
            <a:ext cx="3140832" cy="3657600"/>
            <a:chOff x="4854575" y="1985169"/>
            <a:chExt cx="2479675" cy="2887663"/>
          </a:xfrm>
        </p:grpSpPr>
        <p:grpSp>
          <p:nvGrpSpPr>
            <p:cNvPr id="175" name="Google Shape;175;p45"/>
            <p:cNvGrpSpPr/>
            <p:nvPr/>
          </p:nvGrpSpPr>
          <p:grpSpPr>
            <a:xfrm>
              <a:off x="4854575" y="1985169"/>
              <a:ext cx="2479675" cy="2887663"/>
              <a:chOff x="-2508251" y="1377950"/>
              <a:chExt cx="2479675" cy="2887663"/>
            </a:xfrm>
          </p:grpSpPr>
          <p:sp>
            <p:nvSpPr>
              <p:cNvPr id="176" name="Google Shape;176;p45"/>
              <p:cNvSpPr/>
              <p:nvPr/>
            </p:nvSpPr>
            <p:spPr>
              <a:xfrm>
                <a:off x="-2503489" y="1377950"/>
                <a:ext cx="2474913" cy="2868613"/>
              </a:xfrm>
              <a:custGeom>
                <a:avLst/>
                <a:gdLst/>
                <a:ahLst/>
                <a:cxnLst/>
                <a:rect l="l" t="t" r="r" b="b"/>
                <a:pathLst>
                  <a:path w="827" h="961" extrusionOk="0">
                    <a:moveTo>
                      <a:pt x="768" y="203"/>
                    </a:moveTo>
                    <a:cubicBezTo>
                      <a:pt x="718" y="73"/>
                      <a:pt x="604" y="36"/>
                      <a:pt x="604" y="36"/>
                    </a:cubicBezTo>
                    <a:cubicBezTo>
                      <a:pt x="511" y="0"/>
                      <a:pt x="348" y="32"/>
                      <a:pt x="348" y="32"/>
                    </a:cubicBezTo>
                    <a:cubicBezTo>
                      <a:pt x="198" y="61"/>
                      <a:pt x="131" y="163"/>
                      <a:pt x="104" y="240"/>
                    </a:cubicBezTo>
                    <a:cubicBezTo>
                      <a:pt x="102" y="247"/>
                      <a:pt x="100" y="253"/>
                      <a:pt x="98" y="259"/>
                    </a:cubicBezTo>
                    <a:cubicBezTo>
                      <a:pt x="76" y="337"/>
                      <a:pt x="85" y="380"/>
                      <a:pt x="85" y="380"/>
                    </a:cubicBezTo>
                    <a:cubicBezTo>
                      <a:pt x="87" y="393"/>
                      <a:pt x="97" y="415"/>
                      <a:pt x="91" y="430"/>
                    </a:cubicBezTo>
                    <a:cubicBezTo>
                      <a:pt x="79" y="463"/>
                      <a:pt x="48" y="512"/>
                      <a:pt x="28" y="536"/>
                    </a:cubicBezTo>
                    <a:cubicBezTo>
                      <a:pt x="0" y="570"/>
                      <a:pt x="17" y="586"/>
                      <a:pt x="17" y="586"/>
                    </a:cubicBezTo>
                    <a:cubicBezTo>
                      <a:pt x="33" y="599"/>
                      <a:pt x="49" y="602"/>
                      <a:pt x="49" y="602"/>
                    </a:cubicBezTo>
                    <a:cubicBezTo>
                      <a:pt x="77" y="610"/>
                      <a:pt x="59" y="638"/>
                      <a:pt x="59" y="638"/>
                    </a:cubicBezTo>
                    <a:cubicBezTo>
                      <a:pt x="36" y="670"/>
                      <a:pt x="83" y="681"/>
                      <a:pt x="83" y="681"/>
                    </a:cubicBezTo>
                    <a:cubicBezTo>
                      <a:pt x="52" y="703"/>
                      <a:pt x="81" y="724"/>
                      <a:pt x="81" y="724"/>
                    </a:cubicBezTo>
                    <a:cubicBezTo>
                      <a:pt x="98" y="732"/>
                      <a:pt x="108" y="762"/>
                      <a:pt x="108" y="777"/>
                    </a:cubicBezTo>
                    <a:cubicBezTo>
                      <a:pt x="108" y="784"/>
                      <a:pt x="109" y="781"/>
                      <a:pt x="110" y="787"/>
                    </a:cubicBezTo>
                    <a:cubicBezTo>
                      <a:pt x="125" y="849"/>
                      <a:pt x="189" y="820"/>
                      <a:pt x="189" y="820"/>
                    </a:cubicBezTo>
                    <a:cubicBezTo>
                      <a:pt x="210" y="813"/>
                      <a:pt x="230" y="811"/>
                      <a:pt x="247" y="811"/>
                    </a:cubicBezTo>
                    <a:cubicBezTo>
                      <a:pt x="261" y="811"/>
                      <a:pt x="274" y="804"/>
                      <a:pt x="279" y="791"/>
                    </a:cubicBezTo>
                    <a:cubicBezTo>
                      <a:pt x="308" y="720"/>
                      <a:pt x="239" y="632"/>
                      <a:pt x="239" y="632"/>
                    </a:cubicBezTo>
                    <a:cubicBezTo>
                      <a:pt x="226" y="616"/>
                      <a:pt x="215" y="595"/>
                      <a:pt x="208" y="581"/>
                    </a:cubicBezTo>
                    <a:cubicBezTo>
                      <a:pt x="204" y="571"/>
                      <a:pt x="201" y="564"/>
                      <a:pt x="201" y="564"/>
                    </a:cubicBezTo>
                    <a:cubicBezTo>
                      <a:pt x="180" y="494"/>
                      <a:pt x="212" y="426"/>
                      <a:pt x="212" y="426"/>
                    </a:cubicBezTo>
                    <a:cubicBezTo>
                      <a:pt x="239" y="356"/>
                      <a:pt x="300" y="336"/>
                      <a:pt x="300" y="336"/>
                    </a:cubicBezTo>
                    <a:cubicBezTo>
                      <a:pt x="350" y="316"/>
                      <a:pt x="438" y="334"/>
                      <a:pt x="438" y="334"/>
                    </a:cubicBezTo>
                    <a:cubicBezTo>
                      <a:pt x="519" y="350"/>
                      <a:pt x="555" y="405"/>
                      <a:pt x="569" y="446"/>
                    </a:cubicBezTo>
                    <a:cubicBezTo>
                      <a:pt x="571" y="449"/>
                      <a:pt x="572" y="453"/>
                      <a:pt x="573" y="456"/>
                    </a:cubicBezTo>
                    <a:cubicBezTo>
                      <a:pt x="585" y="498"/>
                      <a:pt x="580" y="521"/>
                      <a:pt x="580" y="521"/>
                    </a:cubicBezTo>
                    <a:cubicBezTo>
                      <a:pt x="579" y="528"/>
                      <a:pt x="573" y="540"/>
                      <a:pt x="577" y="548"/>
                    </a:cubicBezTo>
                    <a:cubicBezTo>
                      <a:pt x="583" y="566"/>
                      <a:pt x="599" y="592"/>
                      <a:pt x="610" y="605"/>
                    </a:cubicBezTo>
                    <a:cubicBezTo>
                      <a:pt x="626" y="623"/>
                      <a:pt x="617" y="632"/>
                      <a:pt x="617" y="632"/>
                    </a:cubicBezTo>
                    <a:cubicBezTo>
                      <a:pt x="608" y="639"/>
                      <a:pt x="599" y="641"/>
                      <a:pt x="599" y="641"/>
                    </a:cubicBezTo>
                    <a:cubicBezTo>
                      <a:pt x="584" y="645"/>
                      <a:pt x="594" y="660"/>
                      <a:pt x="594" y="660"/>
                    </a:cubicBezTo>
                    <a:cubicBezTo>
                      <a:pt x="606" y="677"/>
                      <a:pt x="581" y="683"/>
                      <a:pt x="581" y="683"/>
                    </a:cubicBezTo>
                    <a:cubicBezTo>
                      <a:pt x="598" y="695"/>
                      <a:pt x="582" y="706"/>
                      <a:pt x="582" y="706"/>
                    </a:cubicBezTo>
                    <a:cubicBezTo>
                      <a:pt x="573" y="711"/>
                      <a:pt x="567" y="727"/>
                      <a:pt x="567" y="735"/>
                    </a:cubicBezTo>
                    <a:cubicBezTo>
                      <a:pt x="567" y="739"/>
                      <a:pt x="567" y="737"/>
                      <a:pt x="566" y="740"/>
                    </a:cubicBezTo>
                    <a:cubicBezTo>
                      <a:pt x="558" y="774"/>
                      <a:pt x="524" y="758"/>
                      <a:pt x="524" y="758"/>
                    </a:cubicBezTo>
                    <a:cubicBezTo>
                      <a:pt x="497" y="750"/>
                      <a:pt x="476" y="754"/>
                      <a:pt x="462" y="759"/>
                    </a:cubicBezTo>
                    <a:cubicBezTo>
                      <a:pt x="424" y="774"/>
                      <a:pt x="446" y="848"/>
                      <a:pt x="446" y="848"/>
                    </a:cubicBezTo>
                    <a:cubicBezTo>
                      <a:pt x="462" y="891"/>
                      <a:pt x="669" y="961"/>
                      <a:pt x="669" y="961"/>
                    </a:cubicBezTo>
                    <a:cubicBezTo>
                      <a:pt x="527" y="819"/>
                      <a:pt x="718" y="586"/>
                      <a:pt x="718" y="586"/>
                    </a:cubicBezTo>
                    <a:cubicBezTo>
                      <a:pt x="742" y="555"/>
                      <a:pt x="762" y="517"/>
                      <a:pt x="775" y="490"/>
                    </a:cubicBezTo>
                    <a:cubicBezTo>
                      <a:pt x="783" y="472"/>
                      <a:pt x="788" y="460"/>
                      <a:pt x="788" y="460"/>
                    </a:cubicBezTo>
                    <a:cubicBezTo>
                      <a:pt x="827" y="329"/>
                      <a:pt x="768" y="203"/>
                      <a:pt x="768" y="20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 name="Google Shape;177;p45"/>
              <p:cNvSpPr/>
              <p:nvPr/>
            </p:nvSpPr>
            <p:spPr>
              <a:xfrm>
                <a:off x="-2482052" y="1444626"/>
                <a:ext cx="2200392" cy="2801937"/>
              </a:xfrm>
              <a:custGeom>
                <a:avLst/>
                <a:gdLst/>
                <a:ahLst/>
                <a:cxnLst/>
                <a:rect l="l" t="t" r="r" b="b"/>
                <a:pathLst>
                  <a:path w="737" h="941" extrusionOk="0">
                    <a:moveTo>
                      <a:pt x="576" y="666"/>
                    </a:moveTo>
                    <a:cubicBezTo>
                      <a:pt x="578" y="665"/>
                      <a:pt x="580" y="664"/>
                      <a:pt x="582" y="662"/>
                    </a:cubicBezTo>
                    <a:cubicBezTo>
                      <a:pt x="589" y="657"/>
                      <a:pt x="592" y="652"/>
                      <a:pt x="587" y="644"/>
                    </a:cubicBezTo>
                    <a:cubicBezTo>
                      <a:pt x="580" y="630"/>
                      <a:pt x="582" y="627"/>
                      <a:pt x="596" y="622"/>
                    </a:cubicBezTo>
                    <a:cubicBezTo>
                      <a:pt x="614" y="615"/>
                      <a:pt x="617" y="607"/>
                      <a:pt x="606" y="591"/>
                    </a:cubicBezTo>
                    <a:cubicBezTo>
                      <a:pt x="597" y="578"/>
                      <a:pt x="588" y="566"/>
                      <a:pt x="580" y="553"/>
                    </a:cubicBezTo>
                    <a:cubicBezTo>
                      <a:pt x="571" y="538"/>
                      <a:pt x="566" y="524"/>
                      <a:pt x="572" y="506"/>
                    </a:cubicBezTo>
                    <a:cubicBezTo>
                      <a:pt x="578" y="487"/>
                      <a:pt x="573" y="466"/>
                      <a:pt x="568" y="446"/>
                    </a:cubicBezTo>
                    <a:cubicBezTo>
                      <a:pt x="548" y="374"/>
                      <a:pt x="502" y="331"/>
                      <a:pt x="429" y="316"/>
                    </a:cubicBezTo>
                    <a:cubicBezTo>
                      <a:pt x="395" y="309"/>
                      <a:pt x="361" y="306"/>
                      <a:pt x="326" y="311"/>
                    </a:cubicBezTo>
                    <a:cubicBezTo>
                      <a:pt x="270" y="317"/>
                      <a:pt x="232" y="350"/>
                      <a:pt x="208" y="400"/>
                    </a:cubicBezTo>
                    <a:cubicBezTo>
                      <a:pt x="190" y="437"/>
                      <a:pt x="184" y="476"/>
                      <a:pt x="188" y="516"/>
                    </a:cubicBezTo>
                    <a:cubicBezTo>
                      <a:pt x="191" y="549"/>
                      <a:pt x="206" y="578"/>
                      <a:pt x="225" y="604"/>
                    </a:cubicBezTo>
                    <a:cubicBezTo>
                      <a:pt x="244" y="631"/>
                      <a:pt x="262" y="659"/>
                      <a:pt x="272" y="691"/>
                    </a:cubicBezTo>
                    <a:cubicBezTo>
                      <a:pt x="279" y="715"/>
                      <a:pt x="282" y="740"/>
                      <a:pt x="275" y="765"/>
                    </a:cubicBezTo>
                    <a:cubicBezTo>
                      <a:pt x="269" y="784"/>
                      <a:pt x="258" y="793"/>
                      <a:pt x="238" y="793"/>
                    </a:cubicBezTo>
                    <a:cubicBezTo>
                      <a:pt x="216" y="793"/>
                      <a:pt x="195" y="797"/>
                      <a:pt x="174" y="804"/>
                    </a:cubicBezTo>
                    <a:cubicBezTo>
                      <a:pt x="165" y="808"/>
                      <a:pt x="154" y="809"/>
                      <a:pt x="145" y="808"/>
                    </a:cubicBezTo>
                    <a:cubicBezTo>
                      <a:pt x="117" y="805"/>
                      <a:pt x="105" y="787"/>
                      <a:pt x="101" y="758"/>
                    </a:cubicBezTo>
                    <a:cubicBezTo>
                      <a:pt x="99" y="737"/>
                      <a:pt x="93" y="718"/>
                      <a:pt x="74" y="706"/>
                    </a:cubicBezTo>
                    <a:cubicBezTo>
                      <a:pt x="58" y="694"/>
                      <a:pt x="58" y="681"/>
                      <a:pt x="74" y="663"/>
                    </a:cubicBezTo>
                    <a:cubicBezTo>
                      <a:pt x="70" y="661"/>
                      <a:pt x="65" y="659"/>
                      <a:pt x="61" y="657"/>
                    </a:cubicBezTo>
                    <a:cubicBezTo>
                      <a:pt x="46" y="649"/>
                      <a:pt x="42" y="637"/>
                      <a:pt x="51" y="622"/>
                    </a:cubicBezTo>
                    <a:cubicBezTo>
                      <a:pt x="54" y="618"/>
                      <a:pt x="56" y="615"/>
                      <a:pt x="57" y="611"/>
                    </a:cubicBezTo>
                    <a:cubicBezTo>
                      <a:pt x="61" y="597"/>
                      <a:pt x="55" y="588"/>
                      <a:pt x="41" y="583"/>
                    </a:cubicBezTo>
                    <a:cubicBezTo>
                      <a:pt x="34" y="581"/>
                      <a:pt x="27" y="579"/>
                      <a:pt x="21" y="575"/>
                    </a:cubicBezTo>
                    <a:cubicBezTo>
                      <a:pt x="5" y="567"/>
                      <a:pt x="0" y="552"/>
                      <a:pt x="10" y="536"/>
                    </a:cubicBezTo>
                    <a:cubicBezTo>
                      <a:pt x="18" y="523"/>
                      <a:pt x="29" y="511"/>
                      <a:pt x="38" y="497"/>
                    </a:cubicBezTo>
                    <a:cubicBezTo>
                      <a:pt x="51" y="474"/>
                      <a:pt x="64" y="451"/>
                      <a:pt x="78" y="428"/>
                    </a:cubicBezTo>
                    <a:cubicBezTo>
                      <a:pt x="86" y="414"/>
                      <a:pt x="88" y="398"/>
                      <a:pt x="83" y="383"/>
                    </a:cubicBezTo>
                    <a:cubicBezTo>
                      <a:pt x="74" y="353"/>
                      <a:pt x="75" y="324"/>
                      <a:pt x="80" y="294"/>
                    </a:cubicBezTo>
                    <a:cubicBezTo>
                      <a:pt x="88" y="243"/>
                      <a:pt x="104" y="195"/>
                      <a:pt x="133" y="151"/>
                    </a:cubicBezTo>
                    <a:cubicBezTo>
                      <a:pt x="182" y="77"/>
                      <a:pt x="252" y="33"/>
                      <a:pt x="339" y="16"/>
                    </a:cubicBezTo>
                    <a:cubicBezTo>
                      <a:pt x="392" y="5"/>
                      <a:pt x="446" y="0"/>
                      <a:pt x="500" y="2"/>
                    </a:cubicBezTo>
                    <a:cubicBezTo>
                      <a:pt x="525" y="3"/>
                      <a:pt x="550" y="7"/>
                      <a:pt x="575" y="10"/>
                    </a:cubicBezTo>
                    <a:cubicBezTo>
                      <a:pt x="568" y="32"/>
                      <a:pt x="562" y="51"/>
                      <a:pt x="557" y="71"/>
                    </a:cubicBezTo>
                    <a:cubicBezTo>
                      <a:pt x="547" y="115"/>
                      <a:pt x="546" y="160"/>
                      <a:pt x="550" y="205"/>
                    </a:cubicBezTo>
                    <a:cubicBezTo>
                      <a:pt x="554" y="257"/>
                      <a:pt x="566" y="307"/>
                      <a:pt x="587" y="356"/>
                    </a:cubicBezTo>
                    <a:cubicBezTo>
                      <a:pt x="618" y="425"/>
                      <a:pt x="664" y="481"/>
                      <a:pt x="727" y="523"/>
                    </a:cubicBezTo>
                    <a:cubicBezTo>
                      <a:pt x="730" y="525"/>
                      <a:pt x="733" y="527"/>
                      <a:pt x="737" y="530"/>
                    </a:cubicBezTo>
                    <a:cubicBezTo>
                      <a:pt x="725" y="548"/>
                      <a:pt x="711" y="564"/>
                      <a:pt x="699" y="582"/>
                    </a:cubicBezTo>
                    <a:cubicBezTo>
                      <a:pt x="658" y="640"/>
                      <a:pt x="624" y="702"/>
                      <a:pt x="612" y="774"/>
                    </a:cubicBezTo>
                    <a:cubicBezTo>
                      <a:pt x="602" y="833"/>
                      <a:pt x="612" y="888"/>
                      <a:pt x="653" y="934"/>
                    </a:cubicBezTo>
                    <a:cubicBezTo>
                      <a:pt x="655" y="936"/>
                      <a:pt x="655" y="937"/>
                      <a:pt x="658" y="941"/>
                    </a:cubicBezTo>
                    <a:cubicBezTo>
                      <a:pt x="635" y="933"/>
                      <a:pt x="615" y="926"/>
                      <a:pt x="594" y="918"/>
                    </a:cubicBezTo>
                    <a:cubicBezTo>
                      <a:pt x="552" y="901"/>
                      <a:pt x="511" y="883"/>
                      <a:pt x="471" y="861"/>
                    </a:cubicBezTo>
                    <a:cubicBezTo>
                      <a:pt x="439" y="843"/>
                      <a:pt x="432" y="815"/>
                      <a:pt x="433" y="782"/>
                    </a:cubicBezTo>
                    <a:cubicBezTo>
                      <a:pt x="433" y="777"/>
                      <a:pt x="433" y="772"/>
                      <a:pt x="435" y="768"/>
                    </a:cubicBezTo>
                    <a:cubicBezTo>
                      <a:pt x="440" y="749"/>
                      <a:pt x="447" y="741"/>
                      <a:pt x="472" y="737"/>
                    </a:cubicBezTo>
                    <a:cubicBezTo>
                      <a:pt x="490" y="734"/>
                      <a:pt x="507" y="738"/>
                      <a:pt x="524" y="742"/>
                    </a:cubicBezTo>
                    <a:cubicBezTo>
                      <a:pt x="546" y="748"/>
                      <a:pt x="558" y="737"/>
                      <a:pt x="561" y="716"/>
                    </a:cubicBezTo>
                    <a:cubicBezTo>
                      <a:pt x="562" y="704"/>
                      <a:pt x="565" y="695"/>
                      <a:pt x="576" y="688"/>
                    </a:cubicBezTo>
                    <a:cubicBezTo>
                      <a:pt x="583" y="684"/>
                      <a:pt x="583" y="675"/>
                      <a:pt x="576" y="66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p:txBody>
          </p:sp>
          <p:sp>
            <p:nvSpPr>
              <p:cNvPr id="178" name="Google Shape;178;p45"/>
              <p:cNvSpPr/>
              <p:nvPr/>
            </p:nvSpPr>
            <p:spPr>
              <a:xfrm>
                <a:off x="-2508251" y="1446213"/>
                <a:ext cx="1206500" cy="2481263"/>
              </a:xfrm>
              <a:custGeom>
                <a:avLst/>
                <a:gdLst/>
                <a:ahLst/>
                <a:cxnLst/>
                <a:rect l="l" t="t" r="r" b="b"/>
                <a:pathLst>
                  <a:path w="403" h="831" extrusionOk="0">
                    <a:moveTo>
                      <a:pt x="392" y="0"/>
                    </a:moveTo>
                    <a:cubicBezTo>
                      <a:pt x="367" y="3"/>
                      <a:pt x="351" y="7"/>
                      <a:pt x="351" y="7"/>
                    </a:cubicBezTo>
                    <a:cubicBezTo>
                      <a:pt x="200" y="36"/>
                      <a:pt x="132" y="139"/>
                      <a:pt x="105" y="217"/>
                    </a:cubicBezTo>
                    <a:cubicBezTo>
                      <a:pt x="103" y="224"/>
                      <a:pt x="100" y="230"/>
                      <a:pt x="99" y="236"/>
                    </a:cubicBezTo>
                    <a:cubicBezTo>
                      <a:pt x="76" y="315"/>
                      <a:pt x="85" y="358"/>
                      <a:pt x="85" y="358"/>
                    </a:cubicBezTo>
                    <a:cubicBezTo>
                      <a:pt x="88" y="371"/>
                      <a:pt x="97" y="394"/>
                      <a:pt x="92" y="409"/>
                    </a:cubicBezTo>
                    <a:cubicBezTo>
                      <a:pt x="79" y="442"/>
                      <a:pt x="49" y="491"/>
                      <a:pt x="28" y="515"/>
                    </a:cubicBezTo>
                    <a:cubicBezTo>
                      <a:pt x="0" y="549"/>
                      <a:pt x="17" y="565"/>
                      <a:pt x="17" y="565"/>
                    </a:cubicBezTo>
                    <a:cubicBezTo>
                      <a:pt x="33" y="579"/>
                      <a:pt x="50" y="582"/>
                      <a:pt x="50" y="582"/>
                    </a:cubicBezTo>
                    <a:cubicBezTo>
                      <a:pt x="78" y="590"/>
                      <a:pt x="60" y="618"/>
                      <a:pt x="60" y="618"/>
                    </a:cubicBezTo>
                    <a:cubicBezTo>
                      <a:pt x="36" y="651"/>
                      <a:pt x="83" y="661"/>
                      <a:pt x="83" y="661"/>
                    </a:cubicBezTo>
                    <a:cubicBezTo>
                      <a:pt x="52" y="684"/>
                      <a:pt x="82" y="705"/>
                      <a:pt x="82" y="705"/>
                    </a:cubicBezTo>
                    <a:cubicBezTo>
                      <a:pt x="99" y="713"/>
                      <a:pt x="109" y="743"/>
                      <a:pt x="109" y="759"/>
                    </a:cubicBezTo>
                    <a:cubicBezTo>
                      <a:pt x="109" y="765"/>
                      <a:pt x="110" y="763"/>
                      <a:pt x="111" y="768"/>
                    </a:cubicBezTo>
                    <a:cubicBezTo>
                      <a:pt x="126" y="831"/>
                      <a:pt x="191" y="801"/>
                      <a:pt x="191" y="801"/>
                    </a:cubicBezTo>
                    <a:cubicBezTo>
                      <a:pt x="212" y="795"/>
                      <a:pt x="232" y="792"/>
                      <a:pt x="249" y="792"/>
                    </a:cubicBezTo>
                    <a:cubicBezTo>
                      <a:pt x="263" y="793"/>
                      <a:pt x="276" y="785"/>
                      <a:pt x="282" y="772"/>
                    </a:cubicBezTo>
                    <a:cubicBezTo>
                      <a:pt x="311" y="701"/>
                      <a:pt x="241" y="612"/>
                      <a:pt x="241" y="612"/>
                    </a:cubicBezTo>
                    <a:cubicBezTo>
                      <a:pt x="228" y="596"/>
                      <a:pt x="217" y="575"/>
                      <a:pt x="210" y="560"/>
                    </a:cubicBezTo>
                    <a:cubicBezTo>
                      <a:pt x="205" y="550"/>
                      <a:pt x="203" y="544"/>
                      <a:pt x="203" y="544"/>
                    </a:cubicBezTo>
                    <a:cubicBezTo>
                      <a:pt x="181" y="472"/>
                      <a:pt x="213" y="404"/>
                      <a:pt x="213" y="404"/>
                    </a:cubicBezTo>
                    <a:cubicBezTo>
                      <a:pt x="241" y="334"/>
                      <a:pt x="303" y="313"/>
                      <a:pt x="303" y="313"/>
                    </a:cubicBezTo>
                    <a:cubicBezTo>
                      <a:pt x="332" y="302"/>
                      <a:pt x="373" y="303"/>
                      <a:pt x="403" y="306"/>
                    </a:cubicBezTo>
                    <a:cubicBezTo>
                      <a:pt x="370" y="195"/>
                      <a:pt x="368" y="83"/>
                      <a:pt x="392"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9" name="Google Shape;179;p45"/>
              <p:cNvSpPr/>
              <p:nvPr/>
            </p:nvSpPr>
            <p:spPr>
              <a:xfrm>
                <a:off x="-1227138" y="3289300"/>
                <a:ext cx="739775" cy="976313"/>
              </a:xfrm>
              <a:custGeom>
                <a:avLst/>
                <a:gdLst/>
                <a:ahLst/>
                <a:cxnLst/>
                <a:rect l="l" t="t" r="r" b="b"/>
                <a:pathLst>
                  <a:path w="247" h="327" extrusionOk="0">
                    <a:moveTo>
                      <a:pt x="240" y="36"/>
                    </a:moveTo>
                    <a:cubicBezTo>
                      <a:pt x="221" y="25"/>
                      <a:pt x="203" y="13"/>
                      <a:pt x="186" y="0"/>
                    </a:cubicBezTo>
                    <a:cubicBezTo>
                      <a:pt x="180" y="3"/>
                      <a:pt x="176" y="4"/>
                      <a:pt x="176" y="4"/>
                    </a:cubicBezTo>
                    <a:cubicBezTo>
                      <a:pt x="161" y="9"/>
                      <a:pt x="171" y="23"/>
                      <a:pt x="171" y="23"/>
                    </a:cubicBezTo>
                    <a:cubicBezTo>
                      <a:pt x="183" y="41"/>
                      <a:pt x="158" y="47"/>
                      <a:pt x="158" y="47"/>
                    </a:cubicBezTo>
                    <a:cubicBezTo>
                      <a:pt x="175" y="59"/>
                      <a:pt x="159" y="70"/>
                      <a:pt x="159" y="70"/>
                    </a:cubicBezTo>
                    <a:cubicBezTo>
                      <a:pt x="150" y="75"/>
                      <a:pt x="144" y="91"/>
                      <a:pt x="144" y="99"/>
                    </a:cubicBezTo>
                    <a:cubicBezTo>
                      <a:pt x="144" y="103"/>
                      <a:pt x="144" y="101"/>
                      <a:pt x="143" y="105"/>
                    </a:cubicBezTo>
                    <a:cubicBezTo>
                      <a:pt x="135" y="138"/>
                      <a:pt x="100" y="122"/>
                      <a:pt x="100" y="122"/>
                    </a:cubicBezTo>
                    <a:cubicBezTo>
                      <a:pt x="73" y="114"/>
                      <a:pt x="52" y="118"/>
                      <a:pt x="38" y="123"/>
                    </a:cubicBezTo>
                    <a:cubicBezTo>
                      <a:pt x="0" y="138"/>
                      <a:pt x="22" y="214"/>
                      <a:pt x="22" y="214"/>
                    </a:cubicBezTo>
                    <a:cubicBezTo>
                      <a:pt x="38" y="257"/>
                      <a:pt x="247" y="327"/>
                      <a:pt x="247" y="327"/>
                    </a:cubicBezTo>
                    <a:cubicBezTo>
                      <a:pt x="159" y="240"/>
                      <a:pt x="197" y="118"/>
                      <a:pt x="240" y="3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0" name="Google Shape;180;p45"/>
              <p:cNvSpPr/>
              <p:nvPr/>
            </p:nvSpPr>
            <p:spPr>
              <a:xfrm>
                <a:off x="-2508251" y="1652588"/>
                <a:ext cx="931863" cy="2274888"/>
              </a:xfrm>
              <a:custGeom>
                <a:avLst/>
                <a:gdLst/>
                <a:ahLst/>
                <a:cxnLst/>
                <a:rect l="l" t="t" r="r" b="b"/>
                <a:pathLst>
                  <a:path w="311" h="762" extrusionOk="0">
                    <a:moveTo>
                      <a:pt x="210" y="491"/>
                    </a:moveTo>
                    <a:cubicBezTo>
                      <a:pt x="205" y="481"/>
                      <a:pt x="203" y="475"/>
                      <a:pt x="203" y="475"/>
                    </a:cubicBezTo>
                    <a:cubicBezTo>
                      <a:pt x="181" y="403"/>
                      <a:pt x="213" y="335"/>
                      <a:pt x="213" y="335"/>
                    </a:cubicBezTo>
                    <a:cubicBezTo>
                      <a:pt x="222" y="312"/>
                      <a:pt x="235" y="294"/>
                      <a:pt x="248" y="281"/>
                    </a:cubicBezTo>
                    <a:cubicBezTo>
                      <a:pt x="212" y="183"/>
                      <a:pt x="199" y="83"/>
                      <a:pt x="210" y="0"/>
                    </a:cubicBezTo>
                    <a:cubicBezTo>
                      <a:pt x="153" y="44"/>
                      <a:pt x="122" y="101"/>
                      <a:pt x="105" y="148"/>
                    </a:cubicBezTo>
                    <a:cubicBezTo>
                      <a:pt x="103" y="155"/>
                      <a:pt x="100" y="161"/>
                      <a:pt x="99" y="167"/>
                    </a:cubicBezTo>
                    <a:cubicBezTo>
                      <a:pt x="76" y="246"/>
                      <a:pt x="85" y="289"/>
                      <a:pt x="85" y="289"/>
                    </a:cubicBezTo>
                    <a:cubicBezTo>
                      <a:pt x="88" y="302"/>
                      <a:pt x="97" y="325"/>
                      <a:pt x="92" y="340"/>
                    </a:cubicBezTo>
                    <a:cubicBezTo>
                      <a:pt x="79" y="373"/>
                      <a:pt x="49" y="422"/>
                      <a:pt x="28" y="446"/>
                    </a:cubicBezTo>
                    <a:cubicBezTo>
                      <a:pt x="0" y="480"/>
                      <a:pt x="17" y="496"/>
                      <a:pt x="17" y="496"/>
                    </a:cubicBezTo>
                    <a:cubicBezTo>
                      <a:pt x="33" y="510"/>
                      <a:pt x="50" y="513"/>
                      <a:pt x="50" y="513"/>
                    </a:cubicBezTo>
                    <a:cubicBezTo>
                      <a:pt x="78" y="521"/>
                      <a:pt x="60" y="549"/>
                      <a:pt x="60" y="549"/>
                    </a:cubicBezTo>
                    <a:cubicBezTo>
                      <a:pt x="36" y="582"/>
                      <a:pt x="83" y="592"/>
                      <a:pt x="83" y="592"/>
                    </a:cubicBezTo>
                    <a:cubicBezTo>
                      <a:pt x="52" y="615"/>
                      <a:pt x="82" y="636"/>
                      <a:pt x="82" y="636"/>
                    </a:cubicBezTo>
                    <a:cubicBezTo>
                      <a:pt x="99" y="644"/>
                      <a:pt x="109" y="674"/>
                      <a:pt x="109" y="690"/>
                    </a:cubicBezTo>
                    <a:cubicBezTo>
                      <a:pt x="109" y="696"/>
                      <a:pt x="110" y="694"/>
                      <a:pt x="111" y="699"/>
                    </a:cubicBezTo>
                    <a:cubicBezTo>
                      <a:pt x="126" y="762"/>
                      <a:pt x="191" y="732"/>
                      <a:pt x="191" y="732"/>
                    </a:cubicBezTo>
                    <a:cubicBezTo>
                      <a:pt x="212" y="726"/>
                      <a:pt x="232" y="723"/>
                      <a:pt x="249" y="723"/>
                    </a:cubicBezTo>
                    <a:cubicBezTo>
                      <a:pt x="263" y="724"/>
                      <a:pt x="276" y="716"/>
                      <a:pt x="282" y="703"/>
                    </a:cubicBezTo>
                    <a:cubicBezTo>
                      <a:pt x="311" y="632"/>
                      <a:pt x="241" y="543"/>
                      <a:pt x="241" y="543"/>
                    </a:cubicBezTo>
                    <a:cubicBezTo>
                      <a:pt x="228" y="527"/>
                      <a:pt x="217" y="506"/>
                      <a:pt x="210" y="49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1" name="Google Shape;181;p45"/>
              <p:cNvSpPr/>
              <p:nvPr/>
            </p:nvSpPr>
            <p:spPr>
              <a:xfrm>
                <a:off x="-1227138" y="3629025"/>
                <a:ext cx="739775" cy="636588"/>
              </a:xfrm>
              <a:custGeom>
                <a:avLst/>
                <a:gdLst/>
                <a:ahLst/>
                <a:cxnLst/>
                <a:rect l="l" t="t" r="r" b="b"/>
                <a:pathLst>
                  <a:path w="247" h="213" extrusionOk="0">
                    <a:moveTo>
                      <a:pt x="199" y="33"/>
                    </a:moveTo>
                    <a:cubicBezTo>
                      <a:pt x="177" y="25"/>
                      <a:pt x="156" y="15"/>
                      <a:pt x="136" y="5"/>
                    </a:cubicBezTo>
                    <a:cubicBezTo>
                      <a:pt x="123" y="19"/>
                      <a:pt x="100" y="8"/>
                      <a:pt x="100" y="8"/>
                    </a:cubicBezTo>
                    <a:cubicBezTo>
                      <a:pt x="73" y="0"/>
                      <a:pt x="52" y="4"/>
                      <a:pt x="38" y="9"/>
                    </a:cubicBezTo>
                    <a:cubicBezTo>
                      <a:pt x="0" y="24"/>
                      <a:pt x="22" y="100"/>
                      <a:pt x="22" y="100"/>
                    </a:cubicBezTo>
                    <a:cubicBezTo>
                      <a:pt x="38" y="143"/>
                      <a:pt x="247" y="213"/>
                      <a:pt x="247" y="213"/>
                    </a:cubicBezTo>
                    <a:cubicBezTo>
                      <a:pt x="194" y="160"/>
                      <a:pt x="186" y="95"/>
                      <a:pt x="199" y="3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2" name="Google Shape;182;p45"/>
              <p:cNvSpPr/>
              <p:nvPr/>
            </p:nvSpPr>
            <p:spPr>
              <a:xfrm>
                <a:off x="-1166813" y="3900488"/>
                <a:ext cx="679450" cy="365125"/>
              </a:xfrm>
              <a:custGeom>
                <a:avLst/>
                <a:gdLst/>
                <a:ahLst/>
                <a:cxnLst/>
                <a:rect l="l" t="t" r="r" b="b"/>
                <a:pathLst>
                  <a:path w="227" h="122" extrusionOk="0">
                    <a:moveTo>
                      <a:pt x="186" y="61"/>
                    </a:moveTo>
                    <a:cubicBezTo>
                      <a:pt x="120" y="51"/>
                      <a:pt x="57" y="30"/>
                      <a:pt x="0" y="0"/>
                    </a:cubicBezTo>
                    <a:cubicBezTo>
                      <a:pt x="1" y="6"/>
                      <a:pt x="2" y="9"/>
                      <a:pt x="2" y="9"/>
                    </a:cubicBezTo>
                    <a:cubicBezTo>
                      <a:pt x="18" y="52"/>
                      <a:pt x="227" y="122"/>
                      <a:pt x="227" y="122"/>
                    </a:cubicBezTo>
                    <a:cubicBezTo>
                      <a:pt x="208" y="103"/>
                      <a:pt x="195" y="83"/>
                      <a:pt x="186" y="61"/>
                    </a:cubicBezTo>
                    <a:close/>
                  </a:path>
                </a:pathLst>
              </a:custGeom>
              <a:solidFill>
                <a:srgbClr val="85A5C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3" name="Google Shape;183;p45"/>
              <p:cNvSpPr/>
              <p:nvPr/>
            </p:nvSpPr>
            <p:spPr>
              <a:xfrm>
                <a:off x="-2508251" y="2717800"/>
                <a:ext cx="868363" cy="1212850"/>
              </a:xfrm>
              <a:custGeom>
                <a:avLst/>
                <a:gdLst/>
                <a:ahLst/>
                <a:cxnLst/>
                <a:rect l="l" t="t" r="r" b="b"/>
                <a:pathLst>
                  <a:path w="290" h="406" extrusionOk="0">
                    <a:moveTo>
                      <a:pt x="85" y="0"/>
                    </a:moveTo>
                    <a:cubicBezTo>
                      <a:pt x="70" y="31"/>
                      <a:pt x="45" y="69"/>
                      <a:pt x="28" y="90"/>
                    </a:cubicBezTo>
                    <a:cubicBezTo>
                      <a:pt x="0" y="124"/>
                      <a:pt x="17" y="140"/>
                      <a:pt x="17" y="140"/>
                    </a:cubicBezTo>
                    <a:cubicBezTo>
                      <a:pt x="33" y="154"/>
                      <a:pt x="50" y="156"/>
                      <a:pt x="50" y="156"/>
                    </a:cubicBezTo>
                    <a:cubicBezTo>
                      <a:pt x="78" y="165"/>
                      <a:pt x="60" y="192"/>
                      <a:pt x="60" y="192"/>
                    </a:cubicBezTo>
                    <a:cubicBezTo>
                      <a:pt x="36" y="225"/>
                      <a:pt x="83" y="236"/>
                      <a:pt x="83" y="236"/>
                    </a:cubicBezTo>
                    <a:cubicBezTo>
                      <a:pt x="52" y="258"/>
                      <a:pt x="82" y="279"/>
                      <a:pt x="82" y="279"/>
                    </a:cubicBezTo>
                    <a:cubicBezTo>
                      <a:pt x="99" y="287"/>
                      <a:pt x="109" y="317"/>
                      <a:pt x="109" y="333"/>
                    </a:cubicBezTo>
                    <a:cubicBezTo>
                      <a:pt x="109" y="340"/>
                      <a:pt x="110" y="337"/>
                      <a:pt x="111" y="343"/>
                    </a:cubicBezTo>
                    <a:cubicBezTo>
                      <a:pt x="126" y="406"/>
                      <a:pt x="191" y="376"/>
                      <a:pt x="191" y="376"/>
                    </a:cubicBezTo>
                    <a:cubicBezTo>
                      <a:pt x="212" y="369"/>
                      <a:pt x="232" y="367"/>
                      <a:pt x="249" y="367"/>
                    </a:cubicBezTo>
                    <a:cubicBezTo>
                      <a:pt x="263" y="367"/>
                      <a:pt x="276" y="360"/>
                      <a:pt x="282" y="347"/>
                    </a:cubicBezTo>
                    <a:cubicBezTo>
                      <a:pt x="290" y="326"/>
                      <a:pt x="290" y="303"/>
                      <a:pt x="286" y="281"/>
                    </a:cubicBezTo>
                    <a:cubicBezTo>
                      <a:pt x="198" y="200"/>
                      <a:pt x="129" y="100"/>
                      <a:pt x="85" y="0"/>
                    </a:cubicBezTo>
                    <a:close/>
                  </a:path>
                </a:pathLst>
              </a:custGeom>
              <a:solidFill>
                <a:srgbClr val="85A5C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84" name="Google Shape;184;p45"/>
            <p:cNvSpPr/>
            <p:nvPr/>
          </p:nvSpPr>
          <p:spPr>
            <a:xfrm>
              <a:off x="5253037" y="2079338"/>
              <a:ext cx="1890713" cy="1633538"/>
            </a:xfrm>
            <a:custGeom>
              <a:avLst/>
              <a:gdLst/>
              <a:ahLst/>
              <a:cxnLst/>
              <a:rect l="l" t="t" r="r" b="b"/>
              <a:pathLst>
                <a:path w="631" h="546" extrusionOk="0">
                  <a:moveTo>
                    <a:pt x="621" y="254"/>
                  </a:moveTo>
                  <a:cubicBezTo>
                    <a:pt x="623" y="220"/>
                    <a:pt x="623" y="220"/>
                    <a:pt x="623" y="220"/>
                  </a:cubicBezTo>
                  <a:cubicBezTo>
                    <a:pt x="627" y="219"/>
                    <a:pt x="631" y="215"/>
                    <a:pt x="631" y="210"/>
                  </a:cubicBezTo>
                  <a:cubicBezTo>
                    <a:pt x="631" y="205"/>
                    <a:pt x="627" y="200"/>
                    <a:pt x="621" y="200"/>
                  </a:cubicBezTo>
                  <a:cubicBezTo>
                    <a:pt x="616" y="200"/>
                    <a:pt x="612" y="205"/>
                    <a:pt x="612" y="210"/>
                  </a:cubicBezTo>
                  <a:cubicBezTo>
                    <a:pt x="612" y="215"/>
                    <a:pt x="615" y="218"/>
                    <a:pt x="619" y="219"/>
                  </a:cubicBezTo>
                  <a:cubicBezTo>
                    <a:pt x="617" y="254"/>
                    <a:pt x="617" y="254"/>
                    <a:pt x="617" y="254"/>
                  </a:cubicBezTo>
                  <a:cubicBezTo>
                    <a:pt x="616" y="254"/>
                    <a:pt x="616" y="254"/>
                    <a:pt x="615" y="254"/>
                  </a:cubicBezTo>
                  <a:cubicBezTo>
                    <a:pt x="537" y="169"/>
                    <a:pt x="537" y="169"/>
                    <a:pt x="537" y="169"/>
                  </a:cubicBezTo>
                  <a:cubicBezTo>
                    <a:pt x="540" y="167"/>
                    <a:pt x="541" y="163"/>
                    <a:pt x="541" y="159"/>
                  </a:cubicBezTo>
                  <a:cubicBezTo>
                    <a:pt x="541" y="150"/>
                    <a:pt x="534" y="143"/>
                    <a:pt x="526" y="143"/>
                  </a:cubicBezTo>
                  <a:cubicBezTo>
                    <a:pt x="517" y="143"/>
                    <a:pt x="510" y="150"/>
                    <a:pt x="510" y="159"/>
                  </a:cubicBezTo>
                  <a:cubicBezTo>
                    <a:pt x="510" y="159"/>
                    <a:pt x="510" y="160"/>
                    <a:pt x="511" y="161"/>
                  </a:cubicBezTo>
                  <a:cubicBezTo>
                    <a:pt x="447" y="178"/>
                    <a:pt x="447" y="178"/>
                    <a:pt x="447" y="178"/>
                  </a:cubicBezTo>
                  <a:cubicBezTo>
                    <a:pt x="446" y="174"/>
                    <a:pt x="443" y="171"/>
                    <a:pt x="439" y="169"/>
                  </a:cubicBezTo>
                  <a:cubicBezTo>
                    <a:pt x="440" y="78"/>
                    <a:pt x="440" y="78"/>
                    <a:pt x="440" y="78"/>
                  </a:cubicBezTo>
                  <a:cubicBezTo>
                    <a:pt x="440" y="78"/>
                    <a:pt x="441" y="78"/>
                    <a:pt x="441" y="78"/>
                  </a:cubicBezTo>
                  <a:cubicBezTo>
                    <a:pt x="447" y="78"/>
                    <a:pt x="452" y="75"/>
                    <a:pt x="456" y="70"/>
                  </a:cubicBezTo>
                  <a:cubicBezTo>
                    <a:pt x="574" y="132"/>
                    <a:pt x="574" y="132"/>
                    <a:pt x="574" y="132"/>
                  </a:cubicBezTo>
                  <a:cubicBezTo>
                    <a:pt x="574" y="132"/>
                    <a:pt x="574" y="133"/>
                    <a:pt x="574" y="134"/>
                  </a:cubicBezTo>
                  <a:cubicBezTo>
                    <a:pt x="574" y="139"/>
                    <a:pt x="578" y="143"/>
                    <a:pt x="583" y="143"/>
                  </a:cubicBezTo>
                  <a:cubicBezTo>
                    <a:pt x="588" y="143"/>
                    <a:pt x="593" y="139"/>
                    <a:pt x="593" y="134"/>
                  </a:cubicBezTo>
                  <a:cubicBezTo>
                    <a:pt x="593" y="129"/>
                    <a:pt x="588" y="125"/>
                    <a:pt x="583" y="125"/>
                  </a:cubicBezTo>
                  <a:cubicBezTo>
                    <a:pt x="581" y="125"/>
                    <a:pt x="578" y="126"/>
                    <a:pt x="576" y="128"/>
                  </a:cubicBezTo>
                  <a:cubicBezTo>
                    <a:pt x="458" y="66"/>
                    <a:pt x="458" y="66"/>
                    <a:pt x="458" y="66"/>
                  </a:cubicBezTo>
                  <a:cubicBezTo>
                    <a:pt x="458" y="64"/>
                    <a:pt x="459" y="62"/>
                    <a:pt x="459" y="60"/>
                  </a:cubicBezTo>
                  <a:cubicBezTo>
                    <a:pt x="459" y="51"/>
                    <a:pt x="451" y="43"/>
                    <a:pt x="441" y="43"/>
                  </a:cubicBezTo>
                  <a:cubicBezTo>
                    <a:pt x="434" y="43"/>
                    <a:pt x="428" y="47"/>
                    <a:pt x="426" y="53"/>
                  </a:cubicBezTo>
                  <a:cubicBezTo>
                    <a:pt x="358" y="25"/>
                    <a:pt x="358" y="25"/>
                    <a:pt x="358" y="25"/>
                  </a:cubicBezTo>
                  <a:cubicBezTo>
                    <a:pt x="359" y="23"/>
                    <a:pt x="360" y="21"/>
                    <a:pt x="360" y="18"/>
                  </a:cubicBezTo>
                  <a:cubicBezTo>
                    <a:pt x="360" y="8"/>
                    <a:pt x="352" y="0"/>
                    <a:pt x="342" y="0"/>
                  </a:cubicBezTo>
                  <a:cubicBezTo>
                    <a:pt x="332" y="0"/>
                    <a:pt x="324" y="8"/>
                    <a:pt x="324" y="18"/>
                  </a:cubicBezTo>
                  <a:cubicBezTo>
                    <a:pt x="324" y="26"/>
                    <a:pt x="330" y="33"/>
                    <a:pt x="338" y="35"/>
                  </a:cubicBezTo>
                  <a:cubicBezTo>
                    <a:pt x="350" y="79"/>
                    <a:pt x="350" y="79"/>
                    <a:pt x="350" y="79"/>
                  </a:cubicBezTo>
                  <a:cubicBezTo>
                    <a:pt x="348" y="80"/>
                    <a:pt x="346" y="81"/>
                    <a:pt x="345" y="83"/>
                  </a:cubicBezTo>
                  <a:cubicBezTo>
                    <a:pt x="258" y="63"/>
                    <a:pt x="258" y="63"/>
                    <a:pt x="258" y="63"/>
                  </a:cubicBezTo>
                  <a:cubicBezTo>
                    <a:pt x="258" y="63"/>
                    <a:pt x="258" y="63"/>
                    <a:pt x="258" y="63"/>
                  </a:cubicBezTo>
                  <a:cubicBezTo>
                    <a:pt x="258" y="52"/>
                    <a:pt x="249" y="43"/>
                    <a:pt x="238" y="43"/>
                  </a:cubicBezTo>
                  <a:cubicBezTo>
                    <a:pt x="227" y="43"/>
                    <a:pt x="218" y="52"/>
                    <a:pt x="218" y="63"/>
                  </a:cubicBezTo>
                  <a:cubicBezTo>
                    <a:pt x="218" y="65"/>
                    <a:pt x="218" y="67"/>
                    <a:pt x="219" y="69"/>
                  </a:cubicBezTo>
                  <a:cubicBezTo>
                    <a:pt x="101" y="120"/>
                    <a:pt x="101" y="120"/>
                    <a:pt x="101" y="120"/>
                  </a:cubicBezTo>
                  <a:cubicBezTo>
                    <a:pt x="100" y="118"/>
                    <a:pt x="98" y="117"/>
                    <a:pt x="96" y="116"/>
                  </a:cubicBezTo>
                  <a:cubicBezTo>
                    <a:pt x="132" y="70"/>
                    <a:pt x="132" y="70"/>
                    <a:pt x="132" y="70"/>
                  </a:cubicBezTo>
                  <a:cubicBezTo>
                    <a:pt x="133" y="70"/>
                    <a:pt x="134" y="70"/>
                    <a:pt x="135" y="70"/>
                  </a:cubicBezTo>
                  <a:cubicBezTo>
                    <a:pt x="139" y="70"/>
                    <a:pt x="142" y="67"/>
                    <a:pt x="142" y="62"/>
                  </a:cubicBezTo>
                  <a:cubicBezTo>
                    <a:pt x="142" y="58"/>
                    <a:pt x="139" y="55"/>
                    <a:pt x="135" y="55"/>
                  </a:cubicBezTo>
                  <a:cubicBezTo>
                    <a:pt x="130" y="55"/>
                    <a:pt x="127" y="58"/>
                    <a:pt x="127" y="62"/>
                  </a:cubicBezTo>
                  <a:cubicBezTo>
                    <a:pt x="127" y="64"/>
                    <a:pt x="128" y="66"/>
                    <a:pt x="129" y="67"/>
                  </a:cubicBezTo>
                  <a:cubicBezTo>
                    <a:pt x="91" y="116"/>
                    <a:pt x="91" y="116"/>
                    <a:pt x="91" y="116"/>
                  </a:cubicBezTo>
                  <a:cubicBezTo>
                    <a:pt x="86" y="116"/>
                    <a:pt x="83" y="121"/>
                    <a:pt x="83" y="126"/>
                  </a:cubicBezTo>
                  <a:cubicBezTo>
                    <a:pt x="83" y="131"/>
                    <a:pt x="87" y="136"/>
                    <a:pt x="93" y="136"/>
                  </a:cubicBezTo>
                  <a:cubicBezTo>
                    <a:pt x="99" y="136"/>
                    <a:pt x="103" y="131"/>
                    <a:pt x="103" y="126"/>
                  </a:cubicBezTo>
                  <a:cubicBezTo>
                    <a:pt x="103" y="125"/>
                    <a:pt x="103" y="124"/>
                    <a:pt x="103" y="124"/>
                  </a:cubicBezTo>
                  <a:cubicBezTo>
                    <a:pt x="221" y="73"/>
                    <a:pt x="221" y="73"/>
                    <a:pt x="221" y="73"/>
                  </a:cubicBezTo>
                  <a:cubicBezTo>
                    <a:pt x="224" y="79"/>
                    <a:pt x="230" y="83"/>
                    <a:pt x="238" y="83"/>
                  </a:cubicBezTo>
                  <a:cubicBezTo>
                    <a:pt x="246" y="83"/>
                    <a:pt x="252" y="78"/>
                    <a:pt x="256" y="71"/>
                  </a:cubicBezTo>
                  <a:cubicBezTo>
                    <a:pt x="343" y="92"/>
                    <a:pt x="343" y="92"/>
                    <a:pt x="343" y="92"/>
                  </a:cubicBezTo>
                  <a:cubicBezTo>
                    <a:pt x="343" y="92"/>
                    <a:pt x="343" y="92"/>
                    <a:pt x="343" y="93"/>
                  </a:cubicBezTo>
                  <a:cubicBezTo>
                    <a:pt x="197" y="152"/>
                    <a:pt x="197" y="152"/>
                    <a:pt x="197" y="152"/>
                  </a:cubicBezTo>
                  <a:cubicBezTo>
                    <a:pt x="193" y="147"/>
                    <a:pt x="187" y="143"/>
                    <a:pt x="179" y="143"/>
                  </a:cubicBezTo>
                  <a:cubicBezTo>
                    <a:pt x="169" y="143"/>
                    <a:pt x="160" y="152"/>
                    <a:pt x="159" y="162"/>
                  </a:cubicBezTo>
                  <a:cubicBezTo>
                    <a:pt x="62" y="177"/>
                    <a:pt x="62" y="177"/>
                    <a:pt x="62" y="177"/>
                  </a:cubicBezTo>
                  <a:cubicBezTo>
                    <a:pt x="61" y="174"/>
                    <a:pt x="58" y="171"/>
                    <a:pt x="54" y="171"/>
                  </a:cubicBezTo>
                  <a:cubicBezTo>
                    <a:pt x="49" y="171"/>
                    <a:pt x="45" y="175"/>
                    <a:pt x="45" y="180"/>
                  </a:cubicBezTo>
                  <a:cubicBezTo>
                    <a:pt x="45" y="185"/>
                    <a:pt x="49" y="189"/>
                    <a:pt x="54" y="189"/>
                  </a:cubicBezTo>
                  <a:cubicBezTo>
                    <a:pt x="55" y="189"/>
                    <a:pt x="56" y="189"/>
                    <a:pt x="57" y="189"/>
                  </a:cubicBezTo>
                  <a:cubicBezTo>
                    <a:pt x="79" y="224"/>
                    <a:pt x="79" y="224"/>
                    <a:pt x="79" y="224"/>
                  </a:cubicBezTo>
                  <a:cubicBezTo>
                    <a:pt x="78" y="226"/>
                    <a:pt x="77" y="228"/>
                    <a:pt x="77" y="230"/>
                  </a:cubicBezTo>
                  <a:cubicBezTo>
                    <a:pt x="77" y="236"/>
                    <a:pt x="80" y="241"/>
                    <a:pt x="85" y="243"/>
                  </a:cubicBezTo>
                  <a:cubicBezTo>
                    <a:pt x="56" y="314"/>
                    <a:pt x="56" y="314"/>
                    <a:pt x="56" y="314"/>
                  </a:cubicBezTo>
                  <a:cubicBezTo>
                    <a:pt x="54" y="313"/>
                    <a:pt x="51" y="312"/>
                    <a:pt x="49" y="312"/>
                  </a:cubicBezTo>
                  <a:cubicBezTo>
                    <a:pt x="46" y="312"/>
                    <a:pt x="43" y="312"/>
                    <a:pt x="41" y="313"/>
                  </a:cubicBezTo>
                  <a:cubicBezTo>
                    <a:pt x="20" y="275"/>
                    <a:pt x="20" y="275"/>
                    <a:pt x="20" y="275"/>
                  </a:cubicBezTo>
                  <a:cubicBezTo>
                    <a:pt x="22" y="273"/>
                    <a:pt x="24" y="269"/>
                    <a:pt x="24" y="266"/>
                  </a:cubicBezTo>
                  <a:cubicBezTo>
                    <a:pt x="24" y="259"/>
                    <a:pt x="19" y="254"/>
                    <a:pt x="12" y="254"/>
                  </a:cubicBezTo>
                  <a:cubicBezTo>
                    <a:pt x="6" y="254"/>
                    <a:pt x="0" y="259"/>
                    <a:pt x="0" y="266"/>
                  </a:cubicBezTo>
                  <a:cubicBezTo>
                    <a:pt x="0" y="272"/>
                    <a:pt x="6" y="277"/>
                    <a:pt x="12" y="277"/>
                  </a:cubicBezTo>
                  <a:cubicBezTo>
                    <a:pt x="13" y="277"/>
                    <a:pt x="15" y="277"/>
                    <a:pt x="16" y="277"/>
                  </a:cubicBezTo>
                  <a:cubicBezTo>
                    <a:pt x="37" y="316"/>
                    <a:pt x="37" y="316"/>
                    <a:pt x="37" y="316"/>
                  </a:cubicBezTo>
                  <a:cubicBezTo>
                    <a:pt x="32" y="319"/>
                    <a:pt x="29" y="325"/>
                    <a:pt x="29" y="332"/>
                  </a:cubicBezTo>
                  <a:cubicBezTo>
                    <a:pt x="29" y="342"/>
                    <a:pt x="38" y="351"/>
                    <a:pt x="49" y="351"/>
                  </a:cubicBezTo>
                  <a:cubicBezTo>
                    <a:pt x="59" y="351"/>
                    <a:pt x="68" y="342"/>
                    <a:pt x="68" y="332"/>
                  </a:cubicBezTo>
                  <a:cubicBezTo>
                    <a:pt x="68" y="325"/>
                    <a:pt x="65" y="319"/>
                    <a:pt x="60" y="316"/>
                  </a:cubicBezTo>
                  <a:cubicBezTo>
                    <a:pt x="89" y="245"/>
                    <a:pt x="89" y="245"/>
                    <a:pt x="89" y="245"/>
                  </a:cubicBezTo>
                  <a:cubicBezTo>
                    <a:pt x="90" y="245"/>
                    <a:pt x="92" y="246"/>
                    <a:pt x="93" y="246"/>
                  </a:cubicBezTo>
                  <a:cubicBezTo>
                    <a:pt x="100" y="246"/>
                    <a:pt x="105" y="241"/>
                    <a:pt x="107" y="235"/>
                  </a:cubicBezTo>
                  <a:cubicBezTo>
                    <a:pt x="237" y="245"/>
                    <a:pt x="237" y="245"/>
                    <a:pt x="237" y="245"/>
                  </a:cubicBezTo>
                  <a:cubicBezTo>
                    <a:pt x="160" y="277"/>
                    <a:pt x="160" y="277"/>
                    <a:pt x="160" y="277"/>
                  </a:cubicBezTo>
                  <a:cubicBezTo>
                    <a:pt x="158" y="274"/>
                    <a:pt x="154" y="272"/>
                    <a:pt x="150" y="272"/>
                  </a:cubicBezTo>
                  <a:cubicBezTo>
                    <a:pt x="144" y="272"/>
                    <a:pt x="139" y="277"/>
                    <a:pt x="139" y="283"/>
                  </a:cubicBezTo>
                  <a:cubicBezTo>
                    <a:pt x="139" y="289"/>
                    <a:pt x="144" y="294"/>
                    <a:pt x="150" y="294"/>
                  </a:cubicBezTo>
                  <a:cubicBezTo>
                    <a:pt x="157" y="294"/>
                    <a:pt x="162" y="289"/>
                    <a:pt x="162" y="283"/>
                  </a:cubicBezTo>
                  <a:cubicBezTo>
                    <a:pt x="162" y="282"/>
                    <a:pt x="162" y="281"/>
                    <a:pt x="161" y="281"/>
                  </a:cubicBezTo>
                  <a:cubicBezTo>
                    <a:pt x="240" y="248"/>
                    <a:pt x="240" y="248"/>
                    <a:pt x="240" y="248"/>
                  </a:cubicBezTo>
                  <a:cubicBezTo>
                    <a:pt x="242" y="251"/>
                    <a:pt x="246" y="254"/>
                    <a:pt x="250" y="254"/>
                  </a:cubicBezTo>
                  <a:cubicBezTo>
                    <a:pt x="257" y="254"/>
                    <a:pt x="263" y="248"/>
                    <a:pt x="263" y="241"/>
                  </a:cubicBezTo>
                  <a:cubicBezTo>
                    <a:pt x="263" y="240"/>
                    <a:pt x="263" y="240"/>
                    <a:pt x="263" y="239"/>
                  </a:cubicBezTo>
                  <a:cubicBezTo>
                    <a:pt x="311" y="171"/>
                    <a:pt x="311" y="171"/>
                    <a:pt x="311" y="171"/>
                  </a:cubicBezTo>
                  <a:cubicBezTo>
                    <a:pt x="312" y="171"/>
                    <a:pt x="314" y="171"/>
                    <a:pt x="316" y="171"/>
                  </a:cubicBezTo>
                  <a:cubicBezTo>
                    <a:pt x="323" y="171"/>
                    <a:pt x="330" y="166"/>
                    <a:pt x="332" y="160"/>
                  </a:cubicBezTo>
                  <a:cubicBezTo>
                    <a:pt x="401" y="181"/>
                    <a:pt x="401" y="181"/>
                    <a:pt x="401" y="181"/>
                  </a:cubicBezTo>
                  <a:cubicBezTo>
                    <a:pt x="400" y="184"/>
                    <a:pt x="400" y="187"/>
                    <a:pt x="400" y="189"/>
                  </a:cubicBezTo>
                  <a:cubicBezTo>
                    <a:pt x="400" y="203"/>
                    <a:pt x="411" y="214"/>
                    <a:pt x="425" y="214"/>
                  </a:cubicBezTo>
                  <a:cubicBezTo>
                    <a:pt x="434" y="214"/>
                    <a:pt x="442" y="209"/>
                    <a:pt x="447" y="202"/>
                  </a:cubicBezTo>
                  <a:cubicBezTo>
                    <a:pt x="607" y="262"/>
                    <a:pt x="607" y="262"/>
                    <a:pt x="607" y="262"/>
                  </a:cubicBezTo>
                  <a:cubicBezTo>
                    <a:pt x="606" y="263"/>
                    <a:pt x="606" y="265"/>
                    <a:pt x="606" y="266"/>
                  </a:cubicBezTo>
                  <a:cubicBezTo>
                    <a:pt x="606" y="267"/>
                    <a:pt x="606" y="267"/>
                    <a:pt x="606" y="268"/>
                  </a:cubicBezTo>
                  <a:cubicBezTo>
                    <a:pt x="392" y="282"/>
                    <a:pt x="392" y="282"/>
                    <a:pt x="392" y="282"/>
                  </a:cubicBezTo>
                  <a:cubicBezTo>
                    <a:pt x="390" y="276"/>
                    <a:pt x="385" y="272"/>
                    <a:pt x="378" y="272"/>
                  </a:cubicBezTo>
                  <a:cubicBezTo>
                    <a:pt x="377" y="272"/>
                    <a:pt x="375" y="272"/>
                    <a:pt x="374" y="272"/>
                  </a:cubicBezTo>
                  <a:cubicBezTo>
                    <a:pt x="345" y="235"/>
                    <a:pt x="345" y="235"/>
                    <a:pt x="345" y="235"/>
                  </a:cubicBezTo>
                  <a:cubicBezTo>
                    <a:pt x="350" y="233"/>
                    <a:pt x="353" y="228"/>
                    <a:pt x="353" y="223"/>
                  </a:cubicBezTo>
                  <a:cubicBezTo>
                    <a:pt x="353" y="215"/>
                    <a:pt x="346" y="208"/>
                    <a:pt x="338" y="208"/>
                  </a:cubicBezTo>
                  <a:cubicBezTo>
                    <a:pt x="331" y="208"/>
                    <a:pt x="324" y="215"/>
                    <a:pt x="324" y="223"/>
                  </a:cubicBezTo>
                  <a:cubicBezTo>
                    <a:pt x="324" y="229"/>
                    <a:pt x="329" y="235"/>
                    <a:pt x="335" y="236"/>
                  </a:cubicBezTo>
                  <a:cubicBezTo>
                    <a:pt x="367" y="278"/>
                    <a:pt x="367" y="278"/>
                    <a:pt x="367" y="278"/>
                  </a:cubicBezTo>
                  <a:cubicBezTo>
                    <a:pt x="366" y="280"/>
                    <a:pt x="365" y="282"/>
                    <a:pt x="365" y="285"/>
                  </a:cubicBezTo>
                  <a:cubicBezTo>
                    <a:pt x="365" y="293"/>
                    <a:pt x="371" y="299"/>
                    <a:pt x="378" y="299"/>
                  </a:cubicBezTo>
                  <a:cubicBezTo>
                    <a:pt x="383" y="299"/>
                    <a:pt x="388" y="296"/>
                    <a:pt x="390" y="292"/>
                  </a:cubicBezTo>
                  <a:cubicBezTo>
                    <a:pt x="526" y="307"/>
                    <a:pt x="526" y="307"/>
                    <a:pt x="526" y="307"/>
                  </a:cubicBezTo>
                  <a:cubicBezTo>
                    <a:pt x="526" y="308"/>
                    <a:pt x="526" y="309"/>
                    <a:pt x="526" y="310"/>
                  </a:cubicBezTo>
                  <a:cubicBezTo>
                    <a:pt x="458" y="344"/>
                    <a:pt x="458" y="344"/>
                    <a:pt x="458" y="344"/>
                  </a:cubicBezTo>
                  <a:cubicBezTo>
                    <a:pt x="456" y="340"/>
                    <a:pt x="452" y="337"/>
                    <a:pt x="447" y="337"/>
                  </a:cubicBezTo>
                  <a:cubicBezTo>
                    <a:pt x="440" y="337"/>
                    <a:pt x="435" y="342"/>
                    <a:pt x="435" y="349"/>
                  </a:cubicBezTo>
                  <a:cubicBezTo>
                    <a:pt x="435" y="355"/>
                    <a:pt x="440" y="361"/>
                    <a:pt x="447" y="361"/>
                  </a:cubicBezTo>
                  <a:cubicBezTo>
                    <a:pt x="453" y="361"/>
                    <a:pt x="459" y="355"/>
                    <a:pt x="459" y="349"/>
                  </a:cubicBezTo>
                  <a:cubicBezTo>
                    <a:pt x="459" y="349"/>
                    <a:pt x="459" y="349"/>
                    <a:pt x="459" y="348"/>
                  </a:cubicBezTo>
                  <a:cubicBezTo>
                    <a:pt x="527" y="314"/>
                    <a:pt x="527" y="314"/>
                    <a:pt x="527" y="314"/>
                  </a:cubicBezTo>
                  <a:cubicBezTo>
                    <a:pt x="530" y="324"/>
                    <a:pt x="539" y="331"/>
                    <a:pt x="550" y="331"/>
                  </a:cubicBezTo>
                  <a:cubicBezTo>
                    <a:pt x="556" y="331"/>
                    <a:pt x="561" y="329"/>
                    <a:pt x="566" y="325"/>
                  </a:cubicBezTo>
                  <a:cubicBezTo>
                    <a:pt x="607" y="385"/>
                    <a:pt x="607" y="385"/>
                    <a:pt x="607" y="385"/>
                  </a:cubicBezTo>
                  <a:cubicBezTo>
                    <a:pt x="606" y="386"/>
                    <a:pt x="606" y="387"/>
                    <a:pt x="606" y="388"/>
                  </a:cubicBezTo>
                  <a:cubicBezTo>
                    <a:pt x="606" y="390"/>
                    <a:pt x="607" y="392"/>
                    <a:pt x="609" y="394"/>
                  </a:cubicBezTo>
                  <a:cubicBezTo>
                    <a:pt x="576" y="456"/>
                    <a:pt x="576" y="456"/>
                    <a:pt x="576" y="456"/>
                  </a:cubicBezTo>
                  <a:cubicBezTo>
                    <a:pt x="574" y="455"/>
                    <a:pt x="571" y="454"/>
                    <a:pt x="567" y="454"/>
                  </a:cubicBezTo>
                  <a:cubicBezTo>
                    <a:pt x="564" y="454"/>
                    <a:pt x="561" y="455"/>
                    <a:pt x="558" y="457"/>
                  </a:cubicBezTo>
                  <a:cubicBezTo>
                    <a:pt x="522" y="393"/>
                    <a:pt x="522" y="393"/>
                    <a:pt x="522" y="393"/>
                  </a:cubicBezTo>
                  <a:cubicBezTo>
                    <a:pt x="524" y="391"/>
                    <a:pt x="526" y="388"/>
                    <a:pt x="526" y="385"/>
                  </a:cubicBezTo>
                  <a:cubicBezTo>
                    <a:pt x="526" y="379"/>
                    <a:pt x="521" y="374"/>
                    <a:pt x="515" y="374"/>
                  </a:cubicBezTo>
                  <a:cubicBezTo>
                    <a:pt x="508" y="374"/>
                    <a:pt x="503" y="379"/>
                    <a:pt x="503" y="385"/>
                  </a:cubicBezTo>
                  <a:cubicBezTo>
                    <a:pt x="503" y="391"/>
                    <a:pt x="508" y="396"/>
                    <a:pt x="513" y="396"/>
                  </a:cubicBezTo>
                  <a:cubicBezTo>
                    <a:pt x="528" y="528"/>
                    <a:pt x="528" y="528"/>
                    <a:pt x="528" y="528"/>
                  </a:cubicBezTo>
                  <a:cubicBezTo>
                    <a:pt x="525" y="529"/>
                    <a:pt x="522" y="533"/>
                    <a:pt x="522" y="537"/>
                  </a:cubicBezTo>
                  <a:cubicBezTo>
                    <a:pt x="522" y="542"/>
                    <a:pt x="526" y="546"/>
                    <a:pt x="532" y="546"/>
                  </a:cubicBezTo>
                  <a:cubicBezTo>
                    <a:pt x="537" y="546"/>
                    <a:pt x="541" y="542"/>
                    <a:pt x="541" y="537"/>
                  </a:cubicBezTo>
                  <a:cubicBezTo>
                    <a:pt x="541" y="532"/>
                    <a:pt x="538" y="528"/>
                    <a:pt x="533" y="528"/>
                  </a:cubicBezTo>
                  <a:cubicBezTo>
                    <a:pt x="518" y="396"/>
                    <a:pt x="518" y="396"/>
                    <a:pt x="518" y="396"/>
                  </a:cubicBezTo>
                  <a:cubicBezTo>
                    <a:pt x="518" y="396"/>
                    <a:pt x="518" y="396"/>
                    <a:pt x="518" y="396"/>
                  </a:cubicBezTo>
                  <a:cubicBezTo>
                    <a:pt x="554" y="459"/>
                    <a:pt x="554" y="459"/>
                    <a:pt x="554" y="459"/>
                  </a:cubicBezTo>
                  <a:cubicBezTo>
                    <a:pt x="552" y="463"/>
                    <a:pt x="550" y="467"/>
                    <a:pt x="550" y="471"/>
                  </a:cubicBezTo>
                  <a:cubicBezTo>
                    <a:pt x="550" y="481"/>
                    <a:pt x="558" y="489"/>
                    <a:pt x="567" y="489"/>
                  </a:cubicBezTo>
                  <a:cubicBezTo>
                    <a:pt x="577" y="489"/>
                    <a:pt x="585" y="481"/>
                    <a:pt x="585" y="471"/>
                  </a:cubicBezTo>
                  <a:cubicBezTo>
                    <a:pt x="585" y="466"/>
                    <a:pt x="583" y="462"/>
                    <a:pt x="580" y="459"/>
                  </a:cubicBezTo>
                  <a:cubicBezTo>
                    <a:pt x="612" y="396"/>
                    <a:pt x="612" y="396"/>
                    <a:pt x="612" y="396"/>
                  </a:cubicBezTo>
                  <a:cubicBezTo>
                    <a:pt x="613" y="396"/>
                    <a:pt x="614" y="396"/>
                    <a:pt x="614" y="396"/>
                  </a:cubicBezTo>
                  <a:cubicBezTo>
                    <a:pt x="619" y="396"/>
                    <a:pt x="622" y="393"/>
                    <a:pt x="622" y="388"/>
                  </a:cubicBezTo>
                  <a:cubicBezTo>
                    <a:pt x="622" y="384"/>
                    <a:pt x="620" y="381"/>
                    <a:pt x="616" y="380"/>
                  </a:cubicBezTo>
                  <a:cubicBezTo>
                    <a:pt x="616" y="279"/>
                    <a:pt x="616" y="279"/>
                    <a:pt x="616" y="279"/>
                  </a:cubicBezTo>
                  <a:cubicBezTo>
                    <a:pt x="617" y="279"/>
                    <a:pt x="618" y="279"/>
                    <a:pt x="618" y="279"/>
                  </a:cubicBezTo>
                  <a:cubicBezTo>
                    <a:pt x="625" y="279"/>
                    <a:pt x="631" y="273"/>
                    <a:pt x="631" y="266"/>
                  </a:cubicBezTo>
                  <a:cubicBezTo>
                    <a:pt x="631" y="260"/>
                    <a:pt x="627" y="255"/>
                    <a:pt x="621" y="254"/>
                  </a:cubicBezTo>
                  <a:close/>
                  <a:moveTo>
                    <a:pt x="103" y="218"/>
                  </a:moveTo>
                  <a:cubicBezTo>
                    <a:pt x="100" y="216"/>
                    <a:pt x="97" y="214"/>
                    <a:pt x="93" y="214"/>
                  </a:cubicBezTo>
                  <a:cubicBezTo>
                    <a:pt x="88" y="214"/>
                    <a:pt x="84" y="216"/>
                    <a:pt x="81" y="220"/>
                  </a:cubicBezTo>
                  <a:cubicBezTo>
                    <a:pt x="60" y="187"/>
                    <a:pt x="60" y="187"/>
                    <a:pt x="60" y="187"/>
                  </a:cubicBezTo>
                  <a:cubicBezTo>
                    <a:pt x="62" y="185"/>
                    <a:pt x="62" y="183"/>
                    <a:pt x="63" y="181"/>
                  </a:cubicBezTo>
                  <a:cubicBezTo>
                    <a:pt x="159" y="167"/>
                    <a:pt x="159" y="167"/>
                    <a:pt x="159" y="167"/>
                  </a:cubicBezTo>
                  <a:cubicBezTo>
                    <a:pt x="159" y="167"/>
                    <a:pt x="159" y="168"/>
                    <a:pt x="159" y="169"/>
                  </a:cubicBezTo>
                  <a:lnTo>
                    <a:pt x="103" y="218"/>
                  </a:lnTo>
                  <a:close/>
                  <a:moveTo>
                    <a:pt x="239" y="236"/>
                  </a:moveTo>
                  <a:cubicBezTo>
                    <a:pt x="108" y="227"/>
                    <a:pt x="108" y="227"/>
                    <a:pt x="108" y="227"/>
                  </a:cubicBezTo>
                  <a:cubicBezTo>
                    <a:pt x="108" y="225"/>
                    <a:pt x="107" y="223"/>
                    <a:pt x="106" y="221"/>
                  </a:cubicBezTo>
                  <a:cubicBezTo>
                    <a:pt x="160" y="173"/>
                    <a:pt x="160" y="173"/>
                    <a:pt x="160" y="173"/>
                  </a:cubicBezTo>
                  <a:cubicBezTo>
                    <a:pt x="164" y="180"/>
                    <a:pt x="171" y="185"/>
                    <a:pt x="179" y="185"/>
                  </a:cubicBezTo>
                  <a:cubicBezTo>
                    <a:pt x="184" y="185"/>
                    <a:pt x="189" y="184"/>
                    <a:pt x="193" y="181"/>
                  </a:cubicBezTo>
                  <a:cubicBezTo>
                    <a:pt x="243" y="231"/>
                    <a:pt x="243" y="231"/>
                    <a:pt x="243" y="231"/>
                  </a:cubicBezTo>
                  <a:cubicBezTo>
                    <a:pt x="241" y="232"/>
                    <a:pt x="240" y="234"/>
                    <a:pt x="239" y="236"/>
                  </a:cubicBezTo>
                  <a:close/>
                  <a:moveTo>
                    <a:pt x="431" y="165"/>
                  </a:moveTo>
                  <a:cubicBezTo>
                    <a:pt x="429" y="165"/>
                    <a:pt x="427" y="164"/>
                    <a:pt x="425" y="164"/>
                  </a:cubicBezTo>
                  <a:cubicBezTo>
                    <a:pt x="421" y="164"/>
                    <a:pt x="417" y="165"/>
                    <a:pt x="414" y="167"/>
                  </a:cubicBezTo>
                  <a:cubicBezTo>
                    <a:pt x="400" y="144"/>
                    <a:pt x="400" y="144"/>
                    <a:pt x="400" y="144"/>
                  </a:cubicBezTo>
                  <a:cubicBezTo>
                    <a:pt x="402" y="142"/>
                    <a:pt x="403" y="140"/>
                    <a:pt x="403" y="138"/>
                  </a:cubicBezTo>
                  <a:cubicBezTo>
                    <a:pt x="403" y="133"/>
                    <a:pt x="399" y="129"/>
                    <a:pt x="394" y="129"/>
                  </a:cubicBezTo>
                  <a:cubicBezTo>
                    <a:pt x="389" y="129"/>
                    <a:pt x="385" y="133"/>
                    <a:pt x="385" y="138"/>
                  </a:cubicBezTo>
                  <a:cubicBezTo>
                    <a:pt x="385" y="142"/>
                    <a:pt x="389" y="146"/>
                    <a:pt x="394" y="146"/>
                  </a:cubicBezTo>
                  <a:cubicBezTo>
                    <a:pt x="395" y="146"/>
                    <a:pt x="396" y="146"/>
                    <a:pt x="397" y="146"/>
                  </a:cubicBezTo>
                  <a:cubicBezTo>
                    <a:pt x="410" y="169"/>
                    <a:pt x="410" y="169"/>
                    <a:pt x="410" y="169"/>
                  </a:cubicBezTo>
                  <a:cubicBezTo>
                    <a:pt x="407" y="171"/>
                    <a:pt x="405" y="174"/>
                    <a:pt x="403" y="177"/>
                  </a:cubicBezTo>
                  <a:cubicBezTo>
                    <a:pt x="333" y="155"/>
                    <a:pt x="333" y="155"/>
                    <a:pt x="333" y="155"/>
                  </a:cubicBezTo>
                  <a:cubicBezTo>
                    <a:pt x="333" y="155"/>
                    <a:pt x="333" y="154"/>
                    <a:pt x="333" y="154"/>
                  </a:cubicBezTo>
                  <a:cubicBezTo>
                    <a:pt x="333" y="144"/>
                    <a:pt x="325" y="136"/>
                    <a:pt x="316" y="136"/>
                  </a:cubicBezTo>
                  <a:cubicBezTo>
                    <a:pt x="306" y="136"/>
                    <a:pt x="298" y="144"/>
                    <a:pt x="298" y="154"/>
                  </a:cubicBezTo>
                  <a:cubicBezTo>
                    <a:pt x="298" y="160"/>
                    <a:pt x="301" y="166"/>
                    <a:pt x="307" y="169"/>
                  </a:cubicBezTo>
                  <a:cubicBezTo>
                    <a:pt x="261" y="234"/>
                    <a:pt x="261" y="234"/>
                    <a:pt x="261" y="234"/>
                  </a:cubicBezTo>
                  <a:cubicBezTo>
                    <a:pt x="258" y="231"/>
                    <a:pt x="255" y="229"/>
                    <a:pt x="250" y="229"/>
                  </a:cubicBezTo>
                  <a:cubicBezTo>
                    <a:pt x="249" y="229"/>
                    <a:pt x="248" y="229"/>
                    <a:pt x="248" y="229"/>
                  </a:cubicBezTo>
                  <a:cubicBezTo>
                    <a:pt x="196" y="178"/>
                    <a:pt x="196" y="178"/>
                    <a:pt x="196" y="178"/>
                  </a:cubicBezTo>
                  <a:cubicBezTo>
                    <a:pt x="199" y="174"/>
                    <a:pt x="200" y="169"/>
                    <a:pt x="200" y="164"/>
                  </a:cubicBezTo>
                  <a:cubicBezTo>
                    <a:pt x="200" y="161"/>
                    <a:pt x="200" y="159"/>
                    <a:pt x="199" y="156"/>
                  </a:cubicBezTo>
                  <a:cubicBezTo>
                    <a:pt x="345" y="97"/>
                    <a:pt x="345" y="97"/>
                    <a:pt x="345" y="97"/>
                  </a:cubicBezTo>
                  <a:cubicBezTo>
                    <a:pt x="347" y="100"/>
                    <a:pt x="351" y="102"/>
                    <a:pt x="355" y="102"/>
                  </a:cubicBezTo>
                  <a:cubicBezTo>
                    <a:pt x="362" y="102"/>
                    <a:pt x="368" y="97"/>
                    <a:pt x="368" y="90"/>
                  </a:cubicBezTo>
                  <a:cubicBezTo>
                    <a:pt x="368" y="83"/>
                    <a:pt x="362" y="78"/>
                    <a:pt x="355" y="78"/>
                  </a:cubicBezTo>
                  <a:cubicBezTo>
                    <a:pt x="355" y="78"/>
                    <a:pt x="355" y="78"/>
                    <a:pt x="354" y="78"/>
                  </a:cubicBezTo>
                  <a:cubicBezTo>
                    <a:pt x="342" y="36"/>
                    <a:pt x="342" y="36"/>
                    <a:pt x="342" y="36"/>
                  </a:cubicBezTo>
                  <a:cubicBezTo>
                    <a:pt x="348" y="36"/>
                    <a:pt x="353" y="33"/>
                    <a:pt x="356" y="29"/>
                  </a:cubicBezTo>
                  <a:cubicBezTo>
                    <a:pt x="424" y="57"/>
                    <a:pt x="424" y="57"/>
                    <a:pt x="424" y="57"/>
                  </a:cubicBezTo>
                  <a:cubicBezTo>
                    <a:pt x="424" y="58"/>
                    <a:pt x="424" y="59"/>
                    <a:pt x="424" y="60"/>
                  </a:cubicBezTo>
                  <a:cubicBezTo>
                    <a:pt x="424" y="66"/>
                    <a:pt x="427" y="71"/>
                    <a:pt x="431" y="75"/>
                  </a:cubicBezTo>
                  <a:lnTo>
                    <a:pt x="431" y="165"/>
                  </a:lnTo>
                  <a:close/>
                  <a:moveTo>
                    <a:pt x="450" y="194"/>
                  </a:moveTo>
                  <a:cubicBezTo>
                    <a:pt x="450" y="192"/>
                    <a:pt x="450" y="191"/>
                    <a:pt x="450" y="189"/>
                  </a:cubicBezTo>
                  <a:cubicBezTo>
                    <a:pt x="450" y="187"/>
                    <a:pt x="450" y="185"/>
                    <a:pt x="449" y="182"/>
                  </a:cubicBezTo>
                  <a:cubicBezTo>
                    <a:pt x="512" y="165"/>
                    <a:pt x="512" y="165"/>
                    <a:pt x="512" y="165"/>
                  </a:cubicBezTo>
                  <a:cubicBezTo>
                    <a:pt x="514" y="170"/>
                    <a:pt x="519" y="174"/>
                    <a:pt x="526" y="174"/>
                  </a:cubicBezTo>
                  <a:cubicBezTo>
                    <a:pt x="529" y="174"/>
                    <a:pt x="531" y="173"/>
                    <a:pt x="533" y="172"/>
                  </a:cubicBezTo>
                  <a:cubicBezTo>
                    <a:pt x="608" y="253"/>
                    <a:pt x="608" y="253"/>
                    <a:pt x="608" y="253"/>
                  </a:cubicBezTo>
                  <a:lnTo>
                    <a:pt x="450" y="194"/>
                  </a:lnTo>
                  <a:close/>
                  <a:moveTo>
                    <a:pt x="550" y="283"/>
                  </a:moveTo>
                  <a:cubicBezTo>
                    <a:pt x="538" y="283"/>
                    <a:pt x="528" y="291"/>
                    <a:pt x="526" y="303"/>
                  </a:cubicBezTo>
                  <a:cubicBezTo>
                    <a:pt x="392" y="288"/>
                    <a:pt x="392" y="288"/>
                    <a:pt x="392" y="288"/>
                  </a:cubicBezTo>
                  <a:cubicBezTo>
                    <a:pt x="392" y="287"/>
                    <a:pt x="392" y="287"/>
                    <a:pt x="392" y="287"/>
                  </a:cubicBezTo>
                  <a:cubicBezTo>
                    <a:pt x="605" y="272"/>
                    <a:pt x="605" y="272"/>
                    <a:pt x="605" y="272"/>
                  </a:cubicBezTo>
                  <a:cubicBezTo>
                    <a:pt x="571" y="295"/>
                    <a:pt x="571" y="295"/>
                    <a:pt x="571" y="295"/>
                  </a:cubicBezTo>
                  <a:cubicBezTo>
                    <a:pt x="567" y="288"/>
                    <a:pt x="559" y="283"/>
                    <a:pt x="550" y="283"/>
                  </a:cubicBezTo>
                  <a:close/>
                  <a:moveTo>
                    <a:pt x="612" y="377"/>
                  </a:moveTo>
                  <a:cubicBezTo>
                    <a:pt x="571" y="318"/>
                    <a:pt x="571" y="318"/>
                    <a:pt x="571" y="318"/>
                  </a:cubicBezTo>
                  <a:cubicBezTo>
                    <a:pt x="573" y="315"/>
                    <a:pt x="574" y="311"/>
                    <a:pt x="574" y="307"/>
                  </a:cubicBezTo>
                  <a:cubicBezTo>
                    <a:pt x="574" y="304"/>
                    <a:pt x="574" y="302"/>
                    <a:pt x="573" y="300"/>
                  </a:cubicBezTo>
                  <a:cubicBezTo>
                    <a:pt x="609" y="275"/>
                    <a:pt x="609" y="275"/>
                    <a:pt x="609" y="275"/>
                  </a:cubicBezTo>
                  <a:cubicBezTo>
                    <a:pt x="610" y="276"/>
                    <a:pt x="611" y="276"/>
                    <a:pt x="612" y="277"/>
                  </a:cubicBezTo>
                  <a:lnTo>
                    <a:pt x="612" y="37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85" name="Google Shape;185;p45"/>
          <p:cNvSpPr/>
          <p:nvPr/>
        </p:nvSpPr>
        <p:spPr>
          <a:xfrm>
            <a:off x="1097280" y="1628283"/>
            <a:ext cx="3237706" cy="539349"/>
          </a:xfrm>
          <a:custGeom>
            <a:avLst/>
            <a:gdLst/>
            <a:ahLst/>
            <a:cxnLst/>
            <a:rect l="l" t="t" r="r" b="b"/>
            <a:pathLst>
              <a:path w="849" h="141" extrusionOk="0">
                <a:moveTo>
                  <a:pt x="71" y="141"/>
                </a:moveTo>
                <a:cubicBezTo>
                  <a:pt x="32" y="141"/>
                  <a:pt x="0" y="109"/>
                  <a:pt x="0" y="70"/>
                </a:cubicBezTo>
                <a:cubicBezTo>
                  <a:pt x="0" y="31"/>
                  <a:pt x="32" y="0"/>
                  <a:pt x="71" y="0"/>
                </a:cubicBezTo>
                <a:cubicBezTo>
                  <a:pt x="816" y="0"/>
                  <a:pt x="816" y="0"/>
                  <a:pt x="816" y="0"/>
                </a:cubicBezTo>
                <a:cubicBezTo>
                  <a:pt x="849" y="141"/>
                  <a:pt x="849" y="141"/>
                  <a:pt x="849" y="141"/>
                </a:cubicBezTo>
                <a:lnTo>
                  <a:pt x="71" y="141"/>
                </a:lnTo>
                <a:close/>
              </a:path>
            </a:pathLst>
          </a:custGeom>
          <a:solidFill>
            <a:schemeClr val="lt2"/>
          </a:solidFill>
          <a:ln>
            <a:noFill/>
          </a:ln>
        </p:spPr>
        <p:txBody>
          <a:bodyPr spcFirstLastPara="1" wrap="square" lIns="648000" tIns="45700" rIns="91425" bIns="45700" anchor="ctr" anchorCtr="0">
            <a:noAutofit/>
          </a:bodyPr>
          <a:lstStyle/>
          <a:p>
            <a:pPr marL="0" marR="0" lvl="0" indent="0" algn="l" rtl="0">
              <a:spcBef>
                <a:spcPts val="0"/>
              </a:spcBef>
              <a:spcAft>
                <a:spcPts val="0"/>
              </a:spcAft>
              <a:buNone/>
            </a:pPr>
            <a:endParaRPr sz="1800" b="1">
              <a:solidFill>
                <a:schemeClr val="lt1"/>
              </a:solidFill>
              <a:latin typeface="Arial"/>
              <a:ea typeface="Arial"/>
              <a:cs typeface="Arial"/>
              <a:sym typeface="Arial"/>
            </a:endParaRPr>
          </a:p>
        </p:txBody>
      </p:sp>
      <p:sp>
        <p:nvSpPr>
          <p:cNvPr id="186" name="Google Shape;186;p45"/>
          <p:cNvSpPr/>
          <p:nvPr/>
        </p:nvSpPr>
        <p:spPr>
          <a:xfrm>
            <a:off x="4162716" y="2167632"/>
            <a:ext cx="172270" cy="400891"/>
          </a:xfrm>
          <a:custGeom>
            <a:avLst/>
            <a:gdLst/>
            <a:ahLst/>
            <a:cxnLst/>
            <a:rect l="l" t="t" r="r" b="b"/>
            <a:pathLst>
              <a:path w="107" h="249" extrusionOk="0">
                <a:moveTo>
                  <a:pt x="107" y="0"/>
                </a:moveTo>
                <a:lnTo>
                  <a:pt x="0" y="0"/>
                </a:lnTo>
                <a:lnTo>
                  <a:pt x="55" y="249"/>
                </a:lnTo>
                <a:lnTo>
                  <a:pt x="107" y="0"/>
                </a:lnTo>
                <a:close/>
              </a:path>
            </a:pathLst>
          </a:custGeom>
          <a:solidFill>
            <a:srgbClr val="85A5C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7" name="Google Shape;187;p45"/>
          <p:cNvSpPr/>
          <p:nvPr/>
        </p:nvSpPr>
        <p:spPr>
          <a:xfrm>
            <a:off x="1158460" y="1678192"/>
            <a:ext cx="426650" cy="42826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88" name="Google Shape;188;p45"/>
          <p:cNvGrpSpPr/>
          <p:nvPr/>
        </p:nvGrpSpPr>
        <p:grpSpPr>
          <a:xfrm flipH="1">
            <a:off x="1265308" y="1785929"/>
            <a:ext cx="212952" cy="212787"/>
            <a:chOff x="4040188" y="1374776"/>
            <a:chExt cx="4111625" cy="4108450"/>
          </a:xfrm>
        </p:grpSpPr>
        <p:sp>
          <p:nvSpPr>
            <p:cNvPr id="189" name="Google Shape;189;p45"/>
            <p:cNvSpPr/>
            <p:nvPr/>
          </p:nvSpPr>
          <p:spPr>
            <a:xfrm>
              <a:off x="4040188" y="1374776"/>
              <a:ext cx="4111625" cy="4108450"/>
            </a:xfrm>
            <a:custGeom>
              <a:avLst/>
              <a:gdLst/>
              <a:ahLst/>
              <a:cxnLst/>
              <a:rect l="l" t="t" r="r" b="b"/>
              <a:pathLst>
                <a:path w="1376" h="1376" extrusionOk="0">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solidFill>
              <a:srgbClr val="85A5C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0" name="Google Shape;190;p45"/>
            <p:cNvSpPr/>
            <p:nvPr/>
          </p:nvSpPr>
          <p:spPr>
            <a:xfrm>
              <a:off x="5038725" y="2368551"/>
              <a:ext cx="2117725" cy="1992313"/>
            </a:xfrm>
            <a:custGeom>
              <a:avLst/>
              <a:gdLst/>
              <a:ahLst/>
              <a:cxnLst/>
              <a:rect l="l" t="t" r="r" b="b"/>
              <a:pathLst>
                <a:path w="709" h="667" extrusionOk="0">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solidFill>
              <a:srgbClr val="85A5C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91" name="Google Shape;191;p45"/>
          <p:cNvSpPr txBox="1">
            <a:spLocks noGrp="1"/>
          </p:cNvSpPr>
          <p:nvPr>
            <p:ph type="body" idx="1"/>
          </p:nvPr>
        </p:nvSpPr>
        <p:spPr>
          <a:xfrm>
            <a:off x="1626666" y="2197791"/>
            <a:ext cx="2267712" cy="1106424"/>
          </a:xfrm>
          <a:prstGeom prst="rect">
            <a:avLst/>
          </a:prstGeom>
          <a:noFill/>
          <a:ln>
            <a:noFill/>
          </a:ln>
        </p:spPr>
        <p:txBody>
          <a:bodyPr spcFirstLastPara="1" wrap="square" lIns="0" tIns="45700" rIns="0" bIns="45700" anchor="t" anchorCtr="0">
            <a:noAutofit/>
          </a:bodyPr>
          <a:lstStyle>
            <a:lvl1pPr marL="457200" marR="0" lvl="0" indent="-228600" algn="l">
              <a:lnSpc>
                <a:spcPct val="100000"/>
              </a:lnSpc>
              <a:spcBef>
                <a:spcPts val="0"/>
              </a:spcBef>
              <a:spcAft>
                <a:spcPts val="0"/>
              </a:spcAft>
              <a:buClr>
                <a:schemeClr val="dk1"/>
              </a:buClr>
              <a:buSzPts val="1800"/>
              <a:buFont typeface="Arial"/>
              <a:buNone/>
              <a:defRPr sz="1800">
                <a:latin typeface="Arial"/>
                <a:ea typeface="Arial"/>
                <a:cs typeface="Arial"/>
                <a:sym typeface="Arial"/>
              </a:defRPr>
            </a:lvl1pPr>
            <a:lvl2pPr marL="914400" lvl="1" indent="-354330" algn="l">
              <a:lnSpc>
                <a:spcPct val="90000"/>
              </a:lnSpc>
              <a:spcBef>
                <a:spcPts val="900"/>
              </a:spcBef>
              <a:spcAft>
                <a:spcPts val="0"/>
              </a:spcAft>
              <a:buSzPts val="1980"/>
              <a:buChar char="•"/>
              <a:defRPr/>
            </a:lvl2pPr>
            <a:lvl3pPr marL="1371600" lvl="2" indent="-354330" algn="l">
              <a:lnSpc>
                <a:spcPct val="90000"/>
              </a:lnSpc>
              <a:spcBef>
                <a:spcPts val="150"/>
              </a:spcBef>
              <a:spcAft>
                <a:spcPts val="0"/>
              </a:spcAft>
              <a:buSzPts val="1980"/>
              <a:buChar char="o"/>
              <a:defRPr/>
            </a:lvl3pPr>
            <a:lvl4pPr marL="1828800" lvl="3" indent="-331469" algn="l">
              <a:lnSpc>
                <a:spcPct val="90000"/>
              </a:lnSpc>
              <a:spcBef>
                <a:spcPts val="300"/>
              </a:spcBef>
              <a:spcAft>
                <a:spcPts val="0"/>
              </a:spcAft>
              <a:buSzPts val="162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192" name="Google Shape;192;p45"/>
          <p:cNvSpPr txBox="1">
            <a:spLocks noGrp="1"/>
          </p:cNvSpPr>
          <p:nvPr>
            <p:ph type="body" idx="2"/>
          </p:nvPr>
        </p:nvSpPr>
        <p:spPr>
          <a:xfrm>
            <a:off x="1626666" y="5136174"/>
            <a:ext cx="2267712" cy="1106424"/>
          </a:xfrm>
          <a:prstGeom prst="rect">
            <a:avLst/>
          </a:prstGeom>
          <a:noFill/>
          <a:ln>
            <a:noFill/>
          </a:ln>
        </p:spPr>
        <p:txBody>
          <a:bodyPr spcFirstLastPara="1" wrap="square" lIns="0" tIns="45700" rIns="0" bIns="45700" anchor="t" anchorCtr="0">
            <a:noAutofit/>
          </a:bodyPr>
          <a:lstStyle>
            <a:lvl1pPr marL="457200" marR="0" lvl="0" indent="-228600" algn="l">
              <a:lnSpc>
                <a:spcPct val="100000"/>
              </a:lnSpc>
              <a:spcBef>
                <a:spcPts val="0"/>
              </a:spcBef>
              <a:spcAft>
                <a:spcPts val="0"/>
              </a:spcAft>
              <a:buClr>
                <a:schemeClr val="dk1"/>
              </a:buClr>
              <a:buSzPts val="1800"/>
              <a:buFont typeface="Arial"/>
              <a:buNone/>
              <a:defRPr sz="1800">
                <a:latin typeface="Arial"/>
                <a:ea typeface="Arial"/>
                <a:cs typeface="Arial"/>
                <a:sym typeface="Arial"/>
              </a:defRPr>
            </a:lvl1pPr>
            <a:lvl2pPr marL="914400" lvl="1" indent="-354330" algn="l">
              <a:lnSpc>
                <a:spcPct val="90000"/>
              </a:lnSpc>
              <a:spcBef>
                <a:spcPts val="900"/>
              </a:spcBef>
              <a:spcAft>
                <a:spcPts val="0"/>
              </a:spcAft>
              <a:buSzPts val="1980"/>
              <a:buChar char="•"/>
              <a:defRPr/>
            </a:lvl2pPr>
            <a:lvl3pPr marL="1371600" lvl="2" indent="-354330" algn="l">
              <a:lnSpc>
                <a:spcPct val="90000"/>
              </a:lnSpc>
              <a:spcBef>
                <a:spcPts val="150"/>
              </a:spcBef>
              <a:spcAft>
                <a:spcPts val="0"/>
              </a:spcAft>
              <a:buSzPts val="1980"/>
              <a:buChar char="o"/>
              <a:defRPr/>
            </a:lvl3pPr>
            <a:lvl4pPr marL="1828800" lvl="3" indent="-331469" algn="l">
              <a:lnSpc>
                <a:spcPct val="90000"/>
              </a:lnSpc>
              <a:spcBef>
                <a:spcPts val="300"/>
              </a:spcBef>
              <a:spcAft>
                <a:spcPts val="0"/>
              </a:spcAft>
              <a:buSzPts val="162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193" name="Google Shape;193;p45"/>
          <p:cNvSpPr txBox="1">
            <a:spLocks noGrp="1"/>
          </p:cNvSpPr>
          <p:nvPr>
            <p:ph type="body" idx="3"/>
          </p:nvPr>
        </p:nvSpPr>
        <p:spPr>
          <a:xfrm>
            <a:off x="8208076" y="5136174"/>
            <a:ext cx="2267712" cy="1106424"/>
          </a:xfrm>
          <a:prstGeom prst="rect">
            <a:avLst/>
          </a:prstGeom>
          <a:noFill/>
          <a:ln>
            <a:noFill/>
          </a:ln>
        </p:spPr>
        <p:txBody>
          <a:bodyPr spcFirstLastPara="1" wrap="square" lIns="0" tIns="45700" rIns="0" bIns="45700" anchor="t" anchorCtr="0">
            <a:noAutofit/>
          </a:bodyPr>
          <a:lstStyle>
            <a:lvl1pPr marL="457200" marR="0" lvl="0" indent="-228600" algn="l">
              <a:lnSpc>
                <a:spcPct val="100000"/>
              </a:lnSpc>
              <a:spcBef>
                <a:spcPts val="0"/>
              </a:spcBef>
              <a:spcAft>
                <a:spcPts val="0"/>
              </a:spcAft>
              <a:buClr>
                <a:schemeClr val="dk1"/>
              </a:buClr>
              <a:buSzPts val="1800"/>
              <a:buFont typeface="Arial"/>
              <a:buNone/>
              <a:defRPr sz="1800">
                <a:latin typeface="Arial"/>
                <a:ea typeface="Arial"/>
                <a:cs typeface="Arial"/>
                <a:sym typeface="Arial"/>
              </a:defRPr>
            </a:lvl1pPr>
            <a:lvl2pPr marL="914400" lvl="1" indent="-354330" algn="l">
              <a:lnSpc>
                <a:spcPct val="90000"/>
              </a:lnSpc>
              <a:spcBef>
                <a:spcPts val="900"/>
              </a:spcBef>
              <a:spcAft>
                <a:spcPts val="0"/>
              </a:spcAft>
              <a:buSzPts val="1980"/>
              <a:buChar char="•"/>
              <a:defRPr/>
            </a:lvl2pPr>
            <a:lvl3pPr marL="1371600" lvl="2" indent="-354330" algn="l">
              <a:lnSpc>
                <a:spcPct val="90000"/>
              </a:lnSpc>
              <a:spcBef>
                <a:spcPts val="150"/>
              </a:spcBef>
              <a:spcAft>
                <a:spcPts val="0"/>
              </a:spcAft>
              <a:buSzPts val="1980"/>
              <a:buChar char="o"/>
              <a:defRPr/>
            </a:lvl3pPr>
            <a:lvl4pPr marL="1828800" lvl="3" indent="-331469" algn="l">
              <a:lnSpc>
                <a:spcPct val="90000"/>
              </a:lnSpc>
              <a:spcBef>
                <a:spcPts val="300"/>
              </a:spcBef>
              <a:spcAft>
                <a:spcPts val="0"/>
              </a:spcAft>
              <a:buSzPts val="162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194" name="Google Shape;194;p45"/>
          <p:cNvSpPr txBox="1">
            <a:spLocks noGrp="1"/>
          </p:cNvSpPr>
          <p:nvPr>
            <p:ph type="body" idx="4"/>
          </p:nvPr>
        </p:nvSpPr>
        <p:spPr>
          <a:xfrm>
            <a:off x="8208076" y="2197791"/>
            <a:ext cx="2267712" cy="1106424"/>
          </a:xfrm>
          <a:prstGeom prst="rect">
            <a:avLst/>
          </a:prstGeom>
          <a:noFill/>
          <a:ln>
            <a:noFill/>
          </a:ln>
        </p:spPr>
        <p:txBody>
          <a:bodyPr spcFirstLastPara="1" wrap="square" lIns="0" tIns="45700" rIns="0" bIns="45700" anchor="t" anchorCtr="0">
            <a:noAutofit/>
          </a:bodyPr>
          <a:lstStyle>
            <a:lvl1pPr marL="457200" marR="0" lvl="0" indent="-228600" algn="l">
              <a:lnSpc>
                <a:spcPct val="100000"/>
              </a:lnSpc>
              <a:spcBef>
                <a:spcPts val="0"/>
              </a:spcBef>
              <a:spcAft>
                <a:spcPts val="0"/>
              </a:spcAft>
              <a:buClr>
                <a:schemeClr val="dk1"/>
              </a:buClr>
              <a:buSzPts val="1800"/>
              <a:buFont typeface="Arial"/>
              <a:buNone/>
              <a:defRPr sz="1800">
                <a:latin typeface="Arial"/>
                <a:ea typeface="Arial"/>
                <a:cs typeface="Arial"/>
                <a:sym typeface="Arial"/>
              </a:defRPr>
            </a:lvl1pPr>
            <a:lvl2pPr marL="914400" lvl="1" indent="-354330" algn="l">
              <a:lnSpc>
                <a:spcPct val="90000"/>
              </a:lnSpc>
              <a:spcBef>
                <a:spcPts val="900"/>
              </a:spcBef>
              <a:spcAft>
                <a:spcPts val="0"/>
              </a:spcAft>
              <a:buSzPts val="1980"/>
              <a:buChar char="•"/>
              <a:defRPr/>
            </a:lvl2pPr>
            <a:lvl3pPr marL="1371600" lvl="2" indent="-354330" algn="l">
              <a:lnSpc>
                <a:spcPct val="90000"/>
              </a:lnSpc>
              <a:spcBef>
                <a:spcPts val="150"/>
              </a:spcBef>
              <a:spcAft>
                <a:spcPts val="0"/>
              </a:spcAft>
              <a:buSzPts val="1980"/>
              <a:buChar char="o"/>
              <a:defRPr/>
            </a:lvl3pPr>
            <a:lvl4pPr marL="1828800" lvl="3" indent="-331469" algn="l">
              <a:lnSpc>
                <a:spcPct val="90000"/>
              </a:lnSpc>
              <a:spcBef>
                <a:spcPts val="300"/>
              </a:spcBef>
              <a:spcAft>
                <a:spcPts val="0"/>
              </a:spcAft>
              <a:buSzPts val="162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195" name="Google Shape;195;p45"/>
          <p:cNvSpPr txBox="1">
            <a:spLocks noGrp="1"/>
          </p:cNvSpPr>
          <p:nvPr>
            <p:ph type="body" idx="5"/>
          </p:nvPr>
        </p:nvSpPr>
        <p:spPr>
          <a:xfrm>
            <a:off x="1691958" y="1662844"/>
            <a:ext cx="2267712" cy="479425"/>
          </a:xfrm>
          <a:prstGeom prst="rect">
            <a:avLst/>
          </a:prstGeom>
          <a:noFill/>
          <a:ln>
            <a:noFill/>
          </a:ln>
        </p:spPr>
        <p:txBody>
          <a:bodyPr spcFirstLastPara="1" wrap="square" lIns="0" tIns="45700" rIns="0" bIns="45700" anchor="ctr" anchorCtr="0">
            <a:normAutofit/>
          </a:bodyPr>
          <a:lstStyle>
            <a:lvl1pPr marL="457200" lvl="0" indent="-342900" algn="l">
              <a:lnSpc>
                <a:spcPct val="90000"/>
              </a:lnSpc>
              <a:spcBef>
                <a:spcPts val="900"/>
              </a:spcBef>
              <a:spcAft>
                <a:spcPts val="0"/>
              </a:spcAft>
              <a:buSzPts val="1800"/>
              <a:buChar char=" "/>
              <a:defRPr sz="1800" b="1">
                <a:solidFill>
                  <a:schemeClr val="lt1"/>
                </a:solidFill>
              </a:defRPr>
            </a:lvl1pPr>
            <a:lvl2pPr marL="914400" lvl="1" indent="-354330" algn="l">
              <a:lnSpc>
                <a:spcPct val="90000"/>
              </a:lnSpc>
              <a:spcBef>
                <a:spcPts val="900"/>
              </a:spcBef>
              <a:spcAft>
                <a:spcPts val="0"/>
              </a:spcAft>
              <a:buSzPts val="1980"/>
              <a:buChar char="•"/>
              <a:defRPr/>
            </a:lvl2pPr>
            <a:lvl3pPr marL="1371600" lvl="2" indent="-354330" algn="l">
              <a:lnSpc>
                <a:spcPct val="90000"/>
              </a:lnSpc>
              <a:spcBef>
                <a:spcPts val="150"/>
              </a:spcBef>
              <a:spcAft>
                <a:spcPts val="0"/>
              </a:spcAft>
              <a:buSzPts val="1980"/>
              <a:buChar char="o"/>
              <a:defRPr/>
            </a:lvl3pPr>
            <a:lvl4pPr marL="1828800" lvl="3" indent="-331469" algn="l">
              <a:lnSpc>
                <a:spcPct val="90000"/>
              </a:lnSpc>
              <a:spcBef>
                <a:spcPts val="300"/>
              </a:spcBef>
              <a:spcAft>
                <a:spcPts val="0"/>
              </a:spcAft>
              <a:buSzPts val="162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196" name="Google Shape;196;p45"/>
          <p:cNvSpPr txBox="1">
            <a:spLocks noGrp="1"/>
          </p:cNvSpPr>
          <p:nvPr>
            <p:ph type="body" idx="6"/>
          </p:nvPr>
        </p:nvSpPr>
        <p:spPr>
          <a:xfrm>
            <a:off x="1691958" y="4585029"/>
            <a:ext cx="2267712" cy="479425"/>
          </a:xfrm>
          <a:prstGeom prst="rect">
            <a:avLst/>
          </a:prstGeom>
          <a:noFill/>
          <a:ln>
            <a:noFill/>
          </a:ln>
        </p:spPr>
        <p:txBody>
          <a:bodyPr spcFirstLastPara="1" wrap="square" lIns="0" tIns="45700" rIns="0" bIns="45700" anchor="ctr" anchorCtr="0">
            <a:normAutofit/>
          </a:bodyPr>
          <a:lstStyle>
            <a:lvl1pPr marL="457200" lvl="0" indent="-342900" algn="l">
              <a:lnSpc>
                <a:spcPct val="90000"/>
              </a:lnSpc>
              <a:spcBef>
                <a:spcPts val="900"/>
              </a:spcBef>
              <a:spcAft>
                <a:spcPts val="0"/>
              </a:spcAft>
              <a:buSzPts val="1800"/>
              <a:buChar char=" "/>
              <a:defRPr sz="1800" b="1">
                <a:solidFill>
                  <a:schemeClr val="lt1"/>
                </a:solidFill>
              </a:defRPr>
            </a:lvl1pPr>
            <a:lvl2pPr marL="914400" lvl="1" indent="-354330" algn="l">
              <a:lnSpc>
                <a:spcPct val="90000"/>
              </a:lnSpc>
              <a:spcBef>
                <a:spcPts val="900"/>
              </a:spcBef>
              <a:spcAft>
                <a:spcPts val="0"/>
              </a:spcAft>
              <a:buSzPts val="1980"/>
              <a:buChar char="•"/>
              <a:defRPr/>
            </a:lvl2pPr>
            <a:lvl3pPr marL="1371600" lvl="2" indent="-354330" algn="l">
              <a:lnSpc>
                <a:spcPct val="90000"/>
              </a:lnSpc>
              <a:spcBef>
                <a:spcPts val="150"/>
              </a:spcBef>
              <a:spcAft>
                <a:spcPts val="0"/>
              </a:spcAft>
              <a:buSzPts val="1980"/>
              <a:buChar char="o"/>
              <a:defRPr/>
            </a:lvl3pPr>
            <a:lvl4pPr marL="1828800" lvl="3" indent="-331469" algn="l">
              <a:lnSpc>
                <a:spcPct val="90000"/>
              </a:lnSpc>
              <a:spcBef>
                <a:spcPts val="300"/>
              </a:spcBef>
              <a:spcAft>
                <a:spcPts val="0"/>
              </a:spcAft>
              <a:buSzPts val="162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197" name="Google Shape;197;p45"/>
          <p:cNvSpPr txBox="1">
            <a:spLocks noGrp="1"/>
          </p:cNvSpPr>
          <p:nvPr>
            <p:ph type="body" idx="7"/>
          </p:nvPr>
        </p:nvSpPr>
        <p:spPr>
          <a:xfrm>
            <a:off x="8114196" y="1662844"/>
            <a:ext cx="2267712" cy="479425"/>
          </a:xfrm>
          <a:prstGeom prst="rect">
            <a:avLst/>
          </a:prstGeom>
          <a:noFill/>
          <a:ln>
            <a:noFill/>
          </a:ln>
        </p:spPr>
        <p:txBody>
          <a:bodyPr spcFirstLastPara="1" wrap="square" lIns="0" tIns="45700" rIns="0" bIns="45700" anchor="ctr" anchorCtr="0">
            <a:normAutofit/>
          </a:bodyPr>
          <a:lstStyle>
            <a:lvl1pPr marL="457200" lvl="0" indent="-342900" algn="l">
              <a:lnSpc>
                <a:spcPct val="90000"/>
              </a:lnSpc>
              <a:spcBef>
                <a:spcPts val="900"/>
              </a:spcBef>
              <a:spcAft>
                <a:spcPts val="0"/>
              </a:spcAft>
              <a:buSzPts val="1800"/>
              <a:buChar char=" "/>
              <a:defRPr sz="1800" b="1">
                <a:solidFill>
                  <a:schemeClr val="lt1"/>
                </a:solidFill>
              </a:defRPr>
            </a:lvl1pPr>
            <a:lvl2pPr marL="914400" lvl="1" indent="-354330" algn="l">
              <a:lnSpc>
                <a:spcPct val="90000"/>
              </a:lnSpc>
              <a:spcBef>
                <a:spcPts val="900"/>
              </a:spcBef>
              <a:spcAft>
                <a:spcPts val="0"/>
              </a:spcAft>
              <a:buSzPts val="1980"/>
              <a:buChar char="•"/>
              <a:defRPr/>
            </a:lvl2pPr>
            <a:lvl3pPr marL="1371600" lvl="2" indent="-354330" algn="l">
              <a:lnSpc>
                <a:spcPct val="90000"/>
              </a:lnSpc>
              <a:spcBef>
                <a:spcPts val="150"/>
              </a:spcBef>
              <a:spcAft>
                <a:spcPts val="0"/>
              </a:spcAft>
              <a:buSzPts val="1980"/>
              <a:buChar char="o"/>
              <a:defRPr/>
            </a:lvl3pPr>
            <a:lvl4pPr marL="1828800" lvl="3" indent="-331469" algn="l">
              <a:lnSpc>
                <a:spcPct val="90000"/>
              </a:lnSpc>
              <a:spcBef>
                <a:spcPts val="300"/>
              </a:spcBef>
              <a:spcAft>
                <a:spcPts val="0"/>
              </a:spcAft>
              <a:buSzPts val="162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198" name="Google Shape;198;p45"/>
          <p:cNvSpPr txBox="1">
            <a:spLocks noGrp="1"/>
          </p:cNvSpPr>
          <p:nvPr>
            <p:ph type="body" idx="8"/>
          </p:nvPr>
        </p:nvSpPr>
        <p:spPr>
          <a:xfrm>
            <a:off x="8114196" y="4585029"/>
            <a:ext cx="2267712" cy="479425"/>
          </a:xfrm>
          <a:prstGeom prst="rect">
            <a:avLst/>
          </a:prstGeom>
          <a:noFill/>
          <a:ln>
            <a:noFill/>
          </a:ln>
        </p:spPr>
        <p:txBody>
          <a:bodyPr spcFirstLastPara="1" wrap="square" lIns="0" tIns="45700" rIns="0" bIns="45700" anchor="ctr" anchorCtr="0">
            <a:normAutofit/>
          </a:bodyPr>
          <a:lstStyle>
            <a:lvl1pPr marL="457200" lvl="0" indent="-342900" algn="l">
              <a:lnSpc>
                <a:spcPct val="90000"/>
              </a:lnSpc>
              <a:spcBef>
                <a:spcPts val="900"/>
              </a:spcBef>
              <a:spcAft>
                <a:spcPts val="0"/>
              </a:spcAft>
              <a:buSzPts val="1800"/>
              <a:buChar char=" "/>
              <a:defRPr sz="1800" b="1">
                <a:solidFill>
                  <a:schemeClr val="lt1"/>
                </a:solidFill>
              </a:defRPr>
            </a:lvl1pPr>
            <a:lvl2pPr marL="914400" lvl="1" indent="-354330" algn="l">
              <a:lnSpc>
                <a:spcPct val="90000"/>
              </a:lnSpc>
              <a:spcBef>
                <a:spcPts val="900"/>
              </a:spcBef>
              <a:spcAft>
                <a:spcPts val="0"/>
              </a:spcAft>
              <a:buSzPts val="1980"/>
              <a:buChar char="•"/>
              <a:defRPr/>
            </a:lvl2pPr>
            <a:lvl3pPr marL="1371600" lvl="2" indent="-354330" algn="l">
              <a:lnSpc>
                <a:spcPct val="90000"/>
              </a:lnSpc>
              <a:spcBef>
                <a:spcPts val="150"/>
              </a:spcBef>
              <a:spcAft>
                <a:spcPts val="0"/>
              </a:spcAft>
              <a:buSzPts val="1980"/>
              <a:buChar char="o"/>
              <a:defRPr/>
            </a:lvl3pPr>
            <a:lvl4pPr marL="1828800" lvl="3" indent="-331469" algn="l">
              <a:lnSpc>
                <a:spcPct val="90000"/>
              </a:lnSpc>
              <a:spcBef>
                <a:spcPts val="300"/>
              </a:spcBef>
              <a:spcAft>
                <a:spcPts val="0"/>
              </a:spcAft>
              <a:buSzPts val="162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199"/>
        <p:cNvGrpSpPr/>
        <p:nvPr/>
      </p:nvGrpSpPr>
      <p:grpSpPr>
        <a:xfrm>
          <a:off x="0" y="0"/>
          <a:ext cx="0" cy="0"/>
          <a:chOff x="0" y="0"/>
          <a:chExt cx="0" cy="0"/>
        </a:xfrm>
      </p:grpSpPr>
      <p:sp>
        <p:nvSpPr>
          <p:cNvPr id="200" name="Google Shape;200;p46"/>
          <p:cNvSpPr txBox="1">
            <a:spLocks noGrp="1"/>
          </p:cNvSpPr>
          <p:nvPr>
            <p:ph type="title"/>
          </p:nvPr>
        </p:nvSpPr>
        <p:spPr>
          <a:xfrm>
            <a:off x="1066800" y="162365"/>
            <a:ext cx="10058400" cy="1453992"/>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46"/>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46"/>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46"/>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04" name="Google Shape;204;p46" descr="&quot; &quot;"/>
          <p:cNvPicPr preferRelativeResize="0"/>
          <p:nvPr/>
        </p:nvPicPr>
        <p:blipFill rotWithShape="1">
          <a:blip r:embed="rId2">
            <a:alphaModFix/>
          </a:blip>
          <a:srcRect/>
          <a:stretch/>
        </p:blipFill>
        <p:spPr>
          <a:xfrm>
            <a:off x="320844" y="6354906"/>
            <a:ext cx="625641" cy="51913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205"/>
        <p:cNvGrpSpPr/>
        <p:nvPr/>
      </p:nvGrpSpPr>
      <p:grpSpPr>
        <a:xfrm>
          <a:off x="0" y="0"/>
          <a:ext cx="0" cy="0"/>
          <a:chOff x="0" y="0"/>
          <a:chExt cx="0" cy="0"/>
        </a:xfrm>
      </p:grpSpPr>
      <p:sp>
        <p:nvSpPr>
          <p:cNvPr id="206" name="Google Shape;206;p47"/>
          <p:cNvSpPr/>
          <p:nvPr/>
        </p:nvSpPr>
        <p:spPr>
          <a:xfrm>
            <a:off x="3177"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7"/>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7"/>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lt1"/>
              </a:buClr>
              <a:buSzPts val="9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47"/>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47"/>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1" name="Google Shape;211;p47"/>
          <p:cNvSpPr txBox="1">
            <a:spLocks noGrp="1"/>
          </p:cNvSpPr>
          <p:nvPr>
            <p:ph type="body" idx="1"/>
          </p:nvPr>
        </p:nvSpPr>
        <p:spPr>
          <a:xfrm>
            <a:off x="952179" y="1026174"/>
            <a:ext cx="8166100" cy="2068512"/>
          </a:xfrm>
          <a:prstGeom prst="rect">
            <a:avLst/>
          </a:prstGeom>
          <a:noFill/>
          <a:ln>
            <a:noFill/>
          </a:ln>
        </p:spPr>
        <p:txBody>
          <a:bodyPr spcFirstLastPara="1" wrap="square" lIns="0" tIns="45700" rIns="0" bIns="45700" anchor="t" anchorCtr="0">
            <a:normAutofit/>
          </a:bodyPr>
          <a:lstStyle>
            <a:lvl1pPr marL="457200" lvl="0" indent="-361950" algn="l">
              <a:lnSpc>
                <a:spcPct val="90000"/>
              </a:lnSpc>
              <a:spcBef>
                <a:spcPts val="900"/>
              </a:spcBef>
              <a:spcAft>
                <a:spcPts val="0"/>
              </a:spcAft>
              <a:buSzPts val="2100"/>
              <a:buChar char=" "/>
              <a:defRPr>
                <a:solidFill>
                  <a:schemeClr val="dk1"/>
                </a:solidFill>
                <a:latin typeface="Arial"/>
                <a:ea typeface="Arial"/>
                <a:cs typeface="Arial"/>
                <a:sym typeface="Arial"/>
              </a:defRPr>
            </a:lvl1pPr>
            <a:lvl2pPr marL="914400" lvl="1" indent="-354330" algn="l">
              <a:lnSpc>
                <a:spcPct val="90000"/>
              </a:lnSpc>
              <a:spcBef>
                <a:spcPts val="900"/>
              </a:spcBef>
              <a:spcAft>
                <a:spcPts val="0"/>
              </a:spcAft>
              <a:buSzPts val="1980"/>
              <a:buChar char="•"/>
              <a:defRPr/>
            </a:lvl2pPr>
            <a:lvl3pPr marL="1371600" lvl="2" indent="-354330" algn="l">
              <a:lnSpc>
                <a:spcPct val="90000"/>
              </a:lnSpc>
              <a:spcBef>
                <a:spcPts val="150"/>
              </a:spcBef>
              <a:spcAft>
                <a:spcPts val="0"/>
              </a:spcAft>
              <a:buSzPts val="1980"/>
              <a:buChar char="o"/>
              <a:defRPr/>
            </a:lvl3pPr>
            <a:lvl4pPr marL="1828800" lvl="3" indent="-331469" algn="l">
              <a:lnSpc>
                <a:spcPct val="90000"/>
              </a:lnSpc>
              <a:spcBef>
                <a:spcPts val="300"/>
              </a:spcBef>
              <a:spcAft>
                <a:spcPts val="0"/>
              </a:spcAft>
              <a:buSzPts val="162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212" name="Google Shape;212;p47"/>
          <p:cNvSpPr txBox="1"/>
          <p:nvPr/>
        </p:nvSpPr>
        <p:spPr>
          <a:xfrm>
            <a:off x="7883234" y="4425577"/>
            <a:ext cx="2111375" cy="46166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500">
                <a:solidFill>
                  <a:srgbClr val="004773"/>
                </a:solidFill>
                <a:latin typeface="Arial"/>
                <a:ea typeface="Arial"/>
                <a:cs typeface="Arial"/>
                <a:sym typeface="Arial"/>
              </a:rPr>
              <a:t>First Last</a:t>
            </a:r>
            <a:endParaRPr/>
          </a:p>
          <a:p>
            <a:pPr marL="0" marR="0" lvl="0" indent="0" algn="l" rtl="0">
              <a:lnSpc>
                <a:spcPct val="120000"/>
              </a:lnSpc>
              <a:spcBef>
                <a:spcPts val="0"/>
              </a:spcBef>
              <a:spcAft>
                <a:spcPts val="0"/>
              </a:spcAft>
              <a:buNone/>
            </a:pPr>
            <a:r>
              <a:rPr lang="en-US" sz="1500" baseline="30000">
                <a:solidFill>
                  <a:schemeClr val="dk1"/>
                </a:solidFill>
                <a:latin typeface="Arial"/>
                <a:ea typeface="Arial"/>
                <a:cs typeface="Arial"/>
                <a:sym typeface="Arial"/>
              </a:rPr>
              <a:t>Title, SRI International</a:t>
            </a:r>
            <a:endParaRPr/>
          </a:p>
        </p:txBody>
      </p:sp>
      <p:pic>
        <p:nvPicPr>
          <p:cNvPr id="213" name="Google Shape;213;p47" descr="&quot; &quot;"/>
          <p:cNvPicPr preferRelativeResize="0"/>
          <p:nvPr/>
        </p:nvPicPr>
        <p:blipFill rotWithShape="1">
          <a:blip r:embed="rId2">
            <a:alphaModFix/>
          </a:blip>
          <a:srcRect/>
          <a:stretch/>
        </p:blipFill>
        <p:spPr>
          <a:xfrm>
            <a:off x="320844" y="6354906"/>
            <a:ext cx="625641" cy="51913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1097280" y="356618"/>
            <a:ext cx="10058400" cy="1137285"/>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36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5" name="Google Shape;35;p26" descr="&quot; &quot;"/>
          <p:cNvPicPr preferRelativeResize="0"/>
          <p:nvPr/>
        </p:nvPicPr>
        <p:blipFill rotWithShape="1">
          <a:blip r:embed="rId2">
            <a:alphaModFix/>
          </a:blip>
          <a:srcRect/>
          <a:stretch/>
        </p:blipFill>
        <p:spPr>
          <a:xfrm>
            <a:off x="320844" y="6354906"/>
            <a:ext cx="625641" cy="519136"/>
          </a:xfrm>
          <a:prstGeom prst="rect">
            <a:avLst/>
          </a:prstGeom>
          <a:noFill/>
          <a:ln>
            <a:noFill/>
          </a:ln>
        </p:spPr>
      </p:pic>
      <p:sp>
        <p:nvSpPr>
          <p:cNvPr id="36" name="Google Shape;36;p26"/>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6"/>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4"/>
        <p:cNvGrpSpPr/>
        <p:nvPr/>
      </p:nvGrpSpPr>
      <p:grpSpPr>
        <a:xfrm>
          <a:off x="0" y="0"/>
          <a:ext cx="0" cy="0"/>
          <a:chOff x="0" y="0"/>
          <a:chExt cx="0" cy="0"/>
        </a:xfrm>
      </p:grpSpPr>
      <p:sp>
        <p:nvSpPr>
          <p:cNvPr id="215" name="Google Shape;215;p48"/>
          <p:cNvSpPr/>
          <p:nvPr/>
        </p:nvSpPr>
        <p:spPr>
          <a:xfrm>
            <a:off x="3177" y="494538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8"/>
          <p:cNvSpPr/>
          <p:nvPr/>
        </p:nvSpPr>
        <p:spPr>
          <a:xfrm>
            <a:off x="17"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8"/>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2700"/>
              <a:buFont typeface="Arial"/>
              <a:buNone/>
              <a:defRPr sz="2700" b="0">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48"/>
          <p:cNvSpPr>
            <a:spLocks noGrp="1"/>
          </p:cNvSpPr>
          <p:nvPr>
            <p:ph type="pic" idx="2"/>
          </p:nvPr>
        </p:nvSpPr>
        <p:spPr>
          <a:xfrm>
            <a:off x="17" y="0"/>
            <a:ext cx="12191985" cy="4915076"/>
          </a:xfrm>
          <a:prstGeom prst="rect">
            <a:avLst/>
          </a:prstGeom>
          <a:solidFill>
            <a:schemeClr val="accent2"/>
          </a:solidFill>
          <a:ln>
            <a:noFill/>
          </a:ln>
        </p:spPr>
        <p:txBody>
          <a:bodyPr spcFirstLastPara="1" wrap="square" lIns="457200" tIns="457200" rIns="0" bIns="45700" anchor="t" anchorCtr="0">
            <a:normAutofit/>
          </a:bodyPr>
          <a:lstStyle>
            <a:lvl1pPr marR="0" lvl="0" algn="l" rtl="0">
              <a:lnSpc>
                <a:spcPct val="90000"/>
              </a:lnSpc>
              <a:spcBef>
                <a:spcPts val="900"/>
              </a:spcBef>
              <a:spcAft>
                <a:spcPts val="0"/>
              </a:spcAft>
              <a:buClr>
                <a:schemeClr val="accent1"/>
              </a:buClr>
              <a:buSzPts val="2400"/>
              <a:buFont typeface="Calibri"/>
              <a:buNone/>
              <a:defRPr sz="2400" b="0" i="0" u="none" strike="noStrike" cap="none">
                <a:solidFill>
                  <a:schemeClr val="lt1"/>
                </a:solidFill>
                <a:latin typeface="Arial"/>
                <a:ea typeface="Arial"/>
                <a:cs typeface="Arial"/>
                <a:sym typeface="Arial"/>
              </a:defRPr>
            </a:lvl1pPr>
            <a:lvl2pPr marR="0" lvl="1" algn="l" rtl="0">
              <a:lnSpc>
                <a:spcPct val="90000"/>
              </a:lnSpc>
              <a:spcBef>
                <a:spcPts val="900"/>
              </a:spcBef>
              <a:spcAft>
                <a:spcPts val="0"/>
              </a:spcAft>
              <a:buClr>
                <a:srgbClr val="3494BA"/>
              </a:buClr>
              <a:buSzPts val="2310"/>
              <a:buFont typeface="Arial"/>
              <a:buNone/>
              <a:defRPr sz="2100" b="0" i="0" u="none" strike="noStrike" cap="none">
                <a:solidFill>
                  <a:schemeClr val="dk1"/>
                </a:solidFill>
                <a:latin typeface="Arial"/>
                <a:ea typeface="Arial"/>
                <a:cs typeface="Arial"/>
                <a:sym typeface="Arial"/>
              </a:defRPr>
            </a:lvl2pPr>
            <a:lvl3pPr marR="0" lvl="2" algn="l" rtl="0">
              <a:lnSpc>
                <a:spcPct val="90000"/>
              </a:lnSpc>
              <a:spcBef>
                <a:spcPts val="150"/>
              </a:spcBef>
              <a:spcAft>
                <a:spcPts val="0"/>
              </a:spcAft>
              <a:buClr>
                <a:schemeClr val="accent1"/>
              </a:buClr>
              <a:buSzPts val="1980"/>
              <a:buFont typeface="Courier New"/>
              <a:buNone/>
              <a:defRPr sz="1800" b="0" i="0" u="none" strike="noStrike" cap="none">
                <a:solidFill>
                  <a:schemeClr val="dk1"/>
                </a:solidFill>
                <a:latin typeface="Arial"/>
                <a:ea typeface="Arial"/>
                <a:cs typeface="Arial"/>
                <a:sym typeface="Arial"/>
              </a:defRPr>
            </a:lvl3pPr>
            <a:lvl4pPr marR="0" lvl="3" algn="l" rtl="0">
              <a:lnSpc>
                <a:spcPct val="90000"/>
              </a:lnSpc>
              <a:spcBef>
                <a:spcPts val="300"/>
              </a:spcBef>
              <a:spcAft>
                <a:spcPts val="0"/>
              </a:spcAft>
              <a:buClr>
                <a:schemeClr val="accent1"/>
              </a:buClr>
              <a:buSzPts val="1350"/>
              <a:buFont typeface="Arial"/>
              <a:buNone/>
              <a:defRPr sz="1500" b="0" i="0" u="none" strike="noStrike" cap="none">
                <a:solidFill>
                  <a:schemeClr val="dk1"/>
                </a:solidFill>
                <a:latin typeface="Arial"/>
                <a:ea typeface="Arial"/>
                <a:cs typeface="Arial"/>
                <a:sym typeface="Arial"/>
              </a:defRPr>
            </a:lvl4pPr>
            <a:lvl5pPr marR="0" lvl="4" algn="l" rtl="0">
              <a:lnSpc>
                <a:spcPct val="90000"/>
              </a:lnSpc>
              <a:spcBef>
                <a:spcPts val="300"/>
              </a:spcBef>
              <a:spcAft>
                <a:spcPts val="0"/>
              </a:spcAft>
              <a:buClr>
                <a:schemeClr val="accent1"/>
              </a:buClr>
              <a:buSzPts val="1500"/>
              <a:buFont typeface="Noto Sans Symbols"/>
              <a:buNone/>
              <a:defRPr sz="1500" b="0" i="0" u="none" strike="noStrike" cap="none">
                <a:solidFill>
                  <a:schemeClr val="dk1"/>
                </a:solidFill>
                <a:latin typeface="Arial"/>
                <a:ea typeface="Arial"/>
                <a:cs typeface="Arial"/>
                <a:sym typeface="Arial"/>
              </a:defRPr>
            </a:lvl5pPr>
            <a:lvl6pPr marR="0" lvl="5"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Arial"/>
                <a:ea typeface="Arial"/>
                <a:cs typeface="Arial"/>
                <a:sym typeface="Arial"/>
              </a:defRPr>
            </a:lvl6pPr>
            <a:lvl7pPr marR="0" lvl="6"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Arial"/>
                <a:ea typeface="Arial"/>
                <a:cs typeface="Arial"/>
                <a:sym typeface="Arial"/>
              </a:defRPr>
            </a:lvl7pPr>
            <a:lvl8pPr marR="0" lvl="7"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Arial"/>
                <a:ea typeface="Arial"/>
                <a:cs typeface="Arial"/>
                <a:sym typeface="Arial"/>
              </a:defRPr>
            </a:lvl8pPr>
            <a:lvl9pPr marR="0" lvl="8" algn="l" rtl="0">
              <a:lnSpc>
                <a:spcPct val="90000"/>
              </a:lnSpc>
              <a:spcBef>
                <a:spcPts val="300"/>
              </a:spcBef>
              <a:spcAft>
                <a:spcPts val="300"/>
              </a:spcAft>
              <a:buClr>
                <a:schemeClr val="accent1"/>
              </a:buClr>
              <a:buSzPts val="1500"/>
              <a:buFont typeface="Calibri"/>
              <a:buNone/>
              <a:defRPr sz="1500" b="0" i="0" u="none" strike="noStrike" cap="none">
                <a:solidFill>
                  <a:srgbClr val="3F3F3F"/>
                </a:solidFill>
                <a:latin typeface="Arial"/>
                <a:ea typeface="Arial"/>
                <a:cs typeface="Arial"/>
                <a:sym typeface="Arial"/>
              </a:defRPr>
            </a:lvl9pPr>
          </a:lstStyle>
          <a:p>
            <a:endParaRPr/>
          </a:p>
        </p:txBody>
      </p:sp>
      <p:sp>
        <p:nvSpPr>
          <p:cNvPr id="219" name="Google Shape;219;p48"/>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125"/>
              <a:buNone/>
              <a:defRPr sz="1125">
                <a:solidFill>
                  <a:srgbClr val="FFFFFF"/>
                </a:solidFill>
                <a:latin typeface="Arial"/>
                <a:ea typeface="Arial"/>
                <a:cs typeface="Arial"/>
                <a:sym typeface="Arial"/>
              </a:defRPr>
            </a:lvl1pPr>
            <a:lvl2pPr marL="914400" lvl="1" indent="-228600" algn="l">
              <a:lnSpc>
                <a:spcPct val="90000"/>
              </a:lnSpc>
              <a:spcBef>
                <a:spcPts val="900"/>
              </a:spcBef>
              <a:spcAft>
                <a:spcPts val="0"/>
              </a:spcAft>
              <a:buSzPts val="990"/>
              <a:buNone/>
              <a:defRPr sz="900"/>
            </a:lvl2pPr>
            <a:lvl3pPr marL="1371600" lvl="2" indent="-228600" algn="l">
              <a:lnSpc>
                <a:spcPct val="90000"/>
              </a:lnSpc>
              <a:spcBef>
                <a:spcPts val="150"/>
              </a:spcBef>
              <a:spcAft>
                <a:spcPts val="0"/>
              </a:spcAft>
              <a:buSzPts val="825"/>
              <a:buNone/>
              <a:defRPr sz="750"/>
            </a:lvl3pPr>
            <a:lvl4pPr marL="1828800" lvl="3" indent="-228600" algn="l">
              <a:lnSpc>
                <a:spcPct val="90000"/>
              </a:lnSpc>
              <a:spcBef>
                <a:spcPts val="300"/>
              </a:spcBef>
              <a:spcAft>
                <a:spcPts val="0"/>
              </a:spcAft>
              <a:buSzPts val="608"/>
              <a:buNone/>
              <a:defRPr sz="675"/>
            </a:lvl4pPr>
            <a:lvl5pPr marL="2286000" lvl="4" indent="-228600" algn="l">
              <a:lnSpc>
                <a:spcPct val="90000"/>
              </a:lnSpc>
              <a:spcBef>
                <a:spcPts val="300"/>
              </a:spcBef>
              <a:spcAft>
                <a:spcPts val="0"/>
              </a:spcAft>
              <a:buSzPts val="675"/>
              <a:buNone/>
              <a:defRPr sz="675"/>
            </a:lvl5pPr>
            <a:lvl6pPr marL="2743200" lvl="5" indent="-228600" algn="l">
              <a:lnSpc>
                <a:spcPct val="90000"/>
              </a:lnSpc>
              <a:spcBef>
                <a:spcPts val="300"/>
              </a:spcBef>
              <a:spcAft>
                <a:spcPts val="0"/>
              </a:spcAft>
              <a:buSzPts val="675"/>
              <a:buNone/>
              <a:defRPr sz="675"/>
            </a:lvl6pPr>
            <a:lvl7pPr marL="3200400" lvl="6" indent="-228600" algn="l">
              <a:lnSpc>
                <a:spcPct val="90000"/>
              </a:lnSpc>
              <a:spcBef>
                <a:spcPts val="300"/>
              </a:spcBef>
              <a:spcAft>
                <a:spcPts val="0"/>
              </a:spcAft>
              <a:buSzPts val="675"/>
              <a:buNone/>
              <a:defRPr sz="675"/>
            </a:lvl7pPr>
            <a:lvl8pPr marL="3657600" lvl="7" indent="-228600" algn="l">
              <a:lnSpc>
                <a:spcPct val="90000"/>
              </a:lnSpc>
              <a:spcBef>
                <a:spcPts val="300"/>
              </a:spcBef>
              <a:spcAft>
                <a:spcPts val="0"/>
              </a:spcAft>
              <a:buSzPts val="675"/>
              <a:buNone/>
              <a:defRPr sz="675"/>
            </a:lvl8pPr>
            <a:lvl9pPr marL="4114800" lvl="8" indent="-228600" algn="l">
              <a:lnSpc>
                <a:spcPct val="90000"/>
              </a:lnSpc>
              <a:spcBef>
                <a:spcPts val="300"/>
              </a:spcBef>
              <a:spcAft>
                <a:spcPts val="300"/>
              </a:spcAft>
              <a:buSzPts val="675"/>
              <a:buNone/>
              <a:defRPr sz="675"/>
            </a:lvl9pPr>
          </a:lstStyle>
          <a:p>
            <a:endParaRPr/>
          </a:p>
        </p:txBody>
      </p:sp>
      <p:sp>
        <p:nvSpPr>
          <p:cNvPr id="220" name="Google Shape;220;p48"/>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lt1"/>
              </a:buClr>
              <a:buSzPts val="9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48"/>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48"/>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23" name="Google Shape;223;p48" descr="&quot; &quot;"/>
          <p:cNvPicPr preferRelativeResize="0"/>
          <p:nvPr/>
        </p:nvPicPr>
        <p:blipFill rotWithShape="1">
          <a:blip r:embed="rId2">
            <a:alphaModFix/>
          </a:blip>
          <a:srcRect/>
          <a:stretch/>
        </p:blipFill>
        <p:spPr>
          <a:xfrm>
            <a:off x="320844" y="6354906"/>
            <a:ext cx="625641" cy="51913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4"/>
        <p:cNvGrpSpPr/>
        <p:nvPr/>
      </p:nvGrpSpPr>
      <p:grpSpPr>
        <a:xfrm>
          <a:off x="0" y="0"/>
          <a:ext cx="0" cy="0"/>
          <a:chOff x="0" y="0"/>
          <a:chExt cx="0" cy="0"/>
        </a:xfrm>
      </p:grpSpPr>
      <p:sp>
        <p:nvSpPr>
          <p:cNvPr id="225" name="Google Shape;225;p49"/>
          <p:cNvSpPr txBox="1">
            <a:spLocks noGrp="1"/>
          </p:cNvSpPr>
          <p:nvPr>
            <p:ph type="title"/>
          </p:nvPr>
        </p:nvSpPr>
        <p:spPr>
          <a:xfrm>
            <a:off x="1066800" y="162365"/>
            <a:ext cx="10058400" cy="1453992"/>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36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49"/>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61950" algn="l">
              <a:lnSpc>
                <a:spcPct val="90000"/>
              </a:lnSpc>
              <a:spcBef>
                <a:spcPts val="900"/>
              </a:spcBef>
              <a:spcAft>
                <a:spcPts val="0"/>
              </a:spcAft>
              <a:buSzPts val="2100"/>
              <a:buChar char=" "/>
              <a:defRPr sz="2100">
                <a:latin typeface="Arial"/>
                <a:ea typeface="Arial"/>
                <a:cs typeface="Arial"/>
                <a:sym typeface="Arial"/>
              </a:defRPr>
            </a:lvl1pPr>
            <a:lvl2pPr marL="914400" lvl="1" indent="-354330" algn="l">
              <a:lnSpc>
                <a:spcPct val="90000"/>
              </a:lnSpc>
              <a:spcBef>
                <a:spcPts val="900"/>
              </a:spcBef>
              <a:spcAft>
                <a:spcPts val="0"/>
              </a:spcAft>
              <a:buSzPts val="1980"/>
              <a:buFont typeface="Arial"/>
              <a:buChar char="•"/>
              <a:defRPr sz="1800">
                <a:latin typeface="Arial"/>
                <a:ea typeface="Arial"/>
                <a:cs typeface="Arial"/>
                <a:sym typeface="Arial"/>
              </a:defRPr>
            </a:lvl2pPr>
            <a:lvl3pPr marL="1371600" lvl="2" indent="-322897" algn="l">
              <a:lnSpc>
                <a:spcPct val="90000"/>
              </a:lnSpc>
              <a:spcBef>
                <a:spcPts val="150"/>
              </a:spcBef>
              <a:spcAft>
                <a:spcPts val="0"/>
              </a:spcAft>
              <a:buSzPts val="1485"/>
              <a:buFont typeface="Courier New"/>
              <a:buChar char="o"/>
              <a:defRPr sz="1350">
                <a:latin typeface="Arial"/>
                <a:ea typeface="Arial"/>
                <a:cs typeface="Arial"/>
                <a:sym typeface="Arial"/>
              </a:defRPr>
            </a:lvl3pPr>
            <a:lvl4pPr marL="1828800" lvl="3" indent="-305752" algn="l">
              <a:lnSpc>
                <a:spcPct val="90000"/>
              </a:lnSpc>
              <a:spcBef>
                <a:spcPts val="300"/>
              </a:spcBef>
              <a:spcAft>
                <a:spcPts val="0"/>
              </a:spcAft>
              <a:buSzPts val="1215"/>
              <a:buFont typeface="Noto Sans Symbols"/>
              <a:buChar char="▪"/>
              <a:defRPr sz="1350">
                <a:latin typeface="Arial"/>
                <a:ea typeface="Arial"/>
                <a:cs typeface="Arial"/>
                <a:sym typeface="Arial"/>
              </a:defRPr>
            </a:lvl4pPr>
            <a:lvl5pPr marL="2286000" lvl="4" indent="-314325" algn="l">
              <a:lnSpc>
                <a:spcPct val="90000"/>
              </a:lnSpc>
              <a:spcBef>
                <a:spcPts val="300"/>
              </a:spcBef>
              <a:spcAft>
                <a:spcPts val="0"/>
              </a:spcAft>
              <a:buSzPts val="1350"/>
              <a:buFont typeface="Noto Sans Symbols"/>
              <a:buChar char="❖"/>
              <a:defRPr sz="1350">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227" name="Google Shape;227;p49"/>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lt1"/>
              </a:buClr>
              <a:buSzPts val="9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49"/>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49"/>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30" name="Google Shape;230;p49" descr="&quot; &quot;"/>
          <p:cNvPicPr preferRelativeResize="0"/>
          <p:nvPr/>
        </p:nvPicPr>
        <p:blipFill rotWithShape="1">
          <a:blip r:embed="rId2">
            <a:alphaModFix/>
          </a:blip>
          <a:srcRect/>
          <a:stretch/>
        </p:blipFill>
        <p:spPr>
          <a:xfrm>
            <a:off x="320844" y="6354906"/>
            <a:ext cx="625641" cy="51913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31"/>
        <p:cNvGrpSpPr/>
        <p:nvPr/>
      </p:nvGrpSpPr>
      <p:grpSpPr>
        <a:xfrm>
          <a:off x="0" y="0"/>
          <a:ext cx="0" cy="0"/>
          <a:chOff x="0" y="0"/>
          <a:chExt cx="0" cy="0"/>
        </a:xfrm>
      </p:grpSpPr>
      <p:sp>
        <p:nvSpPr>
          <p:cNvPr id="232" name="Google Shape;232;p50"/>
          <p:cNvSpPr/>
          <p:nvPr/>
        </p:nvSpPr>
        <p:spPr>
          <a:xfrm>
            <a:off x="3177"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0"/>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0"/>
          <p:cNvSpPr txBox="1">
            <a:spLocks noGrp="1"/>
          </p:cNvSpPr>
          <p:nvPr>
            <p:ph type="title"/>
          </p:nvPr>
        </p:nvSpPr>
        <p:spPr>
          <a:xfrm rot="5400000">
            <a:off x="7160640" y="1979041"/>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36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50"/>
          <p:cNvSpPr txBox="1">
            <a:spLocks noGrp="1"/>
          </p:cNvSpPr>
          <p:nvPr>
            <p:ph type="body" idx="1"/>
          </p:nvPr>
        </p:nvSpPr>
        <p:spPr>
          <a:xfrm rot="5400000">
            <a:off x="1826640" y="-573661"/>
            <a:ext cx="5757422" cy="7734300"/>
          </a:xfrm>
          <a:prstGeom prst="rect">
            <a:avLst/>
          </a:prstGeom>
          <a:noFill/>
          <a:ln>
            <a:noFill/>
          </a:ln>
        </p:spPr>
        <p:txBody>
          <a:bodyPr spcFirstLastPara="1" wrap="square" lIns="45700" tIns="0" rIns="45700" bIns="0" anchor="t" anchorCtr="0">
            <a:normAutofit/>
          </a:bodyPr>
          <a:lstStyle>
            <a:lvl1pPr marL="457200" lvl="0" indent="-361950" algn="l">
              <a:lnSpc>
                <a:spcPct val="90000"/>
              </a:lnSpc>
              <a:spcBef>
                <a:spcPts val="900"/>
              </a:spcBef>
              <a:spcAft>
                <a:spcPts val="0"/>
              </a:spcAft>
              <a:buSzPts val="2100"/>
              <a:buChar char=" "/>
              <a:defRPr sz="2100">
                <a:latin typeface="Arial"/>
                <a:ea typeface="Arial"/>
                <a:cs typeface="Arial"/>
                <a:sym typeface="Arial"/>
              </a:defRPr>
            </a:lvl1pPr>
            <a:lvl2pPr marL="914400" lvl="1" indent="-371475" algn="l">
              <a:lnSpc>
                <a:spcPct val="90000"/>
              </a:lnSpc>
              <a:spcBef>
                <a:spcPts val="900"/>
              </a:spcBef>
              <a:spcAft>
                <a:spcPts val="0"/>
              </a:spcAft>
              <a:buSzPts val="2250"/>
              <a:buFont typeface="Arial"/>
              <a:buChar char="•"/>
              <a:defRPr sz="1800">
                <a:latin typeface="Arial"/>
                <a:ea typeface="Arial"/>
                <a:cs typeface="Arial"/>
                <a:sym typeface="Arial"/>
              </a:defRPr>
            </a:lvl2pPr>
            <a:lvl3pPr marL="1371600" lvl="2" indent="-322897" algn="l">
              <a:lnSpc>
                <a:spcPct val="90000"/>
              </a:lnSpc>
              <a:spcBef>
                <a:spcPts val="150"/>
              </a:spcBef>
              <a:spcAft>
                <a:spcPts val="0"/>
              </a:spcAft>
              <a:buSzPts val="1485"/>
              <a:buFont typeface="Courier New"/>
              <a:buChar char="o"/>
              <a:defRPr sz="1350">
                <a:latin typeface="Arial"/>
                <a:ea typeface="Arial"/>
                <a:cs typeface="Arial"/>
                <a:sym typeface="Arial"/>
              </a:defRPr>
            </a:lvl3pPr>
            <a:lvl4pPr marL="1828800" lvl="3" indent="-305752" algn="l">
              <a:lnSpc>
                <a:spcPct val="90000"/>
              </a:lnSpc>
              <a:spcBef>
                <a:spcPts val="300"/>
              </a:spcBef>
              <a:spcAft>
                <a:spcPts val="0"/>
              </a:spcAft>
              <a:buSzPts val="1215"/>
              <a:buFont typeface="Noto Sans Symbols"/>
              <a:buChar char="▪"/>
              <a:defRPr sz="1350">
                <a:latin typeface="Arial"/>
                <a:ea typeface="Arial"/>
                <a:cs typeface="Arial"/>
                <a:sym typeface="Arial"/>
              </a:defRPr>
            </a:lvl4pPr>
            <a:lvl5pPr marL="2286000" lvl="4" indent="-314325" algn="l">
              <a:lnSpc>
                <a:spcPct val="90000"/>
              </a:lnSpc>
              <a:spcBef>
                <a:spcPts val="300"/>
              </a:spcBef>
              <a:spcAft>
                <a:spcPts val="0"/>
              </a:spcAft>
              <a:buSzPts val="1350"/>
              <a:buFont typeface="Noto Sans Symbols"/>
              <a:buChar char="❖"/>
              <a:defRPr sz="1350">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236" name="Google Shape;236;p50"/>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lt1"/>
              </a:buClr>
              <a:buSzPts val="9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50"/>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50"/>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39" name="Google Shape;239;p50" descr="&quot; &quot;"/>
          <p:cNvPicPr preferRelativeResize="0"/>
          <p:nvPr/>
        </p:nvPicPr>
        <p:blipFill rotWithShape="1">
          <a:blip r:embed="rId2">
            <a:alphaModFix/>
          </a:blip>
          <a:srcRect/>
          <a:stretch/>
        </p:blipFill>
        <p:spPr>
          <a:xfrm>
            <a:off x="320844" y="6354906"/>
            <a:ext cx="625641" cy="51913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6"/>
        <p:cNvGrpSpPr/>
        <p:nvPr/>
      </p:nvGrpSpPr>
      <p:grpSpPr>
        <a:xfrm>
          <a:off x="0" y="0"/>
          <a:ext cx="0" cy="0"/>
          <a:chOff x="0" y="0"/>
          <a:chExt cx="0" cy="0"/>
        </a:xfrm>
      </p:grpSpPr>
      <p:sp>
        <p:nvSpPr>
          <p:cNvPr id="257" name="Google Shape;257;p35"/>
          <p:cNvSpPr txBox="1">
            <a:spLocks noGrp="1"/>
          </p:cNvSpPr>
          <p:nvPr>
            <p:ph type="title"/>
          </p:nvPr>
        </p:nvSpPr>
        <p:spPr>
          <a:xfrm>
            <a:off x="555786" y="257025"/>
            <a:ext cx="8596668" cy="1320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258" name="Google Shape;258;p35"/>
          <p:cNvSpPr txBox="1">
            <a:spLocks noGrp="1"/>
          </p:cNvSpPr>
          <p:nvPr>
            <p:ph type="body" idx="1"/>
          </p:nvPr>
        </p:nvSpPr>
        <p:spPr>
          <a:xfrm>
            <a:off x="555786" y="1773451"/>
            <a:ext cx="9188715" cy="4901324"/>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59" name="Google Shape;259;p35"/>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0"/>
        <p:cNvGrpSpPr/>
        <p:nvPr/>
      </p:nvGrpSpPr>
      <p:grpSpPr>
        <a:xfrm>
          <a:off x="0" y="0"/>
          <a:ext cx="0" cy="0"/>
          <a:chOff x="0" y="0"/>
          <a:chExt cx="0" cy="0"/>
        </a:xfrm>
      </p:grpSpPr>
      <p:sp>
        <p:nvSpPr>
          <p:cNvPr id="261" name="Google Shape;261;p51"/>
          <p:cNvSpPr txBox="1">
            <a:spLocks noGrp="1"/>
          </p:cNvSpPr>
          <p:nvPr>
            <p:ph type="title"/>
          </p:nvPr>
        </p:nvSpPr>
        <p:spPr>
          <a:xfrm>
            <a:off x="677335" y="1622694"/>
            <a:ext cx="8596668" cy="1826581"/>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262" name="Google Shape;262;p51"/>
          <p:cNvSpPr txBox="1">
            <a:spLocks noGrp="1"/>
          </p:cNvSpPr>
          <p:nvPr>
            <p:ph type="body" idx="1"/>
          </p:nvPr>
        </p:nvSpPr>
        <p:spPr>
          <a:xfrm>
            <a:off x="677335" y="3722230"/>
            <a:ext cx="8596668" cy="860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rgbClr val="D2BD24"/>
              </a:buClr>
              <a:buSzPts val="2800"/>
              <a:buFont typeface="Noto Sans Symbols"/>
              <a:buNone/>
              <a:defRPr sz="2800" b="0" i="0" u="none" strike="noStrike" cap="none">
                <a:solidFill>
                  <a:schemeClr val="dk1"/>
                </a:solidFill>
                <a:latin typeface="Source Sans Pro"/>
                <a:ea typeface="Source Sans Pro"/>
                <a:cs typeface="Source Sans Pro"/>
                <a:sym typeface="Source Sans Pro"/>
              </a:defRPr>
            </a:lvl1pPr>
            <a:lvl2pPr marL="914400" marR="0" lvl="1" indent="-228600" algn="l">
              <a:lnSpc>
                <a:spcPct val="100000"/>
              </a:lnSpc>
              <a:spcBef>
                <a:spcPts val="1000"/>
              </a:spcBef>
              <a:spcAft>
                <a:spcPts val="0"/>
              </a:spcAft>
              <a:buClr>
                <a:srgbClr val="D2BD24"/>
              </a:buClr>
              <a:buSzPts val="144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a:lnSpc>
                <a:spcPct val="100000"/>
              </a:lnSpc>
              <a:spcBef>
                <a:spcPts val="1000"/>
              </a:spcBef>
              <a:spcAft>
                <a:spcPts val="0"/>
              </a:spcAft>
              <a:buClr>
                <a:srgbClr val="D2BD24"/>
              </a:buClr>
              <a:buSzPts val="16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a:lnSpc>
                <a:spcPct val="100000"/>
              </a:lnSpc>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a:lnSpc>
                <a:spcPct val="100000"/>
              </a:lnSpc>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263" name="Google Shape;263;p51"/>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64"/>
        <p:cNvGrpSpPr/>
        <p:nvPr/>
      </p:nvGrpSpPr>
      <p:grpSpPr>
        <a:xfrm>
          <a:off x="0" y="0"/>
          <a:ext cx="0" cy="0"/>
          <a:chOff x="0" y="0"/>
          <a:chExt cx="0" cy="0"/>
        </a:xfrm>
      </p:grpSpPr>
      <p:sp>
        <p:nvSpPr>
          <p:cNvPr id="265" name="Google Shape;265;p52"/>
          <p:cNvSpPr txBox="1">
            <a:spLocks noGrp="1"/>
          </p:cNvSpPr>
          <p:nvPr>
            <p:ph type="title"/>
          </p:nvPr>
        </p:nvSpPr>
        <p:spPr>
          <a:xfrm>
            <a:off x="555786" y="257216"/>
            <a:ext cx="8992572" cy="1320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266" name="Google Shape;266;p52"/>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67" name="Google Shape;267;p52"/>
          <p:cNvSpPr txBox="1">
            <a:spLocks noGrp="1"/>
          </p:cNvSpPr>
          <p:nvPr>
            <p:ph type="body" idx="1"/>
          </p:nvPr>
        </p:nvSpPr>
        <p:spPr>
          <a:xfrm>
            <a:off x="581634" y="1796387"/>
            <a:ext cx="9090025" cy="4878388"/>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8"/>
        <p:cNvGrpSpPr/>
        <p:nvPr/>
      </p:nvGrpSpPr>
      <p:grpSpPr>
        <a:xfrm>
          <a:off x="0" y="0"/>
          <a:ext cx="0" cy="0"/>
          <a:chOff x="0" y="0"/>
          <a:chExt cx="0" cy="0"/>
        </a:xfrm>
      </p:grpSpPr>
      <p:sp>
        <p:nvSpPr>
          <p:cNvPr id="269" name="Google Shape;269;p53"/>
          <p:cNvSpPr txBox="1">
            <a:spLocks noGrp="1"/>
          </p:cNvSpPr>
          <p:nvPr>
            <p:ph type="title"/>
          </p:nvPr>
        </p:nvSpPr>
        <p:spPr>
          <a:xfrm>
            <a:off x="581633" y="311380"/>
            <a:ext cx="8944503" cy="1320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270" name="Google Shape;270;p53"/>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71" name="Google Shape;271;p53"/>
          <p:cNvSpPr txBox="1">
            <a:spLocks noGrp="1"/>
          </p:cNvSpPr>
          <p:nvPr>
            <p:ph type="body" idx="1"/>
          </p:nvPr>
        </p:nvSpPr>
        <p:spPr>
          <a:xfrm>
            <a:off x="581633" y="1801625"/>
            <a:ext cx="4297680" cy="4694708"/>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72" name="Google Shape;272;p53"/>
          <p:cNvSpPr txBox="1">
            <a:spLocks noGrp="1"/>
          </p:cNvSpPr>
          <p:nvPr>
            <p:ph type="body" idx="2"/>
          </p:nvPr>
        </p:nvSpPr>
        <p:spPr>
          <a:xfrm>
            <a:off x="5228456" y="1801625"/>
            <a:ext cx="4297680" cy="4694708"/>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73"/>
        <p:cNvGrpSpPr/>
        <p:nvPr/>
      </p:nvGrpSpPr>
      <p:grpSpPr>
        <a:xfrm>
          <a:off x="0" y="0"/>
          <a:ext cx="0" cy="0"/>
          <a:chOff x="0" y="0"/>
          <a:chExt cx="0" cy="0"/>
        </a:xfrm>
      </p:grpSpPr>
      <p:sp>
        <p:nvSpPr>
          <p:cNvPr id="274" name="Google Shape;274;p54"/>
          <p:cNvSpPr txBox="1">
            <a:spLocks noGrp="1"/>
          </p:cNvSpPr>
          <p:nvPr>
            <p:ph type="title"/>
          </p:nvPr>
        </p:nvSpPr>
        <p:spPr>
          <a:xfrm>
            <a:off x="581633" y="311380"/>
            <a:ext cx="8944503" cy="1320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275" name="Google Shape;275;p54"/>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76" name="Google Shape;276;p54"/>
          <p:cNvSpPr txBox="1">
            <a:spLocks noGrp="1"/>
          </p:cNvSpPr>
          <p:nvPr>
            <p:ph type="body" idx="1"/>
          </p:nvPr>
        </p:nvSpPr>
        <p:spPr>
          <a:xfrm>
            <a:off x="5228456" y="1801625"/>
            <a:ext cx="4297680" cy="4694708"/>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77" name="Google Shape;277;p54"/>
          <p:cNvSpPr>
            <a:spLocks noGrp="1"/>
          </p:cNvSpPr>
          <p:nvPr>
            <p:ph type="pic" idx="2"/>
          </p:nvPr>
        </p:nvSpPr>
        <p:spPr>
          <a:xfrm>
            <a:off x="581025" y="1801813"/>
            <a:ext cx="4481513" cy="4694237"/>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78"/>
        <p:cNvGrpSpPr/>
        <p:nvPr/>
      </p:nvGrpSpPr>
      <p:grpSpPr>
        <a:xfrm>
          <a:off x="0" y="0"/>
          <a:ext cx="0" cy="0"/>
          <a:chOff x="0" y="0"/>
          <a:chExt cx="0" cy="0"/>
        </a:xfrm>
      </p:grpSpPr>
      <p:sp>
        <p:nvSpPr>
          <p:cNvPr id="279" name="Google Shape;279;p55"/>
          <p:cNvSpPr txBox="1">
            <a:spLocks noGrp="1"/>
          </p:cNvSpPr>
          <p:nvPr>
            <p:ph type="title"/>
          </p:nvPr>
        </p:nvSpPr>
        <p:spPr>
          <a:xfrm>
            <a:off x="555786" y="257216"/>
            <a:ext cx="8992572" cy="1320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280" name="Google Shape;280;p55"/>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81" name="Google Shape;281;p55"/>
          <p:cNvSpPr txBox="1">
            <a:spLocks noGrp="1"/>
          </p:cNvSpPr>
          <p:nvPr>
            <p:ph type="body" idx="1"/>
          </p:nvPr>
        </p:nvSpPr>
        <p:spPr>
          <a:xfrm>
            <a:off x="581633" y="1801625"/>
            <a:ext cx="4297680" cy="4694708"/>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82" name="Google Shape;282;p55"/>
          <p:cNvSpPr txBox="1">
            <a:spLocks noGrp="1"/>
          </p:cNvSpPr>
          <p:nvPr>
            <p:ph type="body" idx="2"/>
          </p:nvPr>
        </p:nvSpPr>
        <p:spPr>
          <a:xfrm>
            <a:off x="5228456" y="1801625"/>
            <a:ext cx="4297680" cy="4694708"/>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83"/>
        <p:cNvGrpSpPr/>
        <p:nvPr/>
      </p:nvGrpSpPr>
      <p:grpSpPr>
        <a:xfrm>
          <a:off x="0" y="0"/>
          <a:ext cx="0" cy="0"/>
          <a:chOff x="0" y="0"/>
          <a:chExt cx="0" cy="0"/>
        </a:xfrm>
      </p:grpSpPr>
      <p:sp>
        <p:nvSpPr>
          <p:cNvPr id="284" name="Google Shape;284;p56"/>
          <p:cNvSpPr txBox="1">
            <a:spLocks noGrp="1"/>
          </p:cNvSpPr>
          <p:nvPr>
            <p:ph type="title"/>
          </p:nvPr>
        </p:nvSpPr>
        <p:spPr>
          <a:xfrm>
            <a:off x="555786" y="257216"/>
            <a:ext cx="8992572" cy="1320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285" name="Google Shape;285;p56"/>
          <p:cNvSpPr txBox="1">
            <a:spLocks noGrp="1"/>
          </p:cNvSpPr>
          <p:nvPr>
            <p:ph type="body" idx="1"/>
          </p:nvPr>
        </p:nvSpPr>
        <p:spPr>
          <a:xfrm>
            <a:off x="581633" y="1872852"/>
            <a:ext cx="4297679" cy="5762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1000"/>
              </a:spcBef>
              <a:spcAft>
                <a:spcPts val="0"/>
              </a:spcAft>
              <a:buClr>
                <a:srgbClr val="D2BD24"/>
              </a:buClr>
              <a:buSzPts val="160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371600" marR="0" lvl="2" indent="-228600" algn="l">
              <a:lnSpc>
                <a:spcPct val="100000"/>
              </a:lnSpc>
              <a:spcBef>
                <a:spcPts val="1000"/>
              </a:spcBef>
              <a:spcAft>
                <a:spcPts val="0"/>
              </a:spcAft>
              <a:buClr>
                <a:srgbClr val="D2BD24"/>
              </a:buClr>
              <a:buSzPts val="1800"/>
              <a:buFont typeface="Noto Sans Symbols"/>
              <a:buNone/>
              <a:defRPr sz="1800" b="1" i="0" u="none" strike="noStrike" cap="none">
                <a:solidFill>
                  <a:srgbClr val="3F3F3F"/>
                </a:solidFill>
                <a:latin typeface="Source Sans Pro"/>
                <a:ea typeface="Source Sans Pro"/>
                <a:cs typeface="Source Sans Pro"/>
                <a:sym typeface="Source Sans Pro"/>
              </a:defRPr>
            </a:lvl3pPr>
            <a:lvl4pPr marL="1828800" marR="0" lvl="3" indent="-228600" algn="l">
              <a:lnSpc>
                <a:spcPct val="100000"/>
              </a:lnSpc>
              <a:spcBef>
                <a:spcPts val="1000"/>
              </a:spcBef>
              <a:spcAft>
                <a:spcPts val="0"/>
              </a:spcAft>
              <a:buClr>
                <a:srgbClr val="D2BD24"/>
              </a:buClr>
              <a:buSzPts val="16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2286000" marR="0" lvl="4" indent="-228600" algn="l">
              <a:lnSpc>
                <a:spcPct val="100000"/>
              </a:lnSpc>
              <a:spcBef>
                <a:spcPts val="1000"/>
              </a:spcBef>
              <a:spcAft>
                <a:spcPts val="0"/>
              </a:spcAft>
              <a:buClr>
                <a:srgbClr val="D2BD24"/>
              </a:buClr>
              <a:buSzPts val="16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286" name="Google Shape;286;p56"/>
          <p:cNvSpPr txBox="1">
            <a:spLocks noGrp="1"/>
          </p:cNvSpPr>
          <p:nvPr>
            <p:ph type="body" idx="2"/>
          </p:nvPr>
        </p:nvSpPr>
        <p:spPr>
          <a:xfrm>
            <a:off x="5228455" y="1872852"/>
            <a:ext cx="4297681" cy="5762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1000"/>
              </a:spcBef>
              <a:spcAft>
                <a:spcPts val="0"/>
              </a:spcAft>
              <a:buClr>
                <a:srgbClr val="D2BD24"/>
              </a:buClr>
              <a:buSzPts val="160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371600" marR="0" lvl="2" indent="-228600" algn="l">
              <a:lnSpc>
                <a:spcPct val="100000"/>
              </a:lnSpc>
              <a:spcBef>
                <a:spcPts val="1000"/>
              </a:spcBef>
              <a:spcAft>
                <a:spcPts val="0"/>
              </a:spcAft>
              <a:buClr>
                <a:srgbClr val="D2BD24"/>
              </a:buClr>
              <a:buSzPts val="1800"/>
              <a:buFont typeface="Noto Sans Symbols"/>
              <a:buNone/>
              <a:defRPr sz="1800" b="1" i="0" u="none" strike="noStrike" cap="none">
                <a:solidFill>
                  <a:srgbClr val="3F3F3F"/>
                </a:solidFill>
                <a:latin typeface="Source Sans Pro"/>
                <a:ea typeface="Source Sans Pro"/>
                <a:cs typeface="Source Sans Pro"/>
                <a:sym typeface="Source Sans Pro"/>
              </a:defRPr>
            </a:lvl3pPr>
            <a:lvl4pPr marL="1828800" marR="0" lvl="3" indent="-228600" algn="l">
              <a:lnSpc>
                <a:spcPct val="100000"/>
              </a:lnSpc>
              <a:spcBef>
                <a:spcPts val="1000"/>
              </a:spcBef>
              <a:spcAft>
                <a:spcPts val="0"/>
              </a:spcAft>
              <a:buClr>
                <a:srgbClr val="D2BD24"/>
              </a:buClr>
              <a:buSzPts val="16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2286000" marR="0" lvl="4" indent="-228600" algn="l">
              <a:lnSpc>
                <a:spcPct val="100000"/>
              </a:lnSpc>
              <a:spcBef>
                <a:spcPts val="1000"/>
              </a:spcBef>
              <a:spcAft>
                <a:spcPts val="0"/>
              </a:spcAft>
              <a:buClr>
                <a:srgbClr val="D2BD24"/>
              </a:buClr>
              <a:buSzPts val="16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287" name="Google Shape;287;p56"/>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88" name="Google Shape;288;p56"/>
          <p:cNvSpPr txBox="1">
            <a:spLocks noGrp="1"/>
          </p:cNvSpPr>
          <p:nvPr>
            <p:ph type="body" idx="3"/>
          </p:nvPr>
        </p:nvSpPr>
        <p:spPr>
          <a:xfrm>
            <a:off x="581633" y="2689786"/>
            <a:ext cx="4297680" cy="3806548"/>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89" name="Google Shape;289;p56"/>
          <p:cNvSpPr txBox="1">
            <a:spLocks noGrp="1"/>
          </p:cNvSpPr>
          <p:nvPr>
            <p:ph type="body" idx="4"/>
          </p:nvPr>
        </p:nvSpPr>
        <p:spPr>
          <a:xfrm>
            <a:off x="5228456" y="2689787"/>
            <a:ext cx="4297680" cy="3806546"/>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eeting Agenda" type="obj">
  <p:cSld name="OBJECT">
    <p:spTree>
      <p:nvGrpSpPr>
        <p:cNvPr id="1" name="Shape 39"/>
        <p:cNvGrpSpPr/>
        <p:nvPr/>
      </p:nvGrpSpPr>
      <p:grpSpPr>
        <a:xfrm>
          <a:off x="0" y="0"/>
          <a:ext cx="0" cy="0"/>
          <a:chOff x="0" y="0"/>
          <a:chExt cx="0" cy="0"/>
        </a:xfrm>
      </p:grpSpPr>
      <p:sp>
        <p:nvSpPr>
          <p:cNvPr id="40" name="Google Shape;40;p27"/>
          <p:cNvSpPr txBox="1">
            <a:spLocks noGrp="1"/>
          </p:cNvSpPr>
          <p:nvPr>
            <p:ph type="title"/>
          </p:nvPr>
        </p:nvSpPr>
        <p:spPr>
          <a:xfrm>
            <a:off x="1066800" y="162365"/>
            <a:ext cx="10058400" cy="1453992"/>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3600"/>
              <a:buFont typeface="Arial"/>
              <a:buNone/>
              <a:defRPr>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7"/>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61950" algn="l">
              <a:lnSpc>
                <a:spcPct val="90000"/>
              </a:lnSpc>
              <a:spcBef>
                <a:spcPts val="900"/>
              </a:spcBef>
              <a:spcAft>
                <a:spcPts val="0"/>
              </a:spcAft>
              <a:buSzPts val="2100"/>
              <a:buFont typeface="Arial"/>
              <a:buChar char="•"/>
              <a:defRPr sz="2100">
                <a:solidFill>
                  <a:schemeClr val="dk1"/>
                </a:solidFill>
                <a:latin typeface="Arial"/>
                <a:ea typeface="Arial"/>
                <a:cs typeface="Arial"/>
                <a:sym typeface="Arial"/>
              </a:defRPr>
            </a:lvl1pPr>
            <a:lvl2pPr marL="914400" lvl="1" indent="-354330" algn="l">
              <a:lnSpc>
                <a:spcPct val="90000"/>
              </a:lnSpc>
              <a:spcBef>
                <a:spcPts val="900"/>
              </a:spcBef>
              <a:spcAft>
                <a:spcPts val="0"/>
              </a:spcAft>
              <a:buSzPts val="1980"/>
              <a:buFont typeface="Courier New"/>
              <a:buChar char="o"/>
              <a:defRPr sz="1800">
                <a:solidFill>
                  <a:schemeClr val="dk1"/>
                </a:solidFill>
                <a:latin typeface="Arial"/>
                <a:ea typeface="Arial"/>
                <a:cs typeface="Arial"/>
                <a:sym typeface="Arial"/>
              </a:defRPr>
            </a:lvl2pPr>
            <a:lvl3pPr marL="1371600" lvl="2" indent="-228600" algn="l">
              <a:lnSpc>
                <a:spcPct val="90000"/>
              </a:lnSpc>
              <a:spcBef>
                <a:spcPts val="150"/>
              </a:spcBef>
              <a:spcAft>
                <a:spcPts val="0"/>
              </a:spcAft>
              <a:buSzPts val="1485"/>
              <a:buFont typeface="Courier New"/>
              <a:buNone/>
              <a:defRPr sz="1350">
                <a:solidFill>
                  <a:schemeClr val="dk1"/>
                </a:solidFill>
                <a:latin typeface="Arial"/>
                <a:ea typeface="Arial"/>
                <a:cs typeface="Arial"/>
                <a:sym typeface="Arial"/>
              </a:defRPr>
            </a:lvl3pPr>
            <a:lvl4pPr marL="1828800" lvl="3" indent="-305752" algn="l">
              <a:lnSpc>
                <a:spcPct val="90000"/>
              </a:lnSpc>
              <a:spcBef>
                <a:spcPts val="300"/>
              </a:spcBef>
              <a:spcAft>
                <a:spcPts val="0"/>
              </a:spcAft>
              <a:buSzPts val="1215"/>
              <a:buFont typeface="Noto Sans Symbols"/>
              <a:buChar char="▪"/>
              <a:defRPr sz="1350">
                <a:solidFill>
                  <a:schemeClr val="dk1"/>
                </a:solidFill>
                <a:latin typeface="Arial"/>
                <a:ea typeface="Arial"/>
                <a:cs typeface="Arial"/>
                <a:sym typeface="Arial"/>
              </a:defRPr>
            </a:lvl4pPr>
            <a:lvl5pPr marL="2286000" lvl="4" indent="-314325" algn="l">
              <a:lnSpc>
                <a:spcPct val="90000"/>
              </a:lnSpc>
              <a:spcBef>
                <a:spcPts val="300"/>
              </a:spcBef>
              <a:spcAft>
                <a:spcPts val="0"/>
              </a:spcAft>
              <a:buSzPts val="1350"/>
              <a:buFont typeface="Noto Sans Symbols"/>
              <a:buChar char="❖"/>
              <a:defRPr sz="1350">
                <a:solidFill>
                  <a:schemeClr val="dk1"/>
                </a:solidFill>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pic>
        <p:nvPicPr>
          <p:cNvPr id="42" name="Google Shape;42;p27" descr="&quot; &quot;"/>
          <p:cNvPicPr preferRelativeResize="0"/>
          <p:nvPr/>
        </p:nvPicPr>
        <p:blipFill rotWithShape="1">
          <a:blip r:embed="rId2">
            <a:alphaModFix/>
          </a:blip>
          <a:srcRect/>
          <a:stretch/>
        </p:blipFill>
        <p:spPr>
          <a:xfrm>
            <a:off x="320844" y="6354906"/>
            <a:ext cx="625641" cy="519136"/>
          </a:xfrm>
          <a:prstGeom prst="rect">
            <a:avLst/>
          </a:prstGeom>
          <a:noFill/>
          <a:ln>
            <a:noFill/>
          </a:ln>
        </p:spPr>
      </p:pic>
      <p:sp>
        <p:nvSpPr>
          <p:cNvPr id="43" name="Google Shape;43;p27"/>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lt1"/>
              </a:buClr>
              <a:buSzPts val="9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7"/>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7"/>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0"/>
        <p:cNvGrpSpPr/>
        <p:nvPr/>
      </p:nvGrpSpPr>
      <p:grpSpPr>
        <a:xfrm>
          <a:off x="0" y="0"/>
          <a:ext cx="0" cy="0"/>
          <a:chOff x="0" y="0"/>
          <a:chExt cx="0" cy="0"/>
        </a:xfrm>
      </p:grpSpPr>
      <p:sp>
        <p:nvSpPr>
          <p:cNvPr id="291" name="Google Shape;291;p57"/>
          <p:cNvSpPr txBox="1">
            <a:spLocks noGrp="1"/>
          </p:cNvSpPr>
          <p:nvPr>
            <p:ph type="title"/>
          </p:nvPr>
        </p:nvSpPr>
        <p:spPr>
          <a:xfrm>
            <a:off x="677334" y="609600"/>
            <a:ext cx="8596668" cy="1320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292" name="Google Shape;292;p57"/>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3"/>
        <p:cNvGrpSpPr/>
        <p:nvPr/>
      </p:nvGrpSpPr>
      <p:grpSpPr>
        <a:xfrm>
          <a:off x="0" y="0"/>
          <a:ext cx="0" cy="0"/>
          <a:chOff x="0" y="0"/>
          <a:chExt cx="0" cy="0"/>
        </a:xfrm>
      </p:grpSpPr>
      <p:sp>
        <p:nvSpPr>
          <p:cNvPr id="294" name="Google Shape;294;p58"/>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95"/>
        <p:cNvGrpSpPr/>
        <p:nvPr/>
      </p:nvGrpSpPr>
      <p:grpSpPr>
        <a:xfrm>
          <a:off x="0" y="0"/>
          <a:ext cx="0" cy="0"/>
          <a:chOff x="0" y="0"/>
          <a:chExt cx="0" cy="0"/>
        </a:xfrm>
      </p:grpSpPr>
      <p:sp>
        <p:nvSpPr>
          <p:cNvPr id="296" name="Google Shape;296;p59"/>
          <p:cNvSpPr txBox="1">
            <a:spLocks noGrp="1"/>
          </p:cNvSpPr>
          <p:nvPr>
            <p:ph type="body" idx="1"/>
          </p:nvPr>
        </p:nvSpPr>
        <p:spPr>
          <a:xfrm>
            <a:off x="3507475" y="514924"/>
            <a:ext cx="5766527" cy="6022354"/>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97" name="Google Shape;297;p59"/>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98" name="Google Shape;298;p59"/>
          <p:cNvSpPr>
            <a:spLocks noGrp="1"/>
          </p:cNvSpPr>
          <p:nvPr>
            <p:ph type="pic" idx="2"/>
          </p:nvPr>
        </p:nvSpPr>
        <p:spPr>
          <a:xfrm>
            <a:off x="573088" y="2629957"/>
            <a:ext cx="2525712" cy="17922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99" name="Google Shape;299;p59"/>
          <p:cNvSpPr>
            <a:spLocks noGrp="1"/>
          </p:cNvSpPr>
          <p:nvPr>
            <p:ph type="pic" idx="3"/>
          </p:nvPr>
        </p:nvSpPr>
        <p:spPr>
          <a:xfrm>
            <a:off x="573088" y="514924"/>
            <a:ext cx="2525712" cy="17922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00" name="Google Shape;300;p59"/>
          <p:cNvSpPr>
            <a:spLocks noGrp="1"/>
          </p:cNvSpPr>
          <p:nvPr>
            <p:ph type="pic" idx="4"/>
          </p:nvPr>
        </p:nvSpPr>
        <p:spPr>
          <a:xfrm>
            <a:off x="573088" y="4744990"/>
            <a:ext cx="2525712" cy="17922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01"/>
        <p:cNvGrpSpPr/>
        <p:nvPr/>
      </p:nvGrpSpPr>
      <p:grpSpPr>
        <a:xfrm>
          <a:off x="0" y="0"/>
          <a:ext cx="0" cy="0"/>
          <a:chOff x="0" y="0"/>
          <a:chExt cx="0" cy="0"/>
        </a:xfrm>
      </p:grpSpPr>
      <p:sp>
        <p:nvSpPr>
          <p:cNvPr id="302" name="Google Shape;302;p60"/>
          <p:cNvSpPr>
            <a:spLocks noGrp="1"/>
          </p:cNvSpPr>
          <p:nvPr>
            <p:ph type="pic" idx="2"/>
          </p:nvPr>
        </p:nvSpPr>
        <p:spPr>
          <a:xfrm>
            <a:off x="677334" y="395785"/>
            <a:ext cx="8596668" cy="6059605"/>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00"/>
              </a:spcBef>
              <a:spcAft>
                <a:spcPts val="0"/>
              </a:spcAft>
              <a:buClr>
                <a:srgbClr val="D2BD24"/>
              </a:buClr>
              <a:buSzPts val="1280"/>
              <a:buFont typeface="Source Sans Pro"/>
              <a:buNone/>
              <a:defRPr sz="16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Source Sans Pro"/>
                <a:ea typeface="Source Sans Pro"/>
                <a:cs typeface="Source Sans Pro"/>
                <a:sym typeface="Source Sans Pro"/>
              </a:defRPr>
            </a:lvl9pPr>
          </a:lstStyle>
          <a:p>
            <a:endParaRPr/>
          </a:p>
        </p:txBody>
      </p:sp>
      <p:sp>
        <p:nvSpPr>
          <p:cNvPr id="303" name="Google Shape;303;p60"/>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304"/>
        <p:cNvGrpSpPr/>
        <p:nvPr/>
      </p:nvGrpSpPr>
      <p:grpSpPr>
        <a:xfrm>
          <a:off x="0" y="0"/>
          <a:ext cx="0" cy="0"/>
          <a:chOff x="0" y="0"/>
          <a:chExt cx="0" cy="0"/>
        </a:xfrm>
      </p:grpSpPr>
      <p:sp>
        <p:nvSpPr>
          <p:cNvPr id="305" name="Google Shape;305;p61"/>
          <p:cNvSpPr txBox="1">
            <a:spLocks noGrp="1"/>
          </p:cNvSpPr>
          <p:nvPr>
            <p:ph type="title"/>
          </p:nvPr>
        </p:nvSpPr>
        <p:spPr>
          <a:xfrm>
            <a:off x="931334" y="609600"/>
            <a:ext cx="8094134" cy="3022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306" name="Google Shape;306;p61"/>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307" name="Google Shape;307;p61"/>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08" name="Google Shape;308;p61"/>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309"/>
        <p:cNvGrpSpPr/>
        <p:nvPr/>
      </p:nvGrpSpPr>
      <p:grpSpPr>
        <a:xfrm>
          <a:off x="0" y="0"/>
          <a:ext cx="0" cy="0"/>
          <a:chOff x="0" y="0"/>
          <a:chExt cx="0" cy="0"/>
        </a:xfrm>
      </p:grpSpPr>
      <p:sp>
        <p:nvSpPr>
          <p:cNvPr id="310" name="Google Shape;310;p62"/>
          <p:cNvSpPr txBox="1">
            <a:spLocks noGrp="1"/>
          </p:cNvSpPr>
          <p:nvPr>
            <p:ph type="title"/>
          </p:nvPr>
        </p:nvSpPr>
        <p:spPr>
          <a:xfrm>
            <a:off x="677335" y="609600"/>
            <a:ext cx="8348133" cy="3022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72B62"/>
              </a:buClr>
              <a:buSzPts val="4400"/>
              <a:buFont typeface="Georgia"/>
              <a:buNone/>
              <a:defRPr sz="4400" b="0" i="1"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311" name="Google Shape;311;p62"/>
          <p:cNvSpPr txBox="1">
            <a:spLocks noGrp="1"/>
          </p:cNvSpPr>
          <p:nvPr>
            <p:ph type="body" idx="1"/>
          </p:nvPr>
        </p:nvSpPr>
        <p:spPr>
          <a:xfrm>
            <a:off x="601142" y="3903134"/>
            <a:ext cx="8596669" cy="514248"/>
          </a:xfrm>
          <a:prstGeom prst="rect">
            <a:avLst/>
          </a:prstGeom>
          <a:noFill/>
          <a:ln>
            <a:noFill/>
          </a:ln>
        </p:spPr>
        <p:txBody>
          <a:bodyPr spcFirstLastPara="1" wrap="square" lIns="91425" tIns="91425" rIns="91425" bIns="91425" anchor="b" anchorCtr="0">
            <a:noAutofit/>
          </a:bodyPr>
          <a:lstStyle>
            <a:lvl1pPr marL="457200" marR="0" lvl="0" indent="-228600" algn="r">
              <a:lnSpc>
                <a:spcPct val="100000"/>
              </a:lnSpc>
              <a:spcBef>
                <a:spcPts val="1000"/>
              </a:spcBef>
              <a:spcAft>
                <a:spcPts val="0"/>
              </a:spcAft>
              <a:buClr>
                <a:srgbClr val="D2BD24"/>
              </a:buClr>
              <a:buSzPts val="3200"/>
              <a:buFont typeface="Noto Sans Symbols"/>
              <a:buNone/>
              <a:defRPr sz="32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1000"/>
              </a:spcBef>
              <a:spcAft>
                <a:spcPts val="0"/>
              </a:spcAft>
              <a:buClr>
                <a:srgbClr val="D2BD24"/>
              </a:buClr>
              <a:buSzPts val="2560"/>
              <a:buFont typeface="Source Sans Pro"/>
              <a:buNone/>
              <a:defRPr sz="3200" b="0" i="0" u="none" strike="noStrike" cap="none">
                <a:solidFill>
                  <a:srgbClr val="3F3F3F"/>
                </a:solidFill>
                <a:latin typeface="Source Sans Pro"/>
                <a:ea typeface="Source Sans Pro"/>
                <a:cs typeface="Source Sans Pro"/>
                <a:sym typeface="Source Sans Pro"/>
              </a:defRPr>
            </a:lvl2pPr>
            <a:lvl3pPr marL="1371600" marR="0" lvl="2" indent="-228600" algn="l">
              <a:lnSpc>
                <a:spcPct val="100000"/>
              </a:lnSpc>
              <a:spcBef>
                <a:spcPts val="1000"/>
              </a:spcBef>
              <a:spcAft>
                <a:spcPts val="0"/>
              </a:spcAft>
              <a:buClr>
                <a:srgbClr val="D2BD24"/>
              </a:buClr>
              <a:buSzPts val="2800"/>
              <a:buFont typeface="Noto Sans Symbols"/>
              <a:buNone/>
              <a:defRPr sz="2800" b="0" i="0" u="none" strike="noStrike" cap="none">
                <a:solidFill>
                  <a:srgbClr val="3F3F3F"/>
                </a:solidFill>
                <a:latin typeface="Source Sans Pro"/>
                <a:ea typeface="Source Sans Pro"/>
                <a:cs typeface="Source Sans Pro"/>
                <a:sym typeface="Source Sans Pro"/>
              </a:defRPr>
            </a:lvl3pPr>
            <a:lvl4pPr marL="1828800" marR="0" lvl="3" indent="-228600" algn="l">
              <a:lnSpc>
                <a:spcPct val="100000"/>
              </a:lnSpc>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4pPr>
            <a:lvl5pPr marL="2286000" marR="0" lvl="4" indent="-228600" algn="l">
              <a:lnSpc>
                <a:spcPct val="100000"/>
              </a:lnSpc>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12" name="Google Shape;312;p62"/>
          <p:cNvSpPr txBox="1">
            <a:spLocks noGrp="1"/>
          </p:cNvSpPr>
          <p:nvPr>
            <p:ph type="body" idx="2"/>
          </p:nvPr>
        </p:nvSpPr>
        <p:spPr>
          <a:xfrm>
            <a:off x="677335" y="4527448"/>
            <a:ext cx="8520476" cy="1513914"/>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1000"/>
              </a:spcBef>
              <a:spcAft>
                <a:spcPts val="0"/>
              </a:spcAft>
              <a:buClr>
                <a:srgbClr val="D2BD24"/>
              </a:buClr>
              <a:buSzPts val="2400"/>
              <a:buFont typeface="Noto Sans Symbols"/>
              <a:buNone/>
              <a:defRPr sz="2400" b="0" i="0" u="none" strike="noStrike" cap="none">
                <a:solidFill>
                  <a:srgbClr val="7F7F7F"/>
                </a:solidFill>
                <a:latin typeface="Source Sans Pro"/>
                <a:ea typeface="Source Sans Pro"/>
                <a:cs typeface="Source Sans Pro"/>
                <a:sym typeface="Source Sans Pro"/>
              </a:defRPr>
            </a:lvl1pPr>
            <a:lvl2pPr marL="914400" marR="0" lvl="1" indent="-228600" algn="l">
              <a:lnSpc>
                <a:spcPct val="100000"/>
              </a:lnSpc>
              <a:spcBef>
                <a:spcPts val="1000"/>
              </a:spcBef>
              <a:spcAft>
                <a:spcPts val="0"/>
              </a:spcAft>
              <a:buClr>
                <a:srgbClr val="D2BD24"/>
              </a:buClr>
              <a:buSzPts val="144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a:lnSpc>
                <a:spcPct val="100000"/>
              </a:lnSpc>
              <a:spcBef>
                <a:spcPts val="1000"/>
              </a:spcBef>
              <a:spcAft>
                <a:spcPts val="0"/>
              </a:spcAft>
              <a:buClr>
                <a:srgbClr val="D2BD24"/>
              </a:buClr>
              <a:buSzPts val="16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a:lnSpc>
                <a:spcPct val="100000"/>
              </a:lnSpc>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a:lnSpc>
                <a:spcPct val="100000"/>
              </a:lnSpc>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313" name="Google Shape;313;p6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14" name="Google Shape;314;p6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15" name="Google Shape;315;p62"/>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316"/>
        <p:cNvGrpSpPr/>
        <p:nvPr/>
      </p:nvGrpSpPr>
      <p:grpSpPr>
        <a:xfrm>
          <a:off x="0" y="0"/>
          <a:ext cx="0" cy="0"/>
          <a:chOff x="0" y="0"/>
          <a:chExt cx="0" cy="0"/>
        </a:xfrm>
      </p:grpSpPr>
      <p:sp>
        <p:nvSpPr>
          <p:cNvPr id="317" name="Google Shape;317;p63"/>
          <p:cNvSpPr txBox="1">
            <a:spLocks noGrp="1"/>
          </p:cNvSpPr>
          <p:nvPr>
            <p:ph type="title"/>
          </p:nvPr>
        </p:nvSpPr>
        <p:spPr>
          <a:xfrm>
            <a:off x="677335" y="1931988"/>
            <a:ext cx="8596668" cy="259546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318" name="Google Shape;318;p63"/>
          <p:cNvSpPr txBox="1">
            <a:spLocks noGrp="1"/>
          </p:cNvSpPr>
          <p:nvPr>
            <p:ph type="body" idx="1"/>
          </p:nvPr>
        </p:nvSpPr>
        <p:spPr>
          <a:xfrm>
            <a:off x="677335" y="4527448"/>
            <a:ext cx="8596668" cy="1513914"/>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rgbClr val="D2BD24"/>
              </a:buClr>
              <a:buSzPts val="2800"/>
              <a:buFont typeface="Noto Sans Symbols"/>
              <a:buNone/>
              <a:defRPr sz="28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1000"/>
              </a:spcBef>
              <a:spcAft>
                <a:spcPts val="0"/>
              </a:spcAft>
              <a:buClr>
                <a:srgbClr val="D2BD24"/>
              </a:buClr>
              <a:buSzPts val="144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a:lnSpc>
                <a:spcPct val="100000"/>
              </a:lnSpc>
              <a:spcBef>
                <a:spcPts val="1000"/>
              </a:spcBef>
              <a:spcAft>
                <a:spcPts val="0"/>
              </a:spcAft>
              <a:buClr>
                <a:srgbClr val="D2BD24"/>
              </a:buClr>
              <a:buSzPts val="16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a:lnSpc>
                <a:spcPct val="100000"/>
              </a:lnSpc>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a:lnSpc>
                <a:spcPct val="100000"/>
              </a:lnSpc>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319" name="Google Shape;319;p63"/>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0"/>
        <p:cNvGrpSpPr/>
        <p:nvPr/>
      </p:nvGrpSpPr>
      <p:grpSpPr>
        <a:xfrm>
          <a:off x="0" y="0"/>
          <a:ext cx="0" cy="0"/>
          <a:chOff x="0" y="0"/>
          <a:chExt cx="0" cy="0"/>
        </a:xfrm>
      </p:grpSpPr>
      <p:sp>
        <p:nvSpPr>
          <p:cNvPr id="321" name="Google Shape;321;p64"/>
          <p:cNvSpPr txBox="1">
            <a:spLocks noGrp="1"/>
          </p:cNvSpPr>
          <p:nvPr>
            <p:ph type="title"/>
          </p:nvPr>
        </p:nvSpPr>
        <p:spPr>
          <a:xfrm rot="5400000">
            <a:off x="5994319" y="2582953"/>
            <a:ext cx="5251451" cy="1304743"/>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322" name="Google Shape;322;p64"/>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23" name="Google Shape;323;p64"/>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324"/>
        <p:cNvGrpSpPr/>
        <p:nvPr/>
      </p:nvGrpSpPr>
      <p:grpSpPr>
        <a:xfrm>
          <a:off x="0" y="0"/>
          <a:ext cx="0" cy="0"/>
          <a:chOff x="0" y="0"/>
          <a:chExt cx="0" cy="0"/>
        </a:xfrm>
      </p:grpSpPr>
      <p:pic>
        <p:nvPicPr>
          <p:cNvPr id="325" name="Google Shape;325;p65"/>
          <p:cNvPicPr preferRelativeResize="0"/>
          <p:nvPr/>
        </p:nvPicPr>
        <p:blipFill rotWithShape="1">
          <a:blip r:embed="rId2">
            <a:alphaModFix/>
          </a:blip>
          <a:srcRect/>
          <a:stretch/>
        </p:blipFill>
        <p:spPr>
          <a:xfrm>
            <a:off x="1844343" y="-550863"/>
            <a:ext cx="7232650" cy="7958138"/>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42"/>
        <p:cNvGrpSpPr/>
        <p:nvPr/>
      </p:nvGrpSpPr>
      <p:grpSpPr>
        <a:xfrm>
          <a:off x="0" y="0"/>
          <a:ext cx="0" cy="0"/>
          <a:chOff x="0" y="0"/>
          <a:chExt cx="0" cy="0"/>
        </a:xfrm>
      </p:grpSpPr>
      <p:sp>
        <p:nvSpPr>
          <p:cNvPr id="343" name="Google Shape;343;p37"/>
          <p:cNvSpPr txBox="1">
            <a:spLocks noGrp="1"/>
          </p:cNvSpPr>
          <p:nvPr>
            <p:ph type="title"/>
          </p:nvPr>
        </p:nvSpPr>
        <p:spPr>
          <a:xfrm>
            <a:off x="555786" y="257025"/>
            <a:ext cx="8596800" cy="1320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344" name="Google Shape;344;p37"/>
          <p:cNvSpPr txBox="1">
            <a:spLocks noGrp="1"/>
          </p:cNvSpPr>
          <p:nvPr>
            <p:ph type="body" idx="1"/>
          </p:nvPr>
        </p:nvSpPr>
        <p:spPr>
          <a:xfrm>
            <a:off x="555786" y="1773451"/>
            <a:ext cx="9188700" cy="49014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45" name="Google Shape;345;p37"/>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28"/>
          <p:cNvSpPr/>
          <p:nvPr/>
        </p:nvSpPr>
        <p:spPr>
          <a:xfrm>
            <a:off x="3177" y="6416842"/>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8"/>
          <p:cNvSpPr/>
          <p:nvPr/>
        </p:nvSpPr>
        <p:spPr>
          <a:xfrm>
            <a:off x="17" y="6346191"/>
            <a:ext cx="12188825" cy="64008"/>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lt1"/>
              </a:solidFill>
              <a:latin typeface="Arial"/>
              <a:ea typeface="Arial"/>
              <a:cs typeface="Arial"/>
              <a:sym typeface="Arial"/>
            </a:endParaRPr>
          </a:p>
        </p:txBody>
      </p:sp>
      <p:sp>
        <p:nvSpPr>
          <p:cNvPr id="49" name="Google Shape;49;p28"/>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6000"/>
              <a:buFont typeface="Arial"/>
              <a:buNone/>
              <a:defRPr sz="6000" b="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8"/>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900"/>
              </a:spcBef>
              <a:spcAft>
                <a:spcPts val="0"/>
              </a:spcAft>
              <a:buSzPts val="1800"/>
              <a:buNone/>
              <a:defRPr sz="1800" cap="none">
                <a:solidFill>
                  <a:schemeClr val="dk1"/>
                </a:solidFill>
                <a:latin typeface="Arial"/>
                <a:ea typeface="Arial"/>
                <a:cs typeface="Arial"/>
                <a:sym typeface="Arial"/>
              </a:defRPr>
            </a:lvl1pPr>
            <a:lvl2pPr marL="914400" lvl="1" indent="-228600" algn="l">
              <a:lnSpc>
                <a:spcPct val="90000"/>
              </a:lnSpc>
              <a:spcBef>
                <a:spcPts val="900"/>
              </a:spcBef>
              <a:spcAft>
                <a:spcPts val="0"/>
              </a:spcAft>
              <a:buSzPts val="1485"/>
              <a:buNone/>
              <a:defRPr sz="1350">
                <a:solidFill>
                  <a:srgbClr val="888888"/>
                </a:solidFill>
              </a:defRPr>
            </a:lvl2pPr>
            <a:lvl3pPr marL="1371600" lvl="2" indent="-228600" algn="l">
              <a:lnSpc>
                <a:spcPct val="90000"/>
              </a:lnSpc>
              <a:spcBef>
                <a:spcPts val="150"/>
              </a:spcBef>
              <a:spcAft>
                <a:spcPts val="0"/>
              </a:spcAft>
              <a:buSzPts val="1320"/>
              <a:buNone/>
              <a:defRPr sz="1200">
                <a:solidFill>
                  <a:srgbClr val="888888"/>
                </a:solidFill>
              </a:defRPr>
            </a:lvl3pPr>
            <a:lvl4pPr marL="1828800" lvl="3" indent="-228600" algn="l">
              <a:lnSpc>
                <a:spcPct val="90000"/>
              </a:lnSpc>
              <a:spcBef>
                <a:spcPts val="300"/>
              </a:spcBef>
              <a:spcAft>
                <a:spcPts val="0"/>
              </a:spcAft>
              <a:buSzPts val="945"/>
              <a:buNone/>
              <a:defRPr sz="1050">
                <a:solidFill>
                  <a:srgbClr val="888888"/>
                </a:solidFill>
              </a:defRPr>
            </a:lvl4pPr>
            <a:lvl5pPr marL="2286000" lvl="4" indent="-228600" algn="l">
              <a:lnSpc>
                <a:spcPct val="90000"/>
              </a:lnSpc>
              <a:spcBef>
                <a:spcPts val="300"/>
              </a:spcBef>
              <a:spcAft>
                <a:spcPts val="0"/>
              </a:spcAft>
              <a:buSzPts val="1050"/>
              <a:buNone/>
              <a:defRPr sz="1050">
                <a:solidFill>
                  <a:srgbClr val="888888"/>
                </a:solidFill>
              </a:defRPr>
            </a:lvl5pPr>
            <a:lvl6pPr marL="2743200" lvl="5" indent="-228600" algn="l">
              <a:lnSpc>
                <a:spcPct val="90000"/>
              </a:lnSpc>
              <a:spcBef>
                <a:spcPts val="300"/>
              </a:spcBef>
              <a:spcAft>
                <a:spcPts val="0"/>
              </a:spcAft>
              <a:buSzPts val="1050"/>
              <a:buNone/>
              <a:defRPr sz="1050">
                <a:solidFill>
                  <a:srgbClr val="888888"/>
                </a:solidFill>
              </a:defRPr>
            </a:lvl6pPr>
            <a:lvl7pPr marL="3200400" lvl="6" indent="-228600" algn="l">
              <a:lnSpc>
                <a:spcPct val="90000"/>
              </a:lnSpc>
              <a:spcBef>
                <a:spcPts val="300"/>
              </a:spcBef>
              <a:spcAft>
                <a:spcPts val="0"/>
              </a:spcAft>
              <a:buSzPts val="1050"/>
              <a:buNone/>
              <a:defRPr sz="1050">
                <a:solidFill>
                  <a:srgbClr val="888888"/>
                </a:solidFill>
              </a:defRPr>
            </a:lvl7pPr>
            <a:lvl8pPr marL="3657600" lvl="7" indent="-228600" algn="l">
              <a:lnSpc>
                <a:spcPct val="90000"/>
              </a:lnSpc>
              <a:spcBef>
                <a:spcPts val="300"/>
              </a:spcBef>
              <a:spcAft>
                <a:spcPts val="0"/>
              </a:spcAft>
              <a:buSzPts val="1050"/>
              <a:buNone/>
              <a:defRPr sz="1050">
                <a:solidFill>
                  <a:srgbClr val="888888"/>
                </a:solidFill>
              </a:defRPr>
            </a:lvl8pPr>
            <a:lvl9pPr marL="4114800" lvl="8" indent="-228600" algn="l">
              <a:lnSpc>
                <a:spcPct val="90000"/>
              </a:lnSpc>
              <a:spcBef>
                <a:spcPts val="300"/>
              </a:spcBef>
              <a:spcAft>
                <a:spcPts val="300"/>
              </a:spcAft>
              <a:buSzPts val="1050"/>
              <a:buNone/>
              <a:defRPr sz="1050">
                <a:solidFill>
                  <a:srgbClr val="888888"/>
                </a:solidFill>
              </a:defRPr>
            </a:lvl9pPr>
          </a:lstStyle>
          <a:p>
            <a:endParaRPr/>
          </a:p>
        </p:txBody>
      </p:sp>
      <p:sp>
        <p:nvSpPr>
          <p:cNvPr id="51" name="Google Shape;51;p28"/>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900">
                <a:solidFill>
                  <a:schemeClr val="lt1"/>
                </a:solidFill>
                <a:latin typeface="Arial"/>
                <a:ea typeface="Arial"/>
                <a:cs typeface="Arial"/>
                <a:sym typeface="Arial"/>
              </a:defRPr>
            </a:lvl1pPr>
            <a:lvl2pPr marL="0" lvl="1" indent="0" algn="r">
              <a:spcBef>
                <a:spcPts val="0"/>
              </a:spcBef>
              <a:buNone/>
              <a:defRPr sz="900">
                <a:solidFill>
                  <a:schemeClr val="lt1"/>
                </a:solidFill>
                <a:latin typeface="Arial"/>
                <a:ea typeface="Arial"/>
                <a:cs typeface="Arial"/>
                <a:sym typeface="Arial"/>
              </a:defRPr>
            </a:lvl2pPr>
            <a:lvl3pPr marL="0" lvl="2" indent="0" algn="r">
              <a:spcBef>
                <a:spcPts val="0"/>
              </a:spcBef>
              <a:buNone/>
              <a:defRPr sz="900">
                <a:solidFill>
                  <a:schemeClr val="lt1"/>
                </a:solidFill>
                <a:latin typeface="Arial"/>
                <a:ea typeface="Arial"/>
                <a:cs typeface="Arial"/>
                <a:sym typeface="Arial"/>
              </a:defRPr>
            </a:lvl3pPr>
            <a:lvl4pPr marL="0" lvl="3" indent="0" algn="r">
              <a:spcBef>
                <a:spcPts val="0"/>
              </a:spcBef>
              <a:buNone/>
              <a:defRPr sz="900">
                <a:solidFill>
                  <a:schemeClr val="lt1"/>
                </a:solidFill>
                <a:latin typeface="Arial"/>
                <a:ea typeface="Arial"/>
                <a:cs typeface="Arial"/>
                <a:sym typeface="Arial"/>
              </a:defRPr>
            </a:lvl4pPr>
            <a:lvl5pPr marL="0" lvl="4" indent="0" algn="r">
              <a:spcBef>
                <a:spcPts val="0"/>
              </a:spcBef>
              <a:buNone/>
              <a:defRPr sz="900">
                <a:solidFill>
                  <a:schemeClr val="lt1"/>
                </a:solidFill>
                <a:latin typeface="Arial"/>
                <a:ea typeface="Arial"/>
                <a:cs typeface="Arial"/>
                <a:sym typeface="Arial"/>
              </a:defRPr>
            </a:lvl5pPr>
            <a:lvl6pPr marL="0" lvl="5" indent="0" algn="r">
              <a:spcBef>
                <a:spcPts val="0"/>
              </a:spcBef>
              <a:buNone/>
              <a:defRPr sz="900">
                <a:solidFill>
                  <a:schemeClr val="lt1"/>
                </a:solidFill>
                <a:latin typeface="Arial"/>
                <a:ea typeface="Arial"/>
                <a:cs typeface="Arial"/>
                <a:sym typeface="Arial"/>
              </a:defRPr>
            </a:lvl6pPr>
            <a:lvl7pPr marL="0" lvl="6" indent="0" algn="r">
              <a:spcBef>
                <a:spcPts val="0"/>
              </a:spcBef>
              <a:buNone/>
              <a:defRPr sz="900">
                <a:solidFill>
                  <a:schemeClr val="lt1"/>
                </a:solidFill>
                <a:latin typeface="Arial"/>
                <a:ea typeface="Arial"/>
                <a:cs typeface="Arial"/>
                <a:sym typeface="Arial"/>
              </a:defRPr>
            </a:lvl7pPr>
            <a:lvl8pPr marL="0" lvl="7" indent="0" algn="r">
              <a:spcBef>
                <a:spcPts val="0"/>
              </a:spcBef>
              <a:buNone/>
              <a:defRPr sz="900">
                <a:solidFill>
                  <a:schemeClr val="lt1"/>
                </a:solidFill>
                <a:latin typeface="Arial"/>
                <a:ea typeface="Arial"/>
                <a:cs typeface="Arial"/>
                <a:sym typeface="Arial"/>
              </a:defRPr>
            </a:lvl8pPr>
            <a:lvl9pPr marL="0" lvl="8" indent="0" algn="r">
              <a:spcBef>
                <a:spcPts val="0"/>
              </a:spcBef>
              <a:buNone/>
              <a:defRPr sz="9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53" name="Google Shape;53;p28"/>
          <p:cNvCxnSpPr/>
          <p:nvPr/>
        </p:nvCxnSpPr>
        <p:spPr>
          <a:xfrm>
            <a:off x="1207659"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54" name="Google Shape;54;p28" descr="&quot; &quot;"/>
          <p:cNvPicPr preferRelativeResize="0"/>
          <p:nvPr/>
        </p:nvPicPr>
        <p:blipFill rotWithShape="1">
          <a:blip r:embed="rId2">
            <a:alphaModFix/>
          </a:blip>
          <a:srcRect/>
          <a:stretch/>
        </p:blipFill>
        <p:spPr>
          <a:xfrm>
            <a:off x="320844" y="6354906"/>
            <a:ext cx="625641" cy="519136"/>
          </a:xfrm>
          <a:prstGeom prst="rect">
            <a:avLst/>
          </a:prstGeom>
          <a:noFill/>
          <a:ln>
            <a:noFill/>
          </a:ln>
        </p:spPr>
      </p:pic>
      <p:sp>
        <p:nvSpPr>
          <p:cNvPr id="55" name="Google Shape;55;p28"/>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lt1"/>
              </a:buClr>
              <a:buSzPts val="9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346"/>
        <p:cNvGrpSpPr/>
        <p:nvPr/>
      </p:nvGrpSpPr>
      <p:grpSpPr>
        <a:xfrm>
          <a:off x="0" y="0"/>
          <a:ext cx="0" cy="0"/>
          <a:chOff x="0" y="0"/>
          <a:chExt cx="0" cy="0"/>
        </a:xfrm>
      </p:grpSpPr>
      <p:sp>
        <p:nvSpPr>
          <p:cNvPr id="347" name="Google Shape;347;p66"/>
          <p:cNvSpPr txBox="1">
            <a:spLocks noGrp="1"/>
          </p:cNvSpPr>
          <p:nvPr>
            <p:ph type="ctrTitle"/>
          </p:nvPr>
        </p:nvSpPr>
        <p:spPr>
          <a:xfrm>
            <a:off x="874469" y="1477104"/>
            <a:ext cx="8664600" cy="1646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72B62"/>
              </a:buClr>
              <a:buSzPts val="5400"/>
              <a:buFont typeface="Georgia"/>
              <a:buNone/>
              <a:defRPr sz="5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348" name="Google Shape;348;p66"/>
          <p:cNvSpPr txBox="1">
            <a:spLocks noGrp="1"/>
          </p:cNvSpPr>
          <p:nvPr>
            <p:ph type="subTitle" idx="1"/>
          </p:nvPr>
        </p:nvSpPr>
        <p:spPr>
          <a:xfrm>
            <a:off x="1285102" y="3346212"/>
            <a:ext cx="8298300" cy="1096800"/>
          </a:xfrm>
          <a:prstGeom prst="rect">
            <a:avLst/>
          </a:prstGeom>
          <a:noFill/>
          <a:ln>
            <a:noFill/>
          </a:ln>
        </p:spPr>
        <p:txBody>
          <a:bodyPr spcFirstLastPara="1" wrap="square" lIns="91425" tIns="91425" rIns="91425" bIns="91425" anchor="t" anchorCtr="0">
            <a:noAutofit/>
          </a:bodyPr>
          <a:lstStyle>
            <a:lvl1pPr marR="0" lvl="0" algn="r">
              <a:lnSpc>
                <a:spcPct val="100000"/>
              </a:lnSpc>
              <a:spcBef>
                <a:spcPts val="1000"/>
              </a:spcBef>
              <a:spcAft>
                <a:spcPts val="0"/>
              </a:spcAft>
              <a:buClr>
                <a:srgbClr val="D2BD24"/>
              </a:buClr>
              <a:buSzPts val="2800"/>
              <a:buFont typeface="Noto Sans Symbols"/>
              <a:buNone/>
              <a:defRPr sz="2800" b="0" i="0" u="none" strike="noStrike" cap="none">
                <a:solidFill>
                  <a:srgbClr val="7F7F7F"/>
                </a:solidFill>
                <a:latin typeface="Source Sans Pro"/>
                <a:ea typeface="Source Sans Pro"/>
                <a:cs typeface="Source Sans Pro"/>
                <a:sym typeface="Source Sans Pro"/>
              </a:defRPr>
            </a:lvl1pPr>
            <a:lvl2pPr marR="0" lvl="1" algn="ctr">
              <a:lnSpc>
                <a:spcPct val="100000"/>
              </a:lnSpc>
              <a:spcBef>
                <a:spcPts val="1000"/>
              </a:spcBef>
              <a:spcAft>
                <a:spcPts val="0"/>
              </a:spcAft>
              <a:buClr>
                <a:srgbClr val="D2BD24"/>
              </a:buClr>
              <a:buSzPts val="2560"/>
              <a:buFont typeface="Source Sans Pro"/>
              <a:buNone/>
              <a:defRPr sz="3200" b="0" i="0" u="none" strike="noStrike" cap="none">
                <a:solidFill>
                  <a:srgbClr val="888888"/>
                </a:solidFill>
                <a:latin typeface="Source Sans Pro"/>
                <a:ea typeface="Source Sans Pro"/>
                <a:cs typeface="Source Sans Pro"/>
                <a:sym typeface="Source Sans Pro"/>
              </a:defRPr>
            </a:lvl2pPr>
            <a:lvl3pPr marR="0" lvl="2" algn="ctr">
              <a:lnSpc>
                <a:spcPct val="100000"/>
              </a:lnSpc>
              <a:spcBef>
                <a:spcPts val="1000"/>
              </a:spcBef>
              <a:spcAft>
                <a:spcPts val="0"/>
              </a:spcAft>
              <a:buClr>
                <a:srgbClr val="D2BD24"/>
              </a:buClr>
              <a:buSzPts val="2800"/>
              <a:buFont typeface="Noto Sans Symbols"/>
              <a:buNone/>
              <a:defRPr sz="2800" b="0" i="0" u="none" strike="noStrike" cap="none">
                <a:solidFill>
                  <a:srgbClr val="888888"/>
                </a:solidFill>
                <a:latin typeface="Source Sans Pro"/>
                <a:ea typeface="Source Sans Pro"/>
                <a:cs typeface="Source Sans Pro"/>
                <a:sym typeface="Source Sans Pro"/>
              </a:defRPr>
            </a:lvl3pPr>
            <a:lvl4pPr marR="0" lvl="3" algn="ctr">
              <a:lnSpc>
                <a:spcPct val="100000"/>
              </a:lnSpc>
              <a:spcBef>
                <a:spcPts val="1000"/>
              </a:spcBef>
              <a:spcAft>
                <a:spcPts val="0"/>
              </a:spcAft>
              <a:buClr>
                <a:srgbClr val="D2BD24"/>
              </a:buClr>
              <a:buSzPts val="2400"/>
              <a:buFont typeface="Noto Sans Symbols"/>
              <a:buNone/>
              <a:defRPr sz="2400" b="0" i="0" u="none" strike="noStrike" cap="none">
                <a:solidFill>
                  <a:srgbClr val="888888"/>
                </a:solidFill>
                <a:latin typeface="Source Sans Pro"/>
                <a:ea typeface="Source Sans Pro"/>
                <a:cs typeface="Source Sans Pro"/>
                <a:sym typeface="Source Sans Pro"/>
              </a:defRPr>
            </a:lvl4pPr>
            <a:lvl5pPr marR="0" lvl="4" algn="ctr">
              <a:lnSpc>
                <a:spcPct val="100000"/>
              </a:lnSpc>
              <a:spcBef>
                <a:spcPts val="1000"/>
              </a:spcBef>
              <a:spcAft>
                <a:spcPts val="0"/>
              </a:spcAft>
              <a:buClr>
                <a:srgbClr val="D2BD24"/>
              </a:buClr>
              <a:buSzPts val="2400"/>
              <a:buFont typeface="Noto Sans Symbols"/>
              <a:buNone/>
              <a:defRPr sz="2400" b="0" i="0" u="none" strike="noStrike" cap="none">
                <a:solidFill>
                  <a:srgbClr val="888888"/>
                </a:solidFill>
                <a:latin typeface="Source Sans Pro"/>
                <a:ea typeface="Source Sans Pro"/>
                <a:cs typeface="Source Sans Pro"/>
                <a:sym typeface="Source Sans Pro"/>
              </a:defRPr>
            </a:lvl5pPr>
            <a:lvl6pPr marR="0" lvl="5" algn="ctr">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6pPr>
            <a:lvl7pPr marR="0" lvl="6" algn="ctr">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7pPr>
            <a:lvl8pPr marR="0" lvl="7" algn="ctr">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8pPr>
            <a:lvl9pPr marR="0" lvl="8" algn="ctr">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9pPr>
          </a:lstStyle>
          <a:p>
            <a:endParaRPr/>
          </a:p>
        </p:txBody>
      </p:sp>
      <p:grpSp>
        <p:nvGrpSpPr>
          <p:cNvPr id="349" name="Google Shape;349;p66"/>
          <p:cNvGrpSpPr/>
          <p:nvPr/>
        </p:nvGrpSpPr>
        <p:grpSpPr>
          <a:xfrm>
            <a:off x="0" y="0"/>
            <a:ext cx="12192142" cy="6866567"/>
            <a:chOff x="0" y="-8467"/>
            <a:chExt cx="12192142" cy="6866567"/>
          </a:xfrm>
        </p:grpSpPr>
        <p:cxnSp>
          <p:nvCxnSpPr>
            <p:cNvPr id="350" name="Google Shape;350;p66"/>
            <p:cNvCxnSpPr/>
            <p:nvPr/>
          </p:nvCxnSpPr>
          <p:spPr>
            <a:xfrm>
              <a:off x="9169166" y="-8467"/>
              <a:ext cx="1783200" cy="6856500"/>
            </a:xfrm>
            <a:prstGeom prst="straightConnector1">
              <a:avLst/>
            </a:prstGeom>
            <a:noFill/>
            <a:ln w="9525" cap="flat" cmpd="sng">
              <a:solidFill>
                <a:schemeClr val="accent1">
                  <a:alpha val="69019"/>
                </a:schemeClr>
              </a:solidFill>
              <a:prstDash val="solid"/>
              <a:round/>
              <a:headEnd type="none" w="sm" len="sm"/>
              <a:tailEnd type="none" w="sm" len="sm"/>
            </a:ln>
          </p:spPr>
        </p:cxnSp>
        <p:cxnSp>
          <p:nvCxnSpPr>
            <p:cNvPr id="351" name="Google Shape;351;p66"/>
            <p:cNvCxnSpPr/>
            <p:nvPr/>
          </p:nvCxnSpPr>
          <p:spPr>
            <a:xfrm flipH="1">
              <a:off x="8475125" y="3681413"/>
              <a:ext cx="3713700" cy="3166500"/>
            </a:xfrm>
            <a:prstGeom prst="straightConnector1">
              <a:avLst/>
            </a:prstGeom>
            <a:noFill/>
            <a:ln w="9525" cap="flat" cmpd="sng">
              <a:solidFill>
                <a:schemeClr val="accent1">
                  <a:alpha val="69019"/>
                </a:schemeClr>
              </a:solidFill>
              <a:prstDash val="solid"/>
              <a:round/>
              <a:headEnd type="none" w="sm" len="sm"/>
              <a:tailEnd type="none" w="sm" len="sm"/>
            </a:ln>
          </p:spPr>
        </p:cxnSp>
        <p:sp>
          <p:nvSpPr>
            <p:cNvPr id="352" name="Google Shape;352;p66"/>
            <p:cNvSpPr/>
            <p:nvPr/>
          </p:nvSpPr>
          <p:spPr>
            <a:xfrm>
              <a:off x="9181476" y="-8467"/>
              <a:ext cx="3007200" cy="6866400"/>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294"/>
              </a:schemeClr>
            </a:solidFill>
            <a:ln>
              <a:noFill/>
            </a:ln>
          </p:spPr>
        </p:sp>
        <p:sp>
          <p:nvSpPr>
            <p:cNvPr id="353" name="Google Shape;353;p66"/>
            <p:cNvSpPr/>
            <p:nvPr/>
          </p:nvSpPr>
          <p:spPr>
            <a:xfrm>
              <a:off x="9603442" y="-8467"/>
              <a:ext cx="2588700" cy="6866400"/>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354" name="Google Shape;354;p66"/>
            <p:cNvSpPr/>
            <p:nvPr/>
          </p:nvSpPr>
          <p:spPr>
            <a:xfrm>
              <a:off x="8932333" y="3048000"/>
              <a:ext cx="3259800" cy="3810000"/>
            </a:xfrm>
            <a:prstGeom prst="triangle">
              <a:avLst>
                <a:gd name="adj" fmla="val 100000"/>
              </a:avLst>
            </a:prstGeom>
            <a:solidFill>
              <a:srgbClr val="374C81">
                <a:alpha val="6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66"/>
            <p:cNvSpPr/>
            <p:nvPr/>
          </p:nvSpPr>
          <p:spPr>
            <a:xfrm>
              <a:off x="9190612" y="-8467"/>
              <a:ext cx="2998200" cy="6866400"/>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019"/>
              </a:srgbClr>
            </a:solidFill>
            <a:ln>
              <a:noFill/>
            </a:ln>
          </p:spPr>
        </p:sp>
        <p:sp>
          <p:nvSpPr>
            <p:cNvPr id="356" name="Google Shape;356;p66"/>
            <p:cNvSpPr/>
            <p:nvPr/>
          </p:nvSpPr>
          <p:spPr>
            <a:xfrm>
              <a:off x="10898730" y="-8467"/>
              <a:ext cx="1290000" cy="6866400"/>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019"/>
              </a:srgbClr>
            </a:solidFill>
            <a:ln>
              <a:noFill/>
            </a:ln>
          </p:spPr>
        </p:sp>
        <p:sp>
          <p:nvSpPr>
            <p:cNvPr id="357" name="Google Shape;357;p66"/>
            <p:cNvSpPr/>
            <p:nvPr/>
          </p:nvSpPr>
          <p:spPr>
            <a:xfrm>
              <a:off x="10938999" y="-8467"/>
              <a:ext cx="1249800" cy="6866400"/>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358" name="Google Shape;358;p66"/>
            <p:cNvSpPr/>
            <p:nvPr/>
          </p:nvSpPr>
          <p:spPr>
            <a:xfrm>
              <a:off x="10371666" y="3589867"/>
              <a:ext cx="1817100" cy="3268200"/>
            </a:xfrm>
            <a:prstGeom prst="triangle">
              <a:avLst>
                <a:gd name="adj" fmla="val 100000"/>
              </a:avLst>
            </a:prstGeom>
            <a:solidFill>
              <a:srgbClr val="374C81">
                <a:alpha val="6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66"/>
            <p:cNvSpPr/>
            <p:nvPr/>
          </p:nvSpPr>
          <p:spPr>
            <a:xfrm>
              <a:off x="0" y="4013200"/>
              <a:ext cx="448800" cy="2844900"/>
            </a:xfrm>
            <a:prstGeom prst="triangle">
              <a:avLst>
                <a:gd name="adj" fmla="val 0"/>
              </a:avLst>
            </a:prstGeom>
            <a:solidFill>
              <a:srgbClr val="072B62">
                <a:alpha val="6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60" name="Google Shape;360;p66"/>
          <p:cNvPicPr preferRelativeResize="0"/>
          <p:nvPr/>
        </p:nvPicPr>
        <p:blipFill rotWithShape="1">
          <a:blip r:embed="rId2">
            <a:alphaModFix/>
          </a:blip>
          <a:srcRect/>
          <a:stretch/>
        </p:blipFill>
        <p:spPr>
          <a:xfrm>
            <a:off x="9747105" y="0"/>
            <a:ext cx="2377440" cy="2377438"/>
          </a:xfrm>
          <a:prstGeom prst="rect">
            <a:avLst/>
          </a:prstGeom>
          <a:noFill/>
          <a:ln>
            <a:noFill/>
          </a:ln>
        </p:spPr>
      </p:pic>
      <p:sp>
        <p:nvSpPr>
          <p:cNvPr id="361" name="Google Shape;361;p66"/>
          <p:cNvSpPr/>
          <p:nvPr/>
        </p:nvSpPr>
        <p:spPr>
          <a:xfrm rot="10800000" flipH="1">
            <a:off x="1" y="-127"/>
            <a:ext cx="1177500" cy="5336400"/>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66"/>
          <p:cNvSpPr txBox="1">
            <a:spLocks noGrp="1"/>
          </p:cNvSpPr>
          <p:nvPr>
            <p:ph type="dt" idx="10"/>
          </p:nvPr>
        </p:nvSpPr>
        <p:spPr>
          <a:xfrm>
            <a:off x="10650823" y="6289723"/>
            <a:ext cx="1416000" cy="3879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chemeClr val="l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3_Custom Layout">
  <p:cSld name="3_Custom Layout">
    <p:spTree>
      <p:nvGrpSpPr>
        <p:cNvPr id="1" name="Shape 363"/>
        <p:cNvGrpSpPr/>
        <p:nvPr/>
      </p:nvGrpSpPr>
      <p:grpSpPr>
        <a:xfrm>
          <a:off x="0" y="0"/>
          <a:ext cx="0" cy="0"/>
          <a:chOff x="0" y="0"/>
          <a:chExt cx="0" cy="0"/>
        </a:xfrm>
      </p:grpSpPr>
      <p:sp>
        <p:nvSpPr>
          <p:cNvPr id="364" name="Google Shape;364;p67"/>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5"/>
        <p:cNvGrpSpPr/>
        <p:nvPr/>
      </p:nvGrpSpPr>
      <p:grpSpPr>
        <a:xfrm>
          <a:off x="0" y="0"/>
          <a:ext cx="0" cy="0"/>
          <a:chOff x="0" y="0"/>
          <a:chExt cx="0" cy="0"/>
        </a:xfrm>
      </p:grpSpPr>
      <p:sp>
        <p:nvSpPr>
          <p:cNvPr id="366" name="Google Shape;366;p68"/>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367" name="Google Shape;367;p6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368" name="Google Shape;368;p68"/>
          <p:cNvSpPr txBox="1">
            <a:spLocks noGrp="1"/>
          </p:cNvSpPr>
          <p:nvPr>
            <p:ph type="body" idx="1"/>
          </p:nvPr>
        </p:nvSpPr>
        <p:spPr>
          <a:xfrm>
            <a:off x="581634" y="1796387"/>
            <a:ext cx="9090000" cy="48783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69"/>
        <p:cNvGrpSpPr/>
        <p:nvPr/>
      </p:nvGrpSpPr>
      <p:grpSpPr>
        <a:xfrm>
          <a:off x="0" y="0"/>
          <a:ext cx="0" cy="0"/>
          <a:chOff x="0" y="0"/>
          <a:chExt cx="0" cy="0"/>
        </a:xfrm>
      </p:grpSpPr>
      <p:sp>
        <p:nvSpPr>
          <p:cNvPr id="370" name="Google Shape;370;p69"/>
          <p:cNvSpPr txBox="1">
            <a:spLocks noGrp="1"/>
          </p:cNvSpPr>
          <p:nvPr>
            <p:ph type="title"/>
          </p:nvPr>
        </p:nvSpPr>
        <p:spPr>
          <a:xfrm>
            <a:off x="581633" y="311380"/>
            <a:ext cx="8944500" cy="1320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371" name="Google Shape;371;p6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372" name="Google Shape;372;p69"/>
          <p:cNvSpPr txBox="1">
            <a:spLocks noGrp="1"/>
          </p:cNvSpPr>
          <p:nvPr>
            <p:ph type="body" idx="1"/>
          </p:nvPr>
        </p:nvSpPr>
        <p:spPr>
          <a:xfrm>
            <a:off x="581633" y="1801625"/>
            <a:ext cx="4297800" cy="46947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73" name="Google Shape;373;p69"/>
          <p:cNvSpPr txBox="1">
            <a:spLocks noGrp="1"/>
          </p:cNvSpPr>
          <p:nvPr>
            <p:ph type="body" idx="2"/>
          </p:nvPr>
        </p:nvSpPr>
        <p:spPr>
          <a:xfrm>
            <a:off x="5228456" y="1801625"/>
            <a:ext cx="4297800" cy="46947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374"/>
        <p:cNvGrpSpPr/>
        <p:nvPr/>
      </p:nvGrpSpPr>
      <p:grpSpPr>
        <a:xfrm>
          <a:off x="0" y="0"/>
          <a:ext cx="0" cy="0"/>
          <a:chOff x="0" y="0"/>
          <a:chExt cx="0" cy="0"/>
        </a:xfrm>
      </p:grpSpPr>
      <p:sp>
        <p:nvSpPr>
          <p:cNvPr id="375" name="Google Shape;375;p70"/>
          <p:cNvSpPr txBox="1">
            <a:spLocks noGrp="1"/>
          </p:cNvSpPr>
          <p:nvPr>
            <p:ph type="title"/>
          </p:nvPr>
        </p:nvSpPr>
        <p:spPr>
          <a:xfrm>
            <a:off x="581633" y="311380"/>
            <a:ext cx="8944500" cy="1320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376" name="Google Shape;376;p7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377" name="Google Shape;377;p70"/>
          <p:cNvSpPr txBox="1">
            <a:spLocks noGrp="1"/>
          </p:cNvSpPr>
          <p:nvPr>
            <p:ph type="body" idx="1"/>
          </p:nvPr>
        </p:nvSpPr>
        <p:spPr>
          <a:xfrm>
            <a:off x="5228456" y="1801625"/>
            <a:ext cx="4297800" cy="46947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78" name="Google Shape;378;p70"/>
          <p:cNvSpPr>
            <a:spLocks noGrp="1"/>
          </p:cNvSpPr>
          <p:nvPr>
            <p:ph type="pic" idx="2"/>
          </p:nvPr>
        </p:nvSpPr>
        <p:spPr>
          <a:xfrm>
            <a:off x="581025" y="1801813"/>
            <a:ext cx="4481400" cy="4694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79"/>
        <p:cNvGrpSpPr/>
        <p:nvPr/>
      </p:nvGrpSpPr>
      <p:grpSpPr>
        <a:xfrm>
          <a:off x="0" y="0"/>
          <a:ext cx="0" cy="0"/>
          <a:chOff x="0" y="0"/>
          <a:chExt cx="0" cy="0"/>
        </a:xfrm>
      </p:grpSpPr>
      <p:sp>
        <p:nvSpPr>
          <p:cNvPr id="380" name="Google Shape;380;p71"/>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381" name="Google Shape;381;p7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382" name="Google Shape;382;p71"/>
          <p:cNvSpPr txBox="1">
            <a:spLocks noGrp="1"/>
          </p:cNvSpPr>
          <p:nvPr>
            <p:ph type="body" idx="1"/>
          </p:nvPr>
        </p:nvSpPr>
        <p:spPr>
          <a:xfrm>
            <a:off x="581633" y="1801625"/>
            <a:ext cx="4297800" cy="46947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83" name="Google Shape;383;p71"/>
          <p:cNvSpPr txBox="1">
            <a:spLocks noGrp="1"/>
          </p:cNvSpPr>
          <p:nvPr>
            <p:ph type="body" idx="2"/>
          </p:nvPr>
        </p:nvSpPr>
        <p:spPr>
          <a:xfrm>
            <a:off x="5228456" y="1801625"/>
            <a:ext cx="4297800" cy="46947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84"/>
        <p:cNvGrpSpPr/>
        <p:nvPr/>
      </p:nvGrpSpPr>
      <p:grpSpPr>
        <a:xfrm>
          <a:off x="0" y="0"/>
          <a:ext cx="0" cy="0"/>
          <a:chOff x="0" y="0"/>
          <a:chExt cx="0" cy="0"/>
        </a:xfrm>
      </p:grpSpPr>
      <p:sp>
        <p:nvSpPr>
          <p:cNvPr id="385" name="Google Shape;385;p72"/>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386" name="Google Shape;386;p72"/>
          <p:cNvSpPr txBox="1">
            <a:spLocks noGrp="1"/>
          </p:cNvSpPr>
          <p:nvPr>
            <p:ph type="body" idx="1"/>
          </p:nvPr>
        </p:nvSpPr>
        <p:spPr>
          <a:xfrm>
            <a:off x="581633" y="1872852"/>
            <a:ext cx="4297800" cy="5763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1000"/>
              </a:spcBef>
              <a:spcAft>
                <a:spcPts val="0"/>
              </a:spcAft>
              <a:buClr>
                <a:srgbClr val="D2BD24"/>
              </a:buClr>
              <a:buSzPts val="160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371600" marR="0" lvl="2" indent="-228600" algn="l">
              <a:lnSpc>
                <a:spcPct val="100000"/>
              </a:lnSpc>
              <a:spcBef>
                <a:spcPts val="1000"/>
              </a:spcBef>
              <a:spcAft>
                <a:spcPts val="0"/>
              </a:spcAft>
              <a:buClr>
                <a:srgbClr val="D2BD24"/>
              </a:buClr>
              <a:buSzPts val="1800"/>
              <a:buFont typeface="Noto Sans Symbols"/>
              <a:buNone/>
              <a:defRPr sz="1800" b="1" i="0" u="none" strike="noStrike" cap="none">
                <a:solidFill>
                  <a:srgbClr val="3F3F3F"/>
                </a:solidFill>
                <a:latin typeface="Source Sans Pro"/>
                <a:ea typeface="Source Sans Pro"/>
                <a:cs typeface="Source Sans Pro"/>
                <a:sym typeface="Source Sans Pro"/>
              </a:defRPr>
            </a:lvl3pPr>
            <a:lvl4pPr marL="1828800" marR="0" lvl="3" indent="-228600" algn="l">
              <a:lnSpc>
                <a:spcPct val="100000"/>
              </a:lnSpc>
              <a:spcBef>
                <a:spcPts val="1000"/>
              </a:spcBef>
              <a:spcAft>
                <a:spcPts val="0"/>
              </a:spcAft>
              <a:buClr>
                <a:srgbClr val="D2BD24"/>
              </a:buClr>
              <a:buSzPts val="16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2286000" marR="0" lvl="4" indent="-228600" algn="l">
              <a:lnSpc>
                <a:spcPct val="100000"/>
              </a:lnSpc>
              <a:spcBef>
                <a:spcPts val="1000"/>
              </a:spcBef>
              <a:spcAft>
                <a:spcPts val="0"/>
              </a:spcAft>
              <a:buClr>
                <a:srgbClr val="D2BD24"/>
              </a:buClr>
              <a:buSzPts val="16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387" name="Google Shape;387;p72"/>
          <p:cNvSpPr txBox="1">
            <a:spLocks noGrp="1"/>
          </p:cNvSpPr>
          <p:nvPr>
            <p:ph type="body" idx="2"/>
          </p:nvPr>
        </p:nvSpPr>
        <p:spPr>
          <a:xfrm>
            <a:off x="5228455" y="1872852"/>
            <a:ext cx="4297800" cy="5763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1000"/>
              </a:spcBef>
              <a:spcAft>
                <a:spcPts val="0"/>
              </a:spcAft>
              <a:buClr>
                <a:srgbClr val="D2BD24"/>
              </a:buClr>
              <a:buSzPts val="160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371600" marR="0" lvl="2" indent="-228600" algn="l">
              <a:lnSpc>
                <a:spcPct val="100000"/>
              </a:lnSpc>
              <a:spcBef>
                <a:spcPts val="1000"/>
              </a:spcBef>
              <a:spcAft>
                <a:spcPts val="0"/>
              </a:spcAft>
              <a:buClr>
                <a:srgbClr val="D2BD24"/>
              </a:buClr>
              <a:buSzPts val="1800"/>
              <a:buFont typeface="Noto Sans Symbols"/>
              <a:buNone/>
              <a:defRPr sz="1800" b="1" i="0" u="none" strike="noStrike" cap="none">
                <a:solidFill>
                  <a:srgbClr val="3F3F3F"/>
                </a:solidFill>
                <a:latin typeface="Source Sans Pro"/>
                <a:ea typeface="Source Sans Pro"/>
                <a:cs typeface="Source Sans Pro"/>
                <a:sym typeface="Source Sans Pro"/>
              </a:defRPr>
            </a:lvl3pPr>
            <a:lvl4pPr marL="1828800" marR="0" lvl="3" indent="-228600" algn="l">
              <a:lnSpc>
                <a:spcPct val="100000"/>
              </a:lnSpc>
              <a:spcBef>
                <a:spcPts val="1000"/>
              </a:spcBef>
              <a:spcAft>
                <a:spcPts val="0"/>
              </a:spcAft>
              <a:buClr>
                <a:srgbClr val="D2BD24"/>
              </a:buClr>
              <a:buSzPts val="16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2286000" marR="0" lvl="4" indent="-228600" algn="l">
              <a:lnSpc>
                <a:spcPct val="100000"/>
              </a:lnSpc>
              <a:spcBef>
                <a:spcPts val="1000"/>
              </a:spcBef>
              <a:spcAft>
                <a:spcPts val="0"/>
              </a:spcAft>
              <a:buClr>
                <a:srgbClr val="D2BD24"/>
              </a:buClr>
              <a:buSzPts val="16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388" name="Google Shape;388;p7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389" name="Google Shape;389;p72"/>
          <p:cNvSpPr txBox="1">
            <a:spLocks noGrp="1"/>
          </p:cNvSpPr>
          <p:nvPr>
            <p:ph type="body" idx="3"/>
          </p:nvPr>
        </p:nvSpPr>
        <p:spPr>
          <a:xfrm>
            <a:off x="581633" y="2689786"/>
            <a:ext cx="4297800" cy="38064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90" name="Google Shape;390;p72"/>
          <p:cNvSpPr txBox="1">
            <a:spLocks noGrp="1"/>
          </p:cNvSpPr>
          <p:nvPr>
            <p:ph type="body" idx="4"/>
          </p:nvPr>
        </p:nvSpPr>
        <p:spPr>
          <a:xfrm>
            <a:off x="5228456" y="2689787"/>
            <a:ext cx="4297800" cy="38064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91"/>
        <p:cNvGrpSpPr/>
        <p:nvPr/>
      </p:nvGrpSpPr>
      <p:grpSpPr>
        <a:xfrm>
          <a:off x="0" y="0"/>
          <a:ext cx="0" cy="0"/>
          <a:chOff x="0" y="0"/>
          <a:chExt cx="0" cy="0"/>
        </a:xfrm>
      </p:grpSpPr>
      <p:sp>
        <p:nvSpPr>
          <p:cNvPr id="392" name="Google Shape;392;p73"/>
          <p:cNvSpPr txBox="1">
            <a:spLocks noGrp="1"/>
          </p:cNvSpPr>
          <p:nvPr>
            <p:ph type="body" idx="1"/>
          </p:nvPr>
        </p:nvSpPr>
        <p:spPr>
          <a:xfrm>
            <a:off x="3507475" y="514924"/>
            <a:ext cx="5766600" cy="60225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93" name="Google Shape;393;p7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394" name="Google Shape;394;p73"/>
          <p:cNvSpPr>
            <a:spLocks noGrp="1"/>
          </p:cNvSpPr>
          <p:nvPr>
            <p:ph type="pic" idx="2"/>
          </p:nvPr>
        </p:nvSpPr>
        <p:spPr>
          <a:xfrm>
            <a:off x="573088" y="2629957"/>
            <a:ext cx="2525700" cy="1792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95" name="Google Shape;395;p73"/>
          <p:cNvSpPr>
            <a:spLocks noGrp="1"/>
          </p:cNvSpPr>
          <p:nvPr>
            <p:ph type="pic" idx="3"/>
          </p:nvPr>
        </p:nvSpPr>
        <p:spPr>
          <a:xfrm>
            <a:off x="573088" y="514924"/>
            <a:ext cx="2525700" cy="1792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96" name="Google Shape;396;p73"/>
          <p:cNvSpPr>
            <a:spLocks noGrp="1"/>
          </p:cNvSpPr>
          <p:nvPr>
            <p:ph type="pic" idx="4"/>
          </p:nvPr>
        </p:nvSpPr>
        <p:spPr>
          <a:xfrm>
            <a:off x="573088" y="4744990"/>
            <a:ext cx="2525700" cy="1792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97"/>
        <p:cNvGrpSpPr/>
        <p:nvPr/>
      </p:nvGrpSpPr>
      <p:grpSpPr>
        <a:xfrm>
          <a:off x="0" y="0"/>
          <a:ext cx="0" cy="0"/>
          <a:chOff x="0" y="0"/>
          <a:chExt cx="0" cy="0"/>
        </a:xfrm>
      </p:grpSpPr>
      <p:sp>
        <p:nvSpPr>
          <p:cNvPr id="398" name="Google Shape;398;p74"/>
          <p:cNvSpPr>
            <a:spLocks noGrp="1"/>
          </p:cNvSpPr>
          <p:nvPr>
            <p:ph type="pic" idx="2"/>
          </p:nvPr>
        </p:nvSpPr>
        <p:spPr>
          <a:xfrm>
            <a:off x="677334" y="395785"/>
            <a:ext cx="8596800" cy="6059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00"/>
              </a:spcBef>
              <a:spcAft>
                <a:spcPts val="0"/>
              </a:spcAft>
              <a:buClr>
                <a:srgbClr val="D2BD24"/>
              </a:buClr>
              <a:buSzPts val="1280"/>
              <a:buFont typeface="Source Sans Pro"/>
              <a:buNone/>
              <a:defRPr sz="16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Source Sans Pro"/>
                <a:ea typeface="Source Sans Pro"/>
                <a:cs typeface="Source Sans Pro"/>
                <a:sym typeface="Source Sans Pro"/>
              </a:defRPr>
            </a:lvl9pPr>
          </a:lstStyle>
          <a:p>
            <a:endParaRPr/>
          </a:p>
        </p:txBody>
      </p:sp>
      <p:sp>
        <p:nvSpPr>
          <p:cNvPr id="399" name="Google Shape;399;p74"/>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400"/>
        <p:cNvGrpSpPr/>
        <p:nvPr/>
      </p:nvGrpSpPr>
      <p:grpSpPr>
        <a:xfrm>
          <a:off x="0" y="0"/>
          <a:ext cx="0" cy="0"/>
          <a:chOff x="0" y="0"/>
          <a:chExt cx="0" cy="0"/>
        </a:xfrm>
      </p:grpSpPr>
      <p:sp>
        <p:nvSpPr>
          <p:cNvPr id="401" name="Google Shape;401;p75"/>
          <p:cNvSpPr txBox="1">
            <a:spLocks noGrp="1"/>
          </p:cNvSpPr>
          <p:nvPr>
            <p:ph type="title"/>
          </p:nvPr>
        </p:nvSpPr>
        <p:spPr>
          <a:xfrm>
            <a:off x="931334" y="609600"/>
            <a:ext cx="8094000" cy="30225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402" name="Google Shape;402;p7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403" name="Google Shape;403;p75"/>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404" name="Google Shape;404;p75"/>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6"/>
        <p:cNvGrpSpPr/>
        <p:nvPr/>
      </p:nvGrpSpPr>
      <p:grpSpPr>
        <a:xfrm>
          <a:off x="0" y="0"/>
          <a:ext cx="0" cy="0"/>
          <a:chOff x="0" y="0"/>
          <a:chExt cx="0" cy="0"/>
        </a:xfrm>
      </p:grpSpPr>
      <p:sp>
        <p:nvSpPr>
          <p:cNvPr id="57" name="Google Shape;57;p29"/>
          <p:cNvSpPr/>
          <p:nvPr/>
        </p:nvSpPr>
        <p:spPr>
          <a:xfrm>
            <a:off x="2"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9"/>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9"/>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2700"/>
              <a:buFont typeface="Arial"/>
              <a:buNone/>
              <a:defRPr sz="2700" b="0">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61950" algn="l">
              <a:lnSpc>
                <a:spcPct val="90000"/>
              </a:lnSpc>
              <a:spcBef>
                <a:spcPts val="900"/>
              </a:spcBef>
              <a:spcAft>
                <a:spcPts val="0"/>
              </a:spcAft>
              <a:buSzPts val="2100"/>
              <a:buChar char=" "/>
              <a:defRPr sz="2100">
                <a:solidFill>
                  <a:schemeClr val="dk1"/>
                </a:solidFill>
                <a:latin typeface="Arial"/>
                <a:ea typeface="Arial"/>
                <a:cs typeface="Arial"/>
                <a:sym typeface="Arial"/>
              </a:defRPr>
            </a:lvl1pPr>
            <a:lvl2pPr marL="914400" lvl="1" indent="-354330" algn="l">
              <a:lnSpc>
                <a:spcPct val="90000"/>
              </a:lnSpc>
              <a:spcBef>
                <a:spcPts val="900"/>
              </a:spcBef>
              <a:spcAft>
                <a:spcPts val="0"/>
              </a:spcAft>
              <a:buSzPts val="1980"/>
              <a:buFont typeface="Arial"/>
              <a:buChar char="•"/>
              <a:defRPr sz="1800">
                <a:solidFill>
                  <a:schemeClr val="dk1"/>
                </a:solidFill>
                <a:latin typeface="Arial"/>
                <a:ea typeface="Arial"/>
                <a:cs typeface="Arial"/>
                <a:sym typeface="Arial"/>
              </a:defRPr>
            </a:lvl2pPr>
            <a:lvl3pPr marL="1371600" lvl="2" indent="-322897" algn="l">
              <a:lnSpc>
                <a:spcPct val="90000"/>
              </a:lnSpc>
              <a:spcBef>
                <a:spcPts val="150"/>
              </a:spcBef>
              <a:spcAft>
                <a:spcPts val="0"/>
              </a:spcAft>
              <a:buSzPts val="1485"/>
              <a:buFont typeface="Courier New"/>
              <a:buChar char="o"/>
              <a:defRPr sz="1350">
                <a:solidFill>
                  <a:schemeClr val="dk1"/>
                </a:solidFill>
                <a:latin typeface="Arial"/>
                <a:ea typeface="Arial"/>
                <a:cs typeface="Arial"/>
                <a:sym typeface="Arial"/>
              </a:defRPr>
            </a:lvl3pPr>
            <a:lvl4pPr marL="1828800" lvl="3" indent="-305752" algn="l">
              <a:lnSpc>
                <a:spcPct val="90000"/>
              </a:lnSpc>
              <a:spcBef>
                <a:spcPts val="300"/>
              </a:spcBef>
              <a:spcAft>
                <a:spcPts val="0"/>
              </a:spcAft>
              <a:buSzPts val="1215"/>
              <a:buFont typeface="Noto Sans Symbols"/>
              <a:buChar char="▪"/>
              <a:defRPr sz="1350">
                <a:solidFill>
                  <a:schemeClr val="dk1"/>
                </a:solidFill>
                <a:latin typeface="Arial"/>
                <a:ea typeface="Arial"/>
                <a:cs typeface="Arial"/>
                <a:sym typeface="Arial"/>
              </a:defRPr>
            </a:lvl4pPr>
            <a:lvl5pPr marL="2286000" lvl="4" indent="-314325" algn="l">
              <a:lnSpc>
                <a:spcPct val="90000"/>
              </a:lnSpc>
              <a:spcBef>
                <a:spcPts val="300"/>
              </a:spcBef>
              <a:spcAft>
                <a:spcPts val="0"/>
              </a:spcAft>
              <a:buSzPts val="1350"/>
              <a:buFont typeface="Noto Sans Symbols"/>
              <a:buChar char="❖"/>
              <a:defRPr sz="1350">
                <a:solidFill>
                  <a:schemeClr val="dk1"/>
                </a:solidFill>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61" name="Google Shape;61;p29"/>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900"/>
              </a:spcBef>
              <a:spcAft>
                <a:spcPts val="0"/>
              </a:spcAft>
              <a:buSzPts val="2000"/>
              <a:buFont typeface="Arial"/>
              <a:buNone/>
              <a:defRPr sz="2000">
                <a:solidFill>
                  <a:srgbClr val="FFFFFF"/>
                </a:solidFill>
                <a:latin typeface="Arial"/>
                <a:ea typeface="Arial"/>
                <a:cs typeface="Arial"/>
                <a:sym typeface="Arial"/>
              </a:defRPr>
            </a:lvl1pPr>
            <a:lvl2pPr marL="914400" marR="0" lvl="1" indent="-354330" algn="l">
              <a:lnSpc>
                <a:spcPct val="90000"/>
              </a:lnSpc>
              <a:spcBef>
                <a:spcPts val="900"/>
              </a:spcBef>
              <a:spcAft>
                <a:spcPts val="0"/>
              </a:spcAft>
              <a:buClr>
                <a:srgbClr val="3494BA"/>
              </a:buClr>
              <a:buSzPts val="1980"/>
              <a:buFont typeface="Arial"/>
              <a:buChar char="•"/>
              <a:defRPr sz="1800">
                <a:solidFill>
                  <a:schemeClr val="lt1"/>
                </a:solidFill>
              </a:defRPr>
            </a:lvl2pPr>
            <a:lvl3pPr marL="1371600" marR="0" lvl="2" indent="-326389" algn="l">
              <a:lnSpc>
                <a:spcPct val="90000"/>
              </a:lnSpc>
              <a:spcBef>
                <a:spcPts val="150"/>
              </a:spcBef>
              <a:spcAft>
                <a:spcPts val="0"/>
              </a:spcAft>
              <a:buClr>
                <a:srgbClr val="3494BA"/>
              </a:buClr>
              <a:buSzPts val="1540"/>
              <a:buFont typeface="Courier New"/>
              <a:buChar char="o"/>
              <a:defRPr sz="1400">
                <a:solidFill>
                  <a:schemeClr val="lt1"/>
                </a:solidFill>
              </a:defRPr>
            </a:lvl3pPr>
            <a:lvl4pPr marL="1828800" marR="0" lvl="3" indent="-308610" algn="l">
              <a:lnSpc>
                <a:spcPct val="90000"/>
              </a:lnSpc>
              <a:spcBef>
                <a:spcPts val="300"/>
              </a:spcBef>
              <a:spcAft>
                <a:spcPts val="0"/>
              </a:spcAft>
              <a:buClr>
                <a:srgbClr val="3494BA"/>
              </a:buClr>
              <a:buSzPts val="1260"/>
              <a:buFont typeface="Arial"/>
              <a:buChar char="–"/>
              <a:defRPr sz="1400">
                <a:solidFill>
                  <a:schemeClr val="lt1"/>
                </a:solidFill>
              </a:defRPr>
            </a:lvl4pPr>
            <a:lvl5pPr marL="2286000" marR="0" lvl="4" indent="-317500" algn="l">
              <a:lnSpc>
                <a:spcPct val="90000"/>
              </a:lnSpc>
              <a:spcBef>
                <a:spcPts val="300"/>
              </a:spcBef>
              <a:spcAft>
                <a:spcPts val="0"/>
              </a:spcAft>
              <a:buClr>
                <a:srgbClr val="3494BA"/>
              </a:buClr>
              <a:buSzPts val="1400"/>
              <a:buFont typeface="Noto Sans Symbols"/>
              <a:buChar char="▪"/>
              <a:defRPr sz="1400">
                <a:solidFill>
                  <a:schemeClr val="lt1"/>
                </a:solidFill>
              </a:defRPr>
            </a:lvl5pPr>
            <a:lvl6pPr marL="2743200" lvl="5" indent="-228600" algn="l">
              <a:lnSpc>
                <a:spcPct val="90000"/>
              </a:lnSpc>
              <a:spcBef>
                <a:spcPts val="300"/>
              </a:spcBef>
              <a:spcAft>
                <a:spcPts val="0"/>
              </a:spcAft>
              <a:buSzPts val="675"/>
              <a:buNone/>
              <a:defRPr sz="675"/>
            </a:lvl6pPr>
            <a:lvl7pPr marL="3200400" lvl="6" indent="-228600" algn="l">
              <a:lnSpc>
                <a:spcPct val="90000"/>
              </a:lnSpc>
              <a:spcBef>
                <a:spcPts val="300"/>
              </a:spcBef>
              <a:spcAft>
                <a:spcPts val="0"/>
              </a:spcAft>
              <a:buSzPts val="675"/>
              <a:buNone/>
              <a:defRPr sz="675"/>
            </a:lvl7pPr>
            <a:lvl8pPr marL="3657600" lvl="7" indent="-228600" algn="l">
              <a:lnSpc>
                <a:spcPct val="90000"/>
              </a:lnSpc>
              <a:spcBef>
                <a:spcPts val="300"/>
              </a:spcBef>
              <a:spcAft>
                <a:spcPts val="0"/>
              </a:spcAft>
              <a:buSzPts val="675"/>
              <a:buNone/>
              <a:defRPr sz="675"/>
            </a:lvl8pPr>
            <a:lvl9pPr marL="4114800" lvl="8" indent="-228600" algn="l">
              <a:lnSpc>
                <a:spcPct val="90000"/>
              </a:lnSpc>
              <a:spcBef>
                <a:spcPts val="300"/>
              </a:spcBef>
              <a:spcAft>
                <a:spcPts val="300"/>
              </a:spcAft>
              <a:buSzPts val="675"/>
              <a:buNone/>
              <a:defRPr sz="675"/>
            </a:lvl9pPr>
          </a:lstStyle>
          <a:p>
            <a:endParaRPr/>
          </a:p>
        </p:txBody>
      </p:sp>
      <p:sp>
        <p:nvSpPr>
          <p:cNvPr id="62" name="Google Shape;62;p29"/>
          <p:cNvSpPr txBox="1">
            <a:spLocks noGrp="1"/>
          </p:cNvSpPr>
          <p:nvPr>
            <p:ph type="dt" idx="10"/>
          </p:nvPr>
        </p:nvSpPr>
        <p:spPr>
          <a:xfrm>
            <a:off x="953751" y="6459787"/>
            <a:ext cx="2130271" cy="365125"/>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lt1"/>
              </a:buClr>
              <a:buSzPts val="9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4800600" y="6459787"/>
            <a:ext cx="46482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900">
                <a:solidFill>
                  <a:schemeClr val="dk2"/>
                </a:solidFill>
                <a:latin typeface="Arial"/>
                <a:ea typeface="Arial"/>
                <a:cs typeface="Arial"/>
                <a:sym typeface="Arial"/>
              </a:defRPr>
            </a:lvl1pPr>
            <a:lvl2pPr marL="0" lvl="1" indent="0" algn="r">
              <a:spcBef>
                <a:spcPts val="0"/>
              </a:spcBef>
              <a:buNone/>
              <a:defRPr sz="900">
                <a:solidFill>
                  <a:schemeClr val="dk2"/>
                </a:solidFill>
                <a:latin typeface="Arial"/>
                <a:ea typeface="Arial"/>
                <a:cs typeface="Arial"/>
                <a:sym typeface="Arial"/>
              </a:defRPr>
            </a:lvl2pPr>
            <a:lvl3pPr marL="0" lvl="2" indent="0" algn="r">
              <a:spcBef>
                <a:spcPts val="0"/>
              </a:spcBef>
              <a:buNone/>
              <a:defRPr sz="900">
                <a:solidFill>
                  <a:schemeClr val="dk2"/>
                </a:solidFill>
                <a:latin typeface="Arial"/>
                <a:ea typeface="Arial"/>
                <a:cs typeface="Arial"/>
                <a:sym typeface="Arial"/>
              </a:defRPr>
            </a:lvl3pPr>
            <a:lvl4pPr marL="0" lvl="3" indent="0" algn="r">
              <a:spcBef>
                <a:spcPts val="0"/>
              </a:spcBef>
              <a:buNone/>
              <a:defRPr sz="900">
                <a:solidFill>
                  <a:schemeClr val="dk2"/>
                </a:solidFill>
                <a:latin typeface="Arial"/>
                <a:ea typeface="Arial"/>
                <a:cs typeface="Arial"/>
                <a:sym typeface="Arial"/>
              </a:defRPr>
            </a:lvl4pPr>
            <a:lvl5pPr marL="0" lvl="4" indent="0" algn="r">
              <a:spcBef>
                <a:spcPts val="0"/>
              </a:spcBef>
              <a:buNone/>
              <a:defRPr sz="900">
                <a:solidFill>
                  <a:schemeClr val="dk2"/>
                </a:solidFill>
                <a:latin typeface="Arial"/>
                <a:ea typeface="Arial"/>
                <a:cs typeface="Arial"/>
                <a:sym typeface="Arial"/>
              </a:defRPr>
            </a:lvl5pPr>
            <a:lvl6pPr marL="0" lvl="5" indent="0" algn="r">
              <a:spcBef>
                <a:spcPts val="0"/>
              </a:spcBef>
              <a:buNone/>
              <a:defRPr sz="900">
                <a:solidFill>
                  <a:schemeClr val="dk2"/>
                </a:solidFill>
                <a:latin typeface="Arial"/>
                <a:ea typeface="Arial"/>
                <a:cs typeface="Arial"/>
                <a:sym typeface="Arial"/>
              </a:defRPr>
            </a:lvl6pPr>
            <a:lvl7pPr marL="0" lvl="6" indent="0" algn="r">
              <a:spcBef>
                <a:spcPts val="0"/>
              </a:spcBef>
              <a:buNone/>
              <a:defRPr sz="900">
                <a:solidFill>
                  <a:schemeClr val="dk2"/>
                </a:solidFill>
                <a:latin typeface="Arial"/>
                <a:ea typeface="Arial"/>
                <a:cs typeface="Arial"/>
                <a:sym typeface="Arial"/>
              </a:defRPr>
            </a:lvl7pPr>
            <a:lvl8pPr marL="0" lvl="7" indent="0" algn="r">
              <a:spcBef>
                <a:spcPts val="0"/>
              </a:spcBef>
              <a:buNone/>
              <a:defRPr sz="900">
                <a:solidFill>
                  <a:schemeClr val="dk2"/>
                </a:solidFill>
                <a:latin typeface="Arial"/>
                <a:ea typeface="Arial"/>
                <a:cs typeface="Arial"/>
                <a:sym typeface="Arial"/>
              </a:defRPr>
            </a:lvl8pPr>
            <a:lvl9pPr marL="0" lvl="8" indent="0" algn="r">
              <a:spcBef>
                <a:spcPts val="0"/>
              </a:spcBef>
              <a:buNone/>
              <a:defRPr sz="9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5" name="Google Shape;65;p29" descr="&quot; &quot;"/>
          <p:cNvPicPr preferRelativeResize="0"/>
          <p:nvPr/>
        </p:nvPicPr>
        <p:blipFill rotWithShape="1">
          <a:blip r:embed="rId2">
            <a:alphaModFix/>
          </a:blip>
          <a:srcRect/>
          <a:stretch/>
        </p:blipFill>
        <p:spPr>
          <a:xfrm>
            <a:off x="320844" y="6354906"/>
            <a:ext cx="625641" cy="519136"/>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405"/>
        <p:cNvGrpSpPr/>
        <p:nvPr/>
      </p:nvGrpSpPr>
      <p:grpSpPr>
        <a:xfrm>
          <a:off x="0" y="0"/>
          <a:ext cx="0" cy="0"/>
          <a:chOff x="0" y="0"/>
          <a:chExt cx="0" cy="0"/>
        </a:xfrm>
      </p:grpSpPr>
      <p:sp>
        <p:nvSpPr>
          <p:cNvPr id="406" name="Google Shape;406;p76"/>
          <p:cNvSpPr txBox="1">
            <a:spLocks noGrp="1"/>
          </p:cNvSpPr>
          <p:nvPr>
            <p:ph type="title"/>
          </p:nvPr>
        </p:nvSpPr>
        <p:spPr>
          <a:xfrm>
            <a:off x="677335" y="609600"/>
            <a:ext cx="8348100" cy="30225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72B62"/>
              </a:buClr>
              <a:buSzPts val="4400"/>
              <a:buFont typeface="Georgia"/>
              <a:buNone/>
              <a:defRPr sz="4400" b="0" i="1"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407" name="Google Shape;407;p76"/>
          <p:cNvSpPr txBox="1">
            <a:spLocks noGrp="1"/>
          </p:cNvSpPr>
          <p:nvPr>
            <p:ph type="body" idx="1"/>
          </p:nvPr>
        </p:nvSpPr>
        <p:spPr>
          <a:xfrm>
            <a:off x="601142" y="3903134"/>
            <a:ext cx="8596800" cy="514200"/>
          </a:xfrm>
          <a:prstGeom prst="rect">
            <a:avLst/>
          </a:prstGeom>
          <a:noFill/>
          <a:ln>
            <a:noFill/>
          </a:ln>
        </p:spPr>
        <p:txBody>
          <a:bodyPr spcFirstLastPara="1" wrap="square" lIns="91425" tIns="91425" rIns="91425" bIns="91425" anchor="b" anchorCtr="0">
            <a:noAutofit/>
          </a:bodyPr>
          <a:lstStyle>
            <a:lvl1pPr marL="457200" marR="0" lvl="0" indent="-228600" algn="r">
              <a:lnSpc>
                <a:spcPct val="100000"/>
              </a:lnSpc>
              <a:spcBef>
                <a:spcPts val="1000"/>
              </a:spcBef>
              <a:spcAft>
                <a:spcPts val="0"/>
              </a:spcAft>
              <a:buClr>
                <a:srgbClr val="D2BD24"/>
              </a:buClr>
              <a:buSzPts val="3200"/>
              <a:buFont typeface="Noto Sans Symbols"/>
              <a:buNone/>
              <a:defRPr sz="32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1000"/>
              </a:spcBef>
              <a:spcAft>
                <a:spcPts val="0"/>
              </a:spcAft>
              <a:buClr>
                <a:srgbClr val="D2BD24"/>
              </a:buClr>
              <a:buSzPts val="2560"/>
              <a:buFont typeface="Source Sans Pro"/>
              <a:buNone/>
              <a:defRPr sz="3200" b="0" i="0" u="none" strike="noStrike" cap="none">
                <a:solidFill>
                  <a:srgbClr val="3F3F3F"/>
                </a:solidFill>
                <a:latin typeface="Source Sans Pro"/>
                <a:ea typeface="Source Sans Pro"/>
                <a:cs typeface="Source Sans Pro"/>
                <a:sym typeface="Source Sans Pro"/>
              </a:defRPr>
            </a:lvl2pPr>
            <a:lvl3pPr marL="1371600" marR="0" lvl="2" indent="-228600" algn="l">
              <a:lnSpc>
                <a:spcPct val="100000"/>
              </a:lnSpc>
              <a:spcBef>
                <a:spcPts val="1000"/>
              </a:spcBef>
              <a:spcAft>
                <a:spcPts val="0"/>
              </a:spcAft>
              <a:buClr>
                <a:srgbClr val="D2BD24"/>
              </a:buClr>
              <a:buSzPts val="2800"/>
              <a:buFont typeface="Noto Sans Symbols"/>
              <a:buNone/>
              <a:defRPr sz="2800" b="0" i="0" u="none" strike="noStrike" cap="none">
                <a:solidFill>
                  <a:srgbClr val="3F3F3F"/>
                </a:solidFill>
                <a:latin typeface="Source Sans Pro"/>
                <a:ea typeface="Source Sans Pro"/>
                <a:cs typeface="Source Sans Pro"/>
                <a:sym typeface="Source Sans Pro"/>
              </a:defRPr>
            </a:lvl3pPr>
            <a:lvl4pPr marL="1828800" marR="0" lvl="3" indent="-228600" algn="l">
              <a:lnSpc>
                <a:spcPct val="100000"/>
              </a:lnSpc>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4pPr>
            <a:lvl5pPr marL="2286000" marR="0" lvl="4" indent="-228600" algn="l">
              <a:lnSpc>
                <a:spcPct val="100000"/>
              </a:lnSpc>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408" name="Google Shape;408;p76"/>
          <p:cNvSpPr txBox="1">
            <a:spLocks noGrp="1"/>
          </p:cNvSpPr>
          <p:nvPr>
            <p:ph type="body" idx="2"/>
          </p:nvPr>
        </p:nvSpPr>
        <p:spPr>
          <a:xfrm>
            <a:off x="677335" y="4527448"/>
            <a:ext cx="8520600" cy="1513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1000"/>
              </a:spcBef>
              <a:spcAft>
                <a:spcPts val="0"/>
              </a:spcAft>
              <a:buClr>
                <a:srgbClr val="D2BD24"/>
              </a:buClr>
              <a:buSzPts val="2400"/>
              <a:buFont typeface="Noto Sans Symbols"/>
              <a:buNone/>
              <a:defRPr sz="2400" b="0" i="0" u="none" strike="noStrike" cap="none">
                <a:solidFill>
                  <a:srgbClr val="7F7F7F"/>
                </a:solidFill>
                <a:latin typeface="Source Sans Pro"/>
                <a:ea typeface="Source Sans Pro"/>
                <a:cs typeface="Source Sans Pro"/>
                <a:sym typeface="Source Sans Pro"/>
              </a:defRPr>
            </a:lvl1pPr>
            <a:lvl2pPr marL="914400" marR="0" lvl="1" indent="-228600" algn="l">
              <a:lnSpc>
                <a:spcPct val="100000"/>
              </a:lnSpc>
              <a:spcBef>
                <a:spcPts val="1000"/>
              </a:spcBef>
              <a:spcAft>
                <a:spcPts val="0"/>
              </a:spcAft>
              <a:buClr>
                <a:srgbClr val="D2BD24"/>
              </a:buClr>
              <a:buSzPts val="144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a:lnSpc>
                <a:spcPct val="100000"/>
              </a:lnSpc>
              <a:spcBef>
                <a:spcPts val="1000"/>
              </a:spcBef>
              <a:spcAft>
                <a:spcPts val="0"/>
              </a:spcAft>
              <a:buClr>
                <a:srgbClr val="D2BD24"/>
              </a:buClr>
              <a:buSzPts val="16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a:lnSpc>
                <a:spcPct val="100000"/>
              </a:lnSpc>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a:lnSpc>
                <a:spcPct val="100000"/>
              </a:lnSpc>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409" name="Google Shape;409;p76"/>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410" name="Google Shape;410;p76"/>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411" name="Google Shape;411;p7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412"/>
        <p:cNvGrpSpPr/>
        <p:nvPr/>
      </p:nvGrpSpPr>
      <p:grpSpPr>
        <a:xfrm>
          <a:off x="0" y="0"/>
          <a:ext cx="0" cy="0"/>
          <a:chOff x="0" y="0"/>
          <a:chExt cx="0" cy="0"/>
        </a:xfrm>
      </p:grpSpPr>
      <p:sp>
        <p:nvSpPr>
          <p:cNvPr id="413" name="Google Shape;413;p77"/>
          <p:cNvSpPr txBox="1">
            <a:spLocks noGrp="1"/>
          </p:cNvSpPr>
          <p:nvPr>
            <p:ph type="title"/>
          </p:nvPr>
        </p:nvSpPr>
        <p:spPr>
          <a:xfrm>
            <a:off x="677335" y="1931988"/>
            <a:ext cx="8596800" cy="25956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414" name="Google Shape;414;p77"/>
          <p:cNvSpPr txBox="1">
            <a:spLocks noGrp="1"/>
          </p:cNvSpPr>
          <p:nvPr>
            <p:ph type="body" idx="1"/>
          </p:nvPr>
        </p:nvSpPr>
        <p:spPr>
          <a:xfrm>
            <a:off x="677335" y="4527448"/>
            <a:ext cx="8596800" cy="15138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rgbClr val="D2BD24"/>
              </a:buClr>
              <a:buSzPts val="2800"/>
              <a:buFont typeface="Noto Sans Symbols"/>
              <a:buNone/>
              <a:defRPr sz="28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1000"/>
              </a:spcBef>
              <a:spcAft>
                <a:spcPts val="0"/>
              </a:spcAft>
              <a:buClr>
                <a:srgbClr val="D2BD24"/>
              </a:buClr>
              <a:buSzPts val="144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a:lnSpc>
                <a:spcPct val="100000"/>
              </a:lnSpc>
              <a:spcBef>
                <a:spcPts val="1000"/>
              </a:spcBef>
              <a:spcAft>
                <a:spcPts val="0"/>
              </a:spcAft>
              <a:buClr>
                <a:srgbClr val="D2BD24"/>
              </a:buClr>
              <a:buSzPts val="16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a:lnSpc>
                <a:spcPct val="100000"/>
              </a:lnSpc>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a:lnSpc>
                <a:spcPct val="100000"/>
              </a:lnSpc>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415" name="Google Shape;415;p77"/>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16"/>
        <p:cNvGrpSpPr/>
        <p:nvPr/>
      </p:nvGrpSpPr>
      <p:grpSpPr>
        <a:xfrm>
          <a:off x="0" y="0"/>
          <a:ext cx="0" cy="0"/>
          <a:chOff x="0" y="0"/>
          <a:chExt cx="0" cy="0"/>
        </a:xfrm>
      </p:grpSpPr>
      <p:sp>
        <p:nvSpPr>
          <p:cNvPr id="417" name="Google Shape;417;p78"/>
          <p:cNvSpPr txBox="1">
            <a:spLocks noGrp="1"/>
          </p:cNvSpPr>
          <p:nvPr>
            <p:ph type="title"/>
          </p:nvPr>
        </p:nvSpPr>
        <p:spPr>
          <a:xfrm rot="5400000">
            <a:off x="5994316" y="2582999"/>
            <a:ext cx="5251500" cy="1304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418" name="Google Shape;418;p78"/>
          <p:cNvSpPr txBox="1">
            <a:spLocks noGrp="1"/>
          </p:cNvSpPr>
          <p:nvPr>
            <p:ph type="body" idx="1"/>
          </p:nvPr>
        </p:nvSpPr>
        <p:spPr>
          <a:xfrm rot="5400000">
            <a:off x="1581635" y="-294750"/>
            <a:ext cx="5251500" cy="70602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419" name="Google Shape;419;p7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420"/>
        <p:cNvGrpSpPr/>
        <p:nvPr/>
      </p:nvGrpSpPr>
      <p:grpSpPr>
        <a:xfrm>
          <a:off x="0" y="0"/>
          <a:ext cx="0" cy="0"/>
          <a:chOff x="0" y="0"/>
          <a:chExt cx="0" cy="0"/>
        </a:xfrm>
      </p:grpSpPr>
      <p:pic>
        <p:nvPicPr>
          <p:cNvPr id="421" name="Google Shape;421;p79"/>
          <p:cNvPicPr preferRelativeResize="0"/>
          <p:nvPr/>
        </p:nvPicPr>
        <p:blipFill rotWithShape="1">
          <a:blip r:embed="rId2">
            <a:alphaModFix/>
          </a:blip>
          <a:srcRect/>
          <a:stretch/>
        </p:blipFill>
        <p:spPr>
          <a:xfrm>
            <a:off x="1844343" y="-550863"/>
            <a:ext cx="7232652" cy="7958141"/>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KDE Custom Layout">
  <p:cSld name="1_KDE Custom Layout">
    <p:spTree>
      <p:nvGrpSpPr>
        <p:cNvPr id="1" name="Shape 422"/>
        <p:cNvGrpSpPr/>
        <p:nvPr/>
      </p:nvGrpSpPr>
      <p:grpSpPr>
        <a:xfrm>
          <a:off x="0" y="0"/>
          <a:ext cx="0" cy="0"/>
          <a:chOff x="0" y="0"/>
          <a:chExt cx="0" cy="0"/>
        </a:xfrm>
      </p:grpSpPr>
      <p:sp>
        <p:nvSpPr>
          <p:cNvPr id="423" name="Google Shape;423;p8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2_Custom Layout">
  <p:cSld name="2_Custom Layout">
    <p:spTree>
      <p:nvGrpSpPr>
        <p:cNvPr id="1" name="Shape 424"/>
        <p:cNvGrpSpPr/>
        <p:nvPr/>
      </p:nvGrpSpPr>
      <p:grpSpPr>
        <a:xfrm>
          <a:off x="0" y="0"/>
          <a:ext cx="0" cy="0"/>
          <a:chOff x="0" y="0"/>
          <a:chExt cx="0" cy="0"/>
        </a:xfrm>
      </p:grpSpPr>
      <p:sp>
        <p:nvSpPr>
          <p:cNvPr id="425" name="Google Shape;425;p8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30"/>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36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0"/>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900"/>
              </a:spcBef>
              <a:spcAft>
                <a:spcPts val="0"/>
              </a:spcAft>
              <a:buSzPts val="2400"/>
              <a:buNone/>
              <a:defRPr sz="2400" b="0" cap="none">
                <a:solidFill>
                  <a:schemeClr val="dk2"/>
                </a:solidFill>
                <a:latin typeface="Arial"/>
                <a:ea typeface="Arial"/>
                <a:cs typeface="Arial"/>
                <a:sym typeface="Arial"/>
              </a:defRPr>
            </a:lvl1pPr>
            <a:lvl2pPr marL="914400" lvl="1" indent="-228600" algn="l">
              <a:lnSpc>
                <a:spcPct val="90000"/>
              </a:lnSpc>
              <a:spcBef>
                <a:spcPts val="900"/>
              </a:spcBef>
              <a:spcAft>
                <a:spcPts val="0"/>
              </a:spcAft>
              <a:buSzPts val="1650"/>
              <a:buNone/>
              <a:defRPr sz="1500" b="1"/>
            </a:lvl2pPr>
            <a:lvl3pPr marL="1371600" lvl="2" indent="-228600" algn="l">
              <a:lnSpc>
                <a:spcPct val="90000"/>
              </a:lnSpc>
              <a:spcBef>
                <a:spcPts val="150"/>
              </a:spcBef>
              <a:spcAft>
                <a:spcPts val="0"/>
              </a:spcAft>
              <a:buSzPts val="1485"/>
              <a:buNone/>
              <a:defRPr sz="1350" b="1"/>
            </a:lvl3pPr>
            <a:lvl4pPr marL="1828800" lvl="3" indent="-228600" algn="l">
              <a:lnSpc>
                <a:spcPct val="90000"/>
              </a:lnSpc>
              <a:spcBef>
                <a:spcPts val="300"/>
              </a:spcBef>
              <a:spcAft>
                <a:spcPts val="0"/>
              </a:spcAft>
              <a:buSzPts val="108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69" name="Google Shape;69;p30"/>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61950" algn="l">
              <a:lnSpc>
                <a:spcPct val="90000"/>
              </a:lnSpc>
              <a:spcBef>
                <a:spcPts val="900"/>
              </a:spcBef>
              <a:spcAft>
                <a:spcPts val="0"/>
              </a:spcAft>
              <a:buSzPts val="2100"/>
              <a:buChar char=" "/>
              <a:defRPr sz="2100">
                <a:latin typeface="Arial"/>
                <a:ea typeface="Arial"/>
                <a:cs typeface="Arial"/>
                <a:sym typeface="Arial"/>
              </a:defRPr>
            </a:lvl1pPr>
            <a:lvl2pPr marL="914400" lvl="1" indent="-354330" algn="l">
              <a:lnSpc>
                <a:spcPct val="90000"/>
              </a:lnSpc>
              <a:spcBef>
                <a:spcPts val="900"/>
              </a:spcBef>
              <a:spcAft>
                <a:spcPts val="0"/>
              </a:spcAft>
              <a:buSzPts val="1980"/>
              <a:buFont typeface="Arial"/>
              <a:buChar char="•"/>
              <a:defRPr sz="1800">
                <a:latin typeface="Arial"/>
                <a:ea typeface="Arial"/>
                <a:cs typeface="Arial"/>
                <a:sym typeface="Arial"/>
              </a:defRPr>
            </a:lvl2pPr>
            <a:lvl3pPr marL="1371600" lvl="2" indent="-322897" algn="l">
              <a:lnSpc>
                <a:spcPct val="90000"/>
              </a:lnSpc>
              <a:spcBef>
                <a:spcPts val="150"/>
              </a:spcBef>
              <a:spcAft>
                <a:spcPts val="0"/>
              </a:spcAft>
              <a:buSzPts val="1485"/>
              <a:buFont typeface="Courier New"/>
              <a:buChar char="o"/>
              <a:defRPr sz="1350">
                <a:latin typeface="Arial"/>
                <a:ea typeface="Arial"/>
                <a:cs typeface="Arial"/>
                <a:sym typeface="Arial"/>
              </a:defRPr>
            </a:lvl3pPr>
            <a:lvl4pPr marL="1828800" lvl="3" indent="-305752" algn="l">
              <a:lnSpc>
                <a:spcPct val="90000"/>
              </a:lnSpc>
              <a:spcBef>
                <a:spcPts val="300"/>
              </a:spcBef>
              <a:spcAft>
                <a:spcPts val="0"/>
              </a:spcAft>
              <a:buSzPts val="1215"/>
              <a:buFont typeface="Arial"/>
              <a:buChar char="•"/>
              <a:defRPr sz="1350">
                <a:latin typeface="Arial"/>
                <a:ea typeface="Arial"/>
                <a:cs typeface="Arial"/>
                <a:sym typeface="Arial"/>
              </a:defRPr>
            </a:lvl4pPr>
            <a:lvl5pPr marL="2286000" lvl="4" indent="-314325" algn="l">
              <a:lnSpc>
                <a:spcPct val="90000"/>
              </a:lnSpc>
              <a:spcBef>
                <a:spcPts val="300"/>
              </a:spcBef>
              <a:spcAft>
                <a:spcPts val="0"/>
              </a:spcAft>
              <a:buSzPts val="1350"/>
              <a:buFont typeface="Noto Sans Symbols"/>
              <a:buChar char="❖"/>
              <a:defRPr sz="1350">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70" name="Google Shape;70;p30"/>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900"/>
              </a:spcBef>
              <a:spcAft>
                <a:spcPts val="0"/>
              </a:spcAft>
              <a:buSzPts val="2100"/>
              <a:buNone/>
              <a:defRPr sz="2100" b="0" cap="none">
                <a:solidFill>
                  <a:schemeClr val="dk2"/>
                </a:solidFill>
                <a:latin typeface="Arial"/>
                <a:ea typeface="Arial"/>
                <a:cs typeface="Arial"/>
                <a:sym typeface="Arial"/>
              </a:defRPr>
            </a:lvl1pPr>
            <a:lvl2pPr marL="914400" lvl="1" indent="-228600" algn="l">
              <a:lnSpc>
                <a:spcPct val="90000"/>
              </a:lnSpc>
              <a:spcBef>
                <a:spcPts val="900"/>
              </a:spcBef>
              <a:spcAft>
                <a:spcPts val="0"/>
              </a:spcAft>
              <a:buSzPts val="1650"/>
              <a:buNone/>
              <a:defRPr sz="1500" b="1"/>
            </a:lvl2pPr>
            <a:lvl3pPr marL="1371600" lvl="2" indent="-228600" algn="l">
              <a:lnSpc>
                <a:spcPct val="90000"/>
              </a:lnSpc>
              <a:spcBef>
                <a:spcPts val="150"/>
              </a:spcBef>
              <a:spcAft>
                <a:spcPts val="0"/>
              </a:spcAft>
              <a:buSzPts val="1485"/>
              <a:buNone/>
              <a:defRPr sz="1350" b="1"/>
            </a:lvl3pPr>
            <a:lvl4pPr marL="1828800" lvl="3" indent="-228600" algn="l">
              <a:lnSpc>
                <a:spcPct val="90000"/>
              </a:lnSpc>
              <a:spcBef>
                <a:spcPts val="300"/>
              </a:spcBef>
              <a:spcAft>
                <a:spcPts val="0"/>
              </a:spcAft>
              <a:buSzPts val="108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71" name="Google Shape;71;p30"/>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61950" algn="l">
              <a:lnSpc>
                <a:spcPct val="90000"/>
              </a:lnSpc>
              <a:spcBef>
                <a:spcPts val="900"/>
              </a:spcBef>
              <a:spcAft>
                <a:spcPts val="0"/>
              </a:spcAft>
              <a:buSzPts val="2100"/>
              <a:buChar char=" "/>
              <a:defRPr sz="2100">
                <a:latin typeface="Arial"/>
                <a:ea typeface="Arial"/>
                <a:cs typeface="Arial"/>
                <a:sym typeface="Arial"/>
              </a:defRPr>
            </a:lvl1pPr>
            <a:lvl2pPr marL="914400" lvl="1" indent="-354330" algn="l">
              <a:lnSpc>
                <a:spcPct val="90000"/>
              </a:lnSpc>
              <a:spcBef>
                <a:spcPts val="900"/>
              </a:spcBef>
              <a:spcAft>
                <a:spcPts val="0"/>
              </a:spcAft>
              <a:buSzPts val="1980"/>
              <a:buFont typeface="Arial"/>
              <a:buChar char="•"/>
              <a:defRPr sz="1800">
                <a:latin typeface="Arial"/>
                <a:ea typeface="Arial"/>
                <a:cs typeface="Arial"/>
                <a:sym typeface="Arial"/>
              </a:defRPr>
            </a:lvl2pPr>
            <a:lvl3pPr marL="1371600" lvl="2" indent="-322897" algn="l">
              <a:lnSpc>
                <a:spcPct val="90000"/>
              </a:lnSpc>
              <a:spcBef>
                <a:spcPts val="150"/>
              </a:spcBef>
              <a:spcAft>
                <a:spcPts val="0"/>
              </a:spcAft>
              <a:buSzPts val="1485"/>
              <a:buFont typeface="Courier New"/>
              <a:buChar char="o"/>
              <a:defRPr sz="1350">
                <a:latin typeface="Arial"/>
                <a:ea typeface="Arial"/>
                <a:cs typeface="Arial"/>
                <a:sym typeface="Arial"/>
              </a:defRPr>
            </a:lvl3pPr>
            <a:lvl4pPr marL="1828800" lvl="3" indent="-305752" algn="l">
              <a:lnSpc>
                <a:spcPct val="90000"/>
              </a:lnSpc>
              <a:spcBef>
                <a:spcPts val="300"/>
              </a:spcBef>
              <a:spcAft>
                <a:spcPts val="0"/>
              </a:spcAft>
              <a:buSzPts val="1215"/>
              <a:buFont typeface="Noto Sans Symbols"/>
              <a:buChar char="▪"/>
              <a:defRPr sz="1350">
                <a:latin typeface="Arial"/>
                <a:ea typeface="Arial"/>
                <a:cs typeface="Arial"/>
                <a:sym typeface="Arial"/>
              </a:defRPr>
            </a:lvl4pPr>
            <a:lvl5pPr marL="2286000" lvl="4" indent="-314325" algn="l">
              <a:lnSpc>
                <a:spcPct val="90000"/>
              </a:lnSpc>
              <a:spcBef>
                <a:spcPts val="300"/>
              </a:spcBef>
              <a:spcAft>
                <a:spcPts val="0"/>
              </a:spcAft>
              <a:buSzPts val="1350"/>
              <a:buFont typeface="Noto Sans Symbols"/>
              <a:buChar char="❖"/>
              <a:defRPr sz="1350">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72" name="Google Shape;72;p30"/>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lt1"/>
              </a:buClr>
              <a:buSzPts val="9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0"/>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0"/>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5" name="Google Shape;75;p30" descr="&quot; &quot;"/>
          <p:cNvPicPr preferRelativeResize="0"/>
          <p:nvPr/>
        </p:nvPicPr>
        <p:blipFill rotWithShape="1">
          <a:blip r:embed="rId2">
            <a:alphaModFix/>
          </a:blip>
          <a:srcRect/>
          <a:stretch/>
        </p:blipFill>
        <p:spPr>
          <a:xfrm>
            <a:off x="320844" y="6354906"/>
            <a:ext cx="625641" cy="51913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
        <p:cNvGrpSpPr/>
        <p:nvPr/>
      </p:nvGrpSpPr>
      <p:grpSpPr>
        <a:xfrm>
          <a:off x="0" y="0"/>
          <a:ext cx="0" cy="0"/>
          <a:chOff x="0" y="0"/>
          <a:chExt cx="0" cy="0"/>
        </a:xfrm>
      </p:grpSpPr>
      <p:sp>
        <p:nvSpPr>
          <p:cNvPr id="77" name="Google Shape;77;p31"/>
          <p:cNvSpPr txBox="1">
            <a:spLocks noGrp="1"/>
          </p:cNvSpPr>
          <p:nvPr>
            <p:ph type="title"/>
          </p:nvPr>
        </p:nvSpPr>
        <p:spPr>
          <a:xfrm>
            <a:off x="1097280" y="357184"/>
            <a:ext cx="10058400" cy="1137285"/>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3600"/>
              <a:buFont typeface="Arial"/>
              <a:buNone/>
              <a:defRPr sz="36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1"/>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Autofit/>
          </a:bodyPr>
          <a:lstStyle>
            <a:lvl1pPr marL="457200" lvl="0" indent="-361950" algn="l">
              <a:lnSpc>
                <a:spcPct val="90000"/>
              </a:lnSpc>
              <a:spcBef>
                <a:spcPts val="0"/>
              </a:spcBef>
              <a:spcAft>
                <a:spcPts val="0"/>
              </a:spcAft>
              <a:buSzPts val="2100"/>
              <a:buFont typeface="Arial"/>
              <a:buChar char="•"/>
              <a:defRPr/>
            </a:lvl1pPr>
            <a:lvl2pPr marL="914400" lvl="1" indent="-354330" algn="l">
              <a:lnSpc>
                <a:spcPct val="90000"/>
              </a:lnSpc>
              <a:spcBef>
                <a:spcPts val="150"/>
              </a:spcBef>
              <a:spcAft>
                <a:spcPts val="0"/>
              </a:spcAft>
              <a:buSzPts val="1980"/>
              <a:buFont typeface="Arial"/>
              <a:buChar char="•"/>
              <a:defRPr sz="1800">
                <a:solidFill>
                  <a:schemeClr val="dk1"/>
                </a:solidFill>
                <a:latin typeface="Arial"/>
                <a:ea typeface="Arial"/>
                <a:cs typeface="Arial"/>
                <a:sym typeface="Arial"/>
              </a:defRPr>
            </a:lvl2pPr>
            <a:lvl3pPr marL="1371600" lvl="2" indent="-340360" algn="l">
              <a:lnSpc>
                <a:spcPct val="90000"/>
              </a:lnSpc>
              <a:spcBef>
                <a:spcPts val="150"/>
              </a:spcBef>
              <a:spcAft>
                <a:spcPts val="0"/>
              </a:spcAft>
              <a:buSzPts val="1760"/>
              <a:buFont typeface="Courier New"/>
              <a:buChar char="o"/>
              <a:defRPr sz="1600">
                <a:solidFill>
                  <a:schemeClr val="dk1"/>
                </a:solidFill>
              </a:defRPr>
            </a:lvl3pPr>
            <a:lvl4pPr marL="1828800" lvl="3" indent="-320039" algn="l">
              <a:lnSpc>
                <a:spcPct val="90000"/>
              </a:lnSpc>
              <a:spcBef>
                <a:spcPts val="300"/>
              </a:spcBef>
              <a:spcAft>
                <a:spcPts val="0"/>
              </a:spcAft>
              <a:buSzPts val="1440"/>
              <a:buChar char="–"/>
              <a:defRPr sz="1600">
                <a:solidFill>
                  <a:schemeClr val="dk1"/>
                </a:solidFill>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79" name="Google Shape;79;p31"/>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61950" algn="l">
              <a:lnSpc>
                <a:spcPct val="90000"/>
              </a:lnSpc>
              <a:spcBef>
                <a:spcPts val="900"/>
              </a:spcBef>
              <a:spcAft>
                <a:spcPts val="0"/>
              </a:spcAft>
              <a:buSzPts val="2100"/>
              <a:buFont typeface="Arial"/>
              <a:buChar char="•"/>
              <a:defRPr/>
            </a:lvl1pPr>
            <a:lvl2pPr marL="914400" lvl="1" indent="-354330" algn="l">
              <a:lnSpc>
                <a:spcPct val="90000"/>
              </a:lnSpc>
              <a:spcBef>
                <a:spcPts val="150"/>
              </a:spcBef>
              <a:spcAft>
                <a:spcPts val="0"/>
              </a:spcAft>
              <a:buSzPts val="1980"/>
              <a:buFont typeface="Arial"/>
              <a:buChar char="•"/>
              <a:defRPr sz="1800">
                <a:solidFill>
                  <a:schemeClr val="dk1"/>
                </a:solidFill>
              </a:defRPr>
            </a:lvl2pPr>
            <a:lvl3pPr marL="1371600" lvl="2" indent="-340360" algn="l">
              <a:lnSpc>
                <a:spcPct val="90000"/>
              </a:lnSpc>
              <a:spcBef>
                <a:spcPts val="150"/>
              </a:spcBef>
              <a:spcAft>
                <a:spcPts val="0"/>
              </a:spcAft>
              <a:buSzPts val="1760"/>
              <a:buFont typeface="Courier New"/>
              <a:buChar char="o"/>
              <a:defRPr sz="1600">
                <a:solidFill>
                  <a:schemeClr val="dk1"/>
                </a:solidFill>
              </a:defRPr>
            </a:lvl3pPr>
            <a:lvl4pPr marL="1828800" lvl="3" indent="-320039" algn="l">
              <a:lnSpc>
                <a:spcPct val="90000"/>
              </a:lnSpc>
              <a:spcBef>
                <a:spcPts val="300"/>
              </a:spcBef>
              <a:spcAft>
                <a:spcPts val="0"/>
              </a:spcAft>
              <a:buSzPts val="1440"/>
              <a:buChar char="–"/>
              <a:defRPr sz="1600"/>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80" name="Google Shape;80;p31"/>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lt1"/>
              </a:buClr>
              <a:buSzPts val="9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1"/>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3" name="Google Shape;83;p31" descr="&quot; &quot;"/>
          <p:cNvPicPr preferRelativeResize="0"/>
          <p:nvPr/>
        </p:nvPicPr>
        <p:blipFill rotWithShape="1">
          <a:blip r:embed="rId2">
            <a:alphaModFix/>
          </a:blip>
          <a:srcRect/>
          <a:stretch/>
        </p:blipFill>
        <p:spPr>
          <a:xfrm>
            <a:off x="320844" y="6354906"/>
            <a:ext cx="625641" cy="5191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32"/>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2"/>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2"/>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900">
                <a:solidFill>
                  <a:schemeClr val="lt1"/>
                </a:solidFill>
                <a:latin typeface="Arial"/>
                <a:ea typeface="Arial"/>
                <a:cs typeface="Arial"/>
                <a:sym typeface="Arial"/>
              </a:defRPr>
            </a:lvl1pPr>
            <a:lvl2pPr marL="0" lvl="1" indent="0" algn="r">
              <a:spcBef>
                <a:spcPts val="0"/>
              </a:spcBef>
              <a:buNone/>
              <a:defRPr sz="900">
                <a:solidFill>
                  <a:schemeClr val="lt1"/>
                </a:solidFill>
                <a:latin typeface="Arial"/>
                <a:ea typeface="Arial"/>
                <a:cs typeface="Arial"/>
                <a:sym typeface="Arial"/>
              </a:defRPr>
            </a:lvl2pPr>
            <a:lvl3pPr marL="0" lvl="2" indent="0" algn="r">
              <a:spcBef>
                <a:spcPts val="0"/>
              </a:spcBef>
              <a:buNone/>
              <a:defRPr sz="900">
                <a:solidFill>
                  <a:schemeClr val="lt1"/>
                </a:solidFill>
                <a:latin typeface="Arial"/>
                <a:ea typeface="Arial"/>
                <a:cs typeface="Arial"/>
                <a:sym typeface="Arial"/>
              </a:defRPr>
            </a:lvl3pPr>
            <a:lvl4pPr marL="0" lvl="3" indent="0" algn="r">
              <a:spcBef>
                <a:spcPts val="0"/>
              </a:spcBef>
              <a:buNone/>
              <a:defRPr sz="900">
                <a:solidFill>
                  <a:schemeClr val="lt1"/>
                </a:solidFill>
                <a:latin typeface="Arial"/>
                <a:ea typeface="Arial"/>
                <a:cs typeface="Arial"/>
                <a:sym typeface="Arial"/>
              </a:defRPr>
            </a:lvl4pPr>
            <a:lvl5pPr marL="0" lvl="4" indent="0" algn="r">
              <a:spcBef>
                <a:spcPts val="0"/>
              </a:spcBef>
              <a:buNone/>
              <a:defRPr sz="900">
                <a:solidFill>
                  <a:schemeClr val="lt1"/>
                </a:solidFill>
                <a:latin typeface="Arial"/>
                <a:ea typeface="Arial"/>
                <a:cs typeface="Arial"/>
                <a:sym typeface="Arial"/>
              </a:defRPr>
            </a:lvl5pPr>
            <a:lvl6pPr marL="0" lvl="5" indent="0" algn="r">
              <a:spcBef>
                <a:spcPts val="0"/>
              </a:spcBef>
              <a:buNone/>
              <a:defRPr sz="900">
                <a:solidFill>
                  <a:schemeClr val="lt1"/>
                </a:solidFill>
                <a:latin typeface="Arial"/>
                <a:ea typeface="Arial"/>
                <a:cs typeface="Arial"/>
                <a:sym typeface="Arial"/>
              </a:defRPr>
            </a:lvl6pPr>
            <a:lvl7pPr marL="0" lvl="6" indent="0" algn="r">
              <a:spcBef>
                <a:spcPts val="0"/>
              </a:spcBef>
              <a:buNone/>
              <a:defRPr sz="900">
                <a:solidFill>
                  <a:schemeClr val="lt1"/>
                </a:solidFill>
                <a:latin typeface="Arial"/>
                <a:ea typeface="Arial"/>
                <a:cs typeface="Arial"/>
                <a:sym typeface="Arial"/>
              </a:defRPr>
            </a:lvl7pPr>
            <a:lvl8pPr marL="0" lvl="7" indent="0" algn="r">
              <a:spcBef>
                <a:spcPts val="0"/>
              </a:spcBef>
              <a:buNone/>
              <a:defRPr sz="900">
                <a:solidFill>
                  <a:schemeClr val="lt1"/>
                </a:solidFill>
                <a:latin typeface="Arial"/>
                <a:ea typeface="Arial"/>
                <a:cs typeface="Arial"/>
                <a:sym typeface="Arial"/>
              </a:defRPr>
            </a:lvl8pPr>
            <a:lvl9pPr marL="0" lvl="8" indent="0" algn="r">
              <a:spcBef>
                <a:spcPts val="0"/>
              </a:spcBef>
              <a:buNone/>
              <a:defRPr sz="9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88"/>
        <p:cNvGrpSpPr/>
        <p:nvPr/>
      </p:nvGrpSpPr>
      <p:grpSpPr>
        <a:xfrm>
          <a:off x="0" y="0"/>
          <a:ext cx="0" cy="0"/>
          <a:chOff x="0" y="0"/>
          <a:chExt cx="0" cy="0"/>
        </a:xfrm>
      </p:grpSpPr>
      <p:sp>
        <p:nvSpPr>
          <p:cNvPr id="89" name="Google Shape;89;p33"/>
          <p:cNvSpPr txBox="1">
            <a:spLocks noGrp="1"/>
          </p:cNvSpPr>
          <p:nvPr>
            <p:ph type="title"/>
          </p:nvPr>
        </p:nvSpPr>
        <p:spPr>
          <a:xfrm>
            <a:off x="1066800" y="111751"/>
            <a:ext cx="10058400" cy="1453992"/>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3600"/>
              <a:buFont typeface="Arial"/>
              <a:buNone/>
              <a:defRPr>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3"/>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3"/>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3"/>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33"/>
          <p:cNvSpPr txBox="1">
            <a:spLocks noGrp="1"/>
          </p:cNvSpPr>
          <p:nvPr>
            <p:ph type="body" idx="1"/>
          </p:nvPr>
        </p:nvSpPr>
        <p:spPr>
          <a:xfrm>
            <a:off x="1036637" y="1996528"/>
            <a:ext cx="10088563" cy="4022725"/>
          </a:xfrm>
          <a:prstGeom prst="rect">
            <a:avLst/>
          </a:prstGeom>
          <a:noFill/>
          <a:ln>
            <a:noFill/>
          </a:ln>
        </p:spPr>
        <p:txBody>
          <a:bodyPr spcFirstLastPara="1" wrap="square" lIns="0" tIns="45700" rIns="0" bIns="45700" anchor="t" anchorCtr="0">
            <a:normAutofit/>
          </a:bodyPr>
          <a:lstStyle>
            <a:lvl1pPr marL="457200" lvl="0" indent="-361950" algn="l">
              <a:lnSpc>
                <a:spcPct val="90000"/>
              </a:lnSpc>
              <a:spcBef>
                <a:spcPts val="900"/>
              </a:spcBef>
              <a:spcAft>
                <a:spcPts val="0"/>
              </a:spcAft>
              <a:buSzPts val="2100"/>
              <a:buChar char=" "/>
              <a:defRPr/>
            </a:lvl1pPr>
            <a:lvl2pPr marL="914400" lvl="1" indent="-375285" algn="l">
              <a:lnSpc>
                <a:spcPct val="90000"/>
              </a:lnSpc>
              <a:spcBef>
                <a:spcPts val="900"/>
              </a:spcBef>
              <a:spcAft>
                <a:spcPts val="0"/>
              </a:spcAft>
              <a:buSzPts val="2310"/>
              <a:buChar char="•"/>
              <a:defRPr/>
            </a:lvl2pPr>
            <a:lvl3pPr marL="1371600" lvl="2" indent="-354330" algn="l">
              <a:lnSpc>
                <a:spcPct val="90000"/>
              </a:lnSpc>
              <a:spcBef>
                <a:spcPts val="150"/>
              </a:spcBef>
              <a:spcAft>
                <a:spcPts val="0"/>
              </a:spcAft>
              <a:buSzPts val="1980"/>
              <a:buChar char="o"/>
              <a:defRPr/>
            </a:lvl3pPr>
            <a:lvl4pPr marL="1828800" lvl="3" indent="-305752" algn="l">
              <a:lnSpc>
                <a:spcPct val="90000"/>
              </a:lnSpc>
              <a:spcBef>
                <a:spcPts val="300"/>
              </a:spcBef>
              <a:spcAft>
                <a:spcPts val="0"/>
              </a:spcAft>
              <a:buSzPts val="1215"/>
              <a:buChar char="–"/>
              <a:defRPr/>
            </a:lvl4pPr>
            <a:lvl5pPr marL="2286000" lvl="4" indent="-314325" algn="l">
              <a:lnSpc>
                <a:spcPct val="90000"/>
              </a:lnSpc>
              <a:spcBef>
                <a:spcPts val="300"/>
              </a:spcBef>
              <a:spcAft>
                <a:spcPts val="0"/>
              </a:spcAft>
              <a:buSzPts val="135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pic>
        <p:nvPicPr>
          <p:cNvPr id="94" name="Google Shape;94;p33" descr="&quot; &quot;"/>
          <p:cNvPicPr preferRelativeResize="0"/>
          <p:nvPr/>
        </p:nvPicPr>
        <p:blipFill rotWithShape="1">
          <a:blip r:embed="rId2">
            <a:alphaModFix/>
          </a:blip>
          <a:srcRect/>
          <a:stretch/>
        </p:blipFill>
        <p:spPr>
          <a:xfrm>
            <a:off x="320844" y="6354906"/>
            <a:ext cx="625641" cy="5191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Relationship Id="rId15" Type="http://schemas.openxmlformats.org/officeDocument/2006/relationships/slideLayout" Target="../slideLayouts/slideLayout37.xml"/><Relationship Id="rId16" Type="http://schemas.openxmlformats.org/officeDocument/2006/relationships/slideLayout" Target="../slideLayouts/slideLayout38.xml"/><Relationship Id="rId17" Type="http://schemas.openxmlformats.org/officeDocument/2006/relationships/theme" Target="../theme/theme2.xml"/><Relationship Id="rId18" Type="http://schemas.openxmlformats.org/officeDocument/2006/relationships/image" Target="../media/image11.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slideLayout" Target="../slideLayouts/slideLayout50.xml"/><Relationship Id="rId13" Type="http://schemas.openxmlformats.org/officeDocument/2006/relationships/slideLayout" Target="../slideLayouts/slideLayout51.xml"/><Relationship Id="rId14" Type="http://schemas.openxmlformats.org/officeDocument/2006/relationships/slideLayout" Target="../slideLayouts/slideLayout52.xml"/><Relationship Id="rId15" Type="http://schemas.openxmlformats.org/officeDocument/2006/relationships/slideLayout" Target="../slideLayouts/slideLayout53.xml"/><Relationship Id="rId16" Type="http://schemas.openxmlformats.org/officeDocument/2006/relationships/slideLayout" Target="../slideLayouts/slideLayout54.xml"/><Relationship Id="rId17" Type="http://schemas.openxmlformats.org/officeDocument/2006/relationships/slideLayout" Target="../slideLayouts/slideLayout55.xml"/><Relationship Id="rId18" Type="http://schemas.openxmlformats.org/officeDocument/2006/relationships/theme" Target="../theme/theme3.xml"/><Relationship Id="rId19" Type="http://schemas.openxmlformats.org/officeDocument/2006/relationships/image" Target="../media/image11.png"/><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Shape 9"/>
        <p:cNvGrpSpPr/>
        <p:nvPr/>
      </p:nvGrpSpPr>
      <p:grpSpPr>
        <a:xfrm>
          <a:off x="0" y="0"/>
          <a:ext cx="0" cy="0"/>
          <a:chOff x="0" y="0"/>
          <a:chExt cx="0" cy="0"/>
        </a:xfrm>
      </p:grpSpPr>
      <p:sp>
        <p:nvSpPr>
          <p:cNvPr id="10" name="Google Shape;10;p24"/>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4"/>
          <p:cNvSpPr/>
          <p:nvPr/>
        </p:nvSpPr>
        <p:spPr>
          <a:xfrm>
            <a:off x="2" y="6356350"/>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4"/>
          <p:cNvSpPr txBox="1">
            <a:spLocks noGrp="1"/>
          </p:cNvSpPr>
          <p:nvPr>
            <p:ph type="title"/>
          </p:nvPr>
        </p:nvSpPr>
        <p:spPr>
          <a:xfrm>
            <a:off x="1066800" y="162365"/>
            <a:ext cx="10058400" cy="1453992"/>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4"/>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9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4"/>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9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24"/>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0" marR="0" lvl="1" indent="0" algn="r" rtl="0">
              <a:spcBef>
                <a:spcPts val="0"/>
              </a:spcBef>
              <a:buNone/>
              <a:defRPr sz="900" b="0" i="0" u="none" strike="noStrike" cap="none">
                <a:solidFill>
                  <a:schemeClr val="lt1"/>
                </a:solidFill>
                <a:latin typeface="Arial"/>
                <a:ea typeface="Arial"/>
                <a:cs typeface="Arial"/>
                <a:sym typeface="Arial"/>
              </a:defRPr>
            </a:lvl2pPr>
            <a:lvl3pPr marL="0" marR="0" lvl="2" indent="0" algn="r" rtl="0">
              <a:spcBef>
                <a:spcPts val="0"/>
              </a:spcBef>
              <a:buNone/>
              <a:defRPr sz="900" b="0" i="0" u="none" strike="noStrike" cap="none">
                <a:solidFill>
                  <a:schemeClr val="lt1"/>
                </a:solidFill>
                <a:latin typeface="Arial"/>
                <a:ea typeface="Arial"/>
                <a:cs typeface="Arial"/>
                <a:sym typeface="Arial"/>
              </a:defRPr>
            </a:lvl3pPr>
            <a:lvl4pPr marL="0" marR="0" lvl="3" indent="0" algn="r" rtl="0">
              <a:spcBef>
                <a:spcPts val="0"/>
              </a:spcBef>
              <a:buNone/>
              <a:defRPr sz="900" b="0" i="0" u="none" strike="noStrike" cap="none">
                <a:solidFill>
                  <a:schemeClr val="lt1"/>
                </a:solidFill>
                <a:latin typeface="Arial"/>
                <a:ea typeface="Arial"/>
                <a:cs typeface="Arial"/>
                <a:sym typeface="Arial"/>
              </a:defRPr>
            </a:lvl4pPr>
            <a:lvl5pPr marL="0" marR="0" lvl="4" indent="0" algn="r" rtl="0">
              <a:spcBef>
                <a:spcPts val="0"/>
              </a:spcBef>
              <a:buNone/>
              <a:defRPr sz="900" b="0" i="0" u="none" strike="noStrike" cap="none">
                <a:solidFill>
                  <a:schemeClr val="lt1"/>
                </a:solidFill>
                <a:latin typeface="Arial"/>
                <a:ea typeface="Arial"/>
                <a:cs typeface="Arial"/>
                <a:sym typeface="Arial"/>
              </a:defRPr>
            </a:lvl5pPr>
            <a:lvl6pPr marL="0" marR="0" lvl="5" indent="0" algn="r" rtl="0">
              <a:spcBef>
                <a:spcPts val="0"/>
              </a:spcBef>
              <a:buNone/>
              <a:defRPr sz="900" b="0" i="0" u="none" strike="noStrike" cap="none">
                <a:solidFill>
                  <a:schemeClr val="lt1"/>
                </a:solidFill>
                <a:latin typeface="Arial"/>
                <a:ea typeface="Arial"/>
                <a:cs typeface="Arial"/>
                <a:sym typeface="Arial"/>
              </a:defRPr>
            </a:lvl6pPr>
            <a:lvl7pPr marL="0" marR="0" lvl="6" indent="0" algn="r" rtl="0">
              <a:spcBef>
                <a:spcPts val="0"/>
              </a:spcBef>
              <a:buNone/>
              <a:defRPr sz="900" b="0" i="0" u="none" strike="noStrike" cap="none">
                <a:solidFill>
                  <a:schemeClr val="lt1"/>
                </a:solidFill>
                <a:latin typeface="Arial"/>
                <a:ea typeface="Arial"/>
                <a:cs typeface="Arial"/>
                <a:sym typeface="Arial"/>
              </a:defRPr>
            </a:lvl7pPr>
            <a:lvl8pPr marL="0" marR="0" lvl="7" indent="0" algn="r" rtl="0">
              <a:spcBef>
                <a:spcPts val="0"/>
              </a:spcBef>
              <a:buNone/>
              <a:defRPr sz="900" b="0" i="0" u="none" strike="noStrike" cap="none">
                <a:solidFill>
                  <a:schemeClr val="lt1"/>
                </a:solidFill>
                <a:latin typeface="Arial"/>
                <a:ea typeface="Arial"/>
                <a:cs typeface="Arial"/>
                <a:sym typeface="Arial"/>
              </a:defRPr>
            </a:lvl8pPr>
            <a:lvl9pPr marL="0" marR="0" lvl="8" indent="0" algn="r" rtl="0">
              <a:spcBef>
                <a:spcPts val="0"/>
              </a:spcBef>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24"/>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61950" algn="l" rtl="0">
              <a:lnSpc>
                <a:spcPct val="90000"/>
              </a:lnSpc>
              <a:spcBef>
                <a:spcPts val="900"/>
              </a:spcBef>
              <a:spcAft>
                <a:spcPts val="0"/>
              </a:spcAft>
              <a:buClr>
                <a:schemeClr val="accent1"/>
              </a:buClr>
              <a:buSzPts val="2100"/>
              <a:buFont typeface="Calibri"/>
              <a:buChar char=" "/>
              <a:defRPr sz="2100" b="0" i="0" u="none" strike="noStrike" cap="none">
                <a:solidFill>
                  <a:schemeClr val="dk1"/>
                </a:solidFill>
                <a:latin typeface="Arial"/>
                <a:ea typeface="Arial"/>
                <a:cs typeface="Arial"/>
                <a:sym typeface="Arial"/>
              </a:defRPr>
            </a:lvl1pPr>
            <a:lvl2pPr marL="914400" marR="0" lvl="1" indent="-375285" algn="l" rtl="0">
              <a:lnSpc>
                <a:spcPct val="90000"/>
              </a:lnSpc>
              <a:spcBef>
                <a:spcPts val="900"/>
              </a:spcBef>
              <a:spcAft>
                <a:spcPts val="0"/>
              </a:spcAft>
              <a:buClr>
                <a:srgbClr val="3494BA"/>
              </a:buClr>
              <a:buSzPts val="2310"/>
              <a:buFont typeface="Arial"/>
              <a:buChar char="•"/>
              <a:defRPr sz="2100" b="0" i="0" u="none" strike="noStrike" cap="none">
                <a:solidFill>
                  <a:schemeClr val="dk1"/>
                </a:solidFill>
                <a:latin typeface="Arial"/>
                <a:ea typeface="Arial"/>
                <a:cs typeface="Arial"/>
                <a:sym typeface="Arial"/>
              </a:defRPr>
            </a:lvl2pPr>
            <a:lvl3pPr marL="1371600" marR="0" lvl="2" indent="-354330" algn="l" rtl="0">
              <a:lnSpc>
                <a:spcPct val="90000"/>
              </a:lnSpc>
              <a:spcBef>
                <a:spcPts val="150"/>
              </a:spcBef>
              <a:spcAft>
                <a:spcPts val="0"/>
              </a:spcAft>
              <a:buClr>
                <a:schemeClr val="accent1"/>
              </a:buClr>
              <a:buSzPts val="1980"/>
              <a:buFont typeface="Courier New"/>
              <a:buChar char="o"/>
              <a:defRPr sz="1800" b="0" i="0" u="none" strike="noStrike" cap="none">
                <a:solidFill>
                  <a:schemeClr val="dk1"/>
                </a:solidFill>
                <a:latin typeface="Arial"/>
                <a:ea typeface="Arial"/>
                <a:cs typeface="Arial"/>
                <a:sym typeface="Arial"/>
              </a:defRPr>
            </a:lvl3pPr>
            <a:lvl4pPr marL="1828800" marR="0" lvl="3" indent="-305752" algn="l" rtl="0">
              <a:lnSpc>
                <a:spcPct val="90000"/>
              </a:lnSpc>
              <a:spcBef>
                <a:spcPts val="300"/>
              </a:spcBef>
              <a:spcAft>
                <a:spcPts val="0"/>
              </a:spcAft>
              <a:buClr>
                <a:schemeClr val="accent1"/>
              </a:buClr>
              <a:buSzPts val="1215"/>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00"/>
              </a:spcBef>
              <a:spcAft>
                <a:spcPts val="0"/>
              </a:spcAft>
              <a:buClr>
                <a:schemeClr val="accent1"/>
              </a:buClr>
              <a:buSzPts val="1350"/>
              <a:buFont typeface="Noto Sans Symbols"/>
              <a:buChar char="▪"/>
              <a:defRPr sz="1350" b="0" i="0" u="none" strike="noStrike" cap="none">
                <a:solidFill>
                  <a:schemeClr val="dk1"/>
                </a:solidFill>
                <a:latin typeface="Arial"/>
                <a:ea typeface="Arial"/>
                <a:cs typeface="Arial"/>
                <a:sym typeface="Arial"/>
              </a:defRPr>
            </a:lvl5pPr>
            <a:lvl6pPr marL="2743200" marR="0" lvl="5" indent="-295275" algn="l" rtl="0">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Arial"/>
                <a:ea typeface="Arial"/>
                <a:cs typeface="Arial"/>
                <a:sym typeface="Arial"/>
              </a:defRPr>
            </a:lvl6pPr>
            <a:lvl7pPr marL="3200400" marR="0" lvl="6" indent="-295275" algn="l" rtl="0">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Arial"/>
                <a:ea typeface="Arial"/>
                <a:cs typeface="Arial"/>
                <a:sym typeface="Arial"/>
              </a:defRPr>
            </a:lvl7pPr>
            <a:lvl8pPr marL="3657600" marR="0" lvl="7" indent="-295275" algn="l" rtl="0">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Arial"/>
                <a:ea typeface="Arial"/>
                <a:cs typeface="Arial"/>
                <a:sym typeface="Arial"/>
              </a:defRPr>
            </a:lvl8pPr>
            <a:lvl9pPr marL="4114800" marR="0" lvl="8" indent="-295275" algn="l" rtl="0">
              <a:lnSpc>
                <a:spcPct val="90000"/>
              </a:lnSpc>
              <a:spcBef>
                <a:spcPts val="300"/>
              </a:spcBef>
              <a:spcAft>
                <a:spcPts val="300"/>
              </a:spcAft>
              <a:buClr>
                <a:schemeClr val="accent1"/>
              </a:buClr>
              <a:buSzPts val="1050"/>
              <a:buFont typeface="Calibri"/>
              <a:buChar char="◦"/>
              <a:defRPr sz="1050" b="0" i="0" u="none" strike="noStrike" cap="none">
                <a:solidFill>
                  <a:srgbClr val="3F3F3F"/>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grpSp>
        <p:nvGrpSpPr>
          <p:cNvPr id="241" name="Google Shape;241;p34"/>
          <p:cNvGrpSpPr/>
          <p:nvPr/>
        </p:nvGrpSpPr>
        <p:grpSpPr>
          <a:xfrm>
            <a:off x="0" y="0"/>
            <a:ext cx="12192000" cy="6866467"/>
            <a:chOff x="0" y="-8467"/>
            <a:chExt cx="12192000" cy="6866467"/>
          </a:xfrm>
        </p:grpSpPr>
        <p:cxnSp>
          <p:nvCxnSpPr>
            <p:cNvPr id="242" name="Google Shape;242;p34"/>
            <p:cNvCxnSpPr/>
            <p:nvPr/>
          </p:nvCxnSpPr>
          <p:spPr>
            <a:xfrm>
              <a:off x="9169166" y="-8467"/>
              <a:ext cx="1783321" cy="6856484"/>
            </a:xfrm>
            <a:prstGeom prst="straightConnector1">
              <a:avLst/>
            </a:prstGeom>
            <a:noFill/>
            <a:ln w="9525" cap="flat" cmpd="sng">
              <a:solidFill>
                <a:schemeClr val="accent1">
                  <a:alpha val="69019"/>
                </a:schemeClr>
              </a:solidFill>
              <a:prstDash val="solid"/>
              <a:round/>
              <a:headEnd type="none" w="sm" len="sm"/>
              <a:tailEnd type="none" w="sm" len="sm"/>
            </a:ln>
          </p:spPr>
        </p:cxnSp>
        <p:cxnSp>
          <p:nvCxnSpPr>
            <p:cNvPr id="243" name="Google Shape;243;p34"/>
            <p:cNvCxnSpPr/>
            <p:nvPr/>
          </p:nvCxnSpPr>
          <p:spPr>
            <a:xfrm flipH="1">
              <a:off x="8475260" y="3681413"/>
              <a:ext cx="3713565" cy="3166604"/>
            </a:xfrm>
            <a:prstGeom prst="straightConnector1">
              <a:avLst/>
            </a:prstGeom>
            <a:noFill/>
            <a:ln w="9525" cap="flat" cmpd="sng">
              <a:solidFill>
                <a:schemeClr val="accent1">
                  <a:alpha val="69019"/>
                </a:schemeClr>
              </a:solidFill>
              <a:prstDash val="solid"/>
              <a:round/>
              <a:headEnd type="none" w="sm" len="sm"/>
              <a:tailEnd type="none" w="sm" len="sm"/>
            </a:ln>
          </p:spPr>
        </p:cxnSp>
        <p:sp>
          <p:nvSpPr>
            <p:cNvPr id="244" name="Google Shape;244;p34"/>
            <p:cNvSpPr/>
            <p:nvPr/>
          </p:nvSpPr>
          <p:spPr>
            <a:xfrm>
              <a:off x="9181476" y="-8467"/>
              <a:ext cx="3007349" cy="6866467"/>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4901"/>
              </a:schemeClr>
            </a:solidFill>
            <a:ln>
              <a:noFill/>
            </a:ln>
          </p:spPr>
        </p:sp>
        <p:sp>
          <p:nvSpPr>
            <p:cNvPr id="245" name="Google Shape;245;p34"/>
            <p:cNvSpPr/>
            <p:nvPr/>
          </p:nvSpPr>
          <p:spPr>
            <a:xfrm>
              <a:off x="9603442" y="-8467"/>
              <a:ext cx="2588558" cy="6866467"/>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246" name="Google Shape;246;p34"/>
            <p:cNvSpPr/>
            <p:nvPr/>
          </p:nvSpPr>
          <p:spPr>
            <a:xfrm>
              <a:off x="8932333" y="3048000"/>
              <a:ext cx="3259667" cy="3810000"/>
            </a:xfrm>
            <a:prstGeom prst="triangle">
              <a:avLst>
                <a:gd name="adj" fmla="val 100000"/>
              </a:avLst>
            </a:prstGeom>
            <a:solidFill>
              <a:srgbClr val="374C81">
                <a:alpha val="6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34"/>
            <p:cNvSpPr/>
            <p:nvPr/>
          </p:nvSpPr>
          <p:spPr>
            <a:xfrm>
              <a:off x="9190612" y="-8467"/>
              <a:ext cx="2998214" cy="6866467"/>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019"/>
              </a:srgbClr>
            </a:solidFill>
            <a:ln>
              <a:noFill/>
            </a:ln>
          </p:spPr>
        </p:sp>
        <p:sp>
          <p:nvSpPr>
            <p:cNvPr id="248" name="Google Shape;248;p34"/>
            <p:cNvSpPr/>
            <p:nvPr/>
          </p:nvSpPr>
          <p:spPr>
            <a:xfrm>
              <a:off x="10898730" y="-8467"/>
              <a:ext cx="1290094" cy="6866467"/>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019"/>
              </a:srgbClr>
            </a:solidFill>
            <a:ln>
              <a:noFill/>
            </a:ln>
          </p:spPr>
        </p:sp>
        <p:sp>
          <p:nvSpPr>
            <p:cNvPr id="249" name="Google Shape;249;p34"/>
            <p:cNvSpPr/>
            <p:nvPr/>
          </p:nvSpPr>
          <p:spPr>
            <a:xfrm>
              <a:off x="10938999" y="-8467"/>
              <a:ext cx="1249825" cy="6866467"/>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250" name="Google Shape;250;p34"/>
            <p:cNvSpPr/>
            <p:nvPr/>
          </p:nvSpPr>
          <p:spPr>
            <a:xfrm>
              <a:off x="10371666" y="3589867"/>
              <a:ext cx="1817159" cy="3268133"/>
            </a:xfrm>
            <a:prstGeom prst="triangle">
              <a:avLst>
                <a:gd name="adj" fmla="val 100000"/>
              </a:avLst>
            </a:prstGeom>
            <a:solidFill>
              <a:srgbClr val="374C81">
                <a:alpha val="6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34"/>
            <p:cNvSpPr/>
            <p:nvPr/>
          </p:nvSpPr>
          <p:spPr>
            <a:xfrm>
              <a:off x="0" y="4013200"/>
              <a:ext cx="448733" cy="2844800"/>
            </a:xfrm>
            <a:prstGeom prst="triangle">
              <a:avLst>
                <a:gd name="adj" fmla="val 0"/>
              </a:avLst>
            </a:prstGeom>
            <a:solidFill>
              <a:srgbClr val="072B62">
                <a:alpha val="6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2" name="Google Shape;252;p34"/>
          <p:cNvSpPr txBox="1">
            <a:spLocks noGrp="1"/>
          </p:cNvSpPr>
          <p:nvPr>
            <p:ph type="title"/>
          </p:nvPr>
        </p:nvSpPr>
        <p:spPr>
          <a:xfrm>
            <a:off x="555786" y="257216"/>
            <a:ext cx="8992572" cy="1320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53" name="Google Shape;253;p34"/>
          <p:cNvSpPr txBox="1">
            <a:spLocks noGrp="1"/>
          </p:cNvSpPr>
          <p:nvPr>
            <p:ph type="body" idx="1"/>
          </p:nvPr>
        </p:nvSpPr>
        <p:spPr>
          <a:xfrm>
            <a:off x="513012" y="1719618"/>
            <a:ext cx="9035346" cy="4955157"/>
          </a:xfrm>
          <a:prstGeom prst="rect">
            <a:avLst/>
          </a:prstGeom>
          <a:noFill/>
          <a:ln>
            <a:noFill/>
          </a:ln>
        </p:spPr>
        <p:txBody>
          <a:bodyPr spcFirstLastPara="1" wrap="square" lIns="91425" tIns="91425" rIns="91425" bIns="91425"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pic>
        <p:nvPicPr>
          <p:cNvPr id="254" name="Google Shape;254;p34"/>
          <p:cNvPicPr preferRelativeResize="0"/>
          <p:nvPr/>
        </p:nvPicPr>
        <p:blipFill rotWithShape="1">
          <a:blip r:embed="rId18">
            <a:alphaModFix/>
          </a:blip>
          <a:srcRect/>
          <a:stretch/>
        </p:blipFill>
        <p:spPr>
          <a:xfrm>
            <a:off x="9747105" y="0"/>
            <a:ext cx="2377440" cy="2377438"/>
          </a:xfrm>
          <a:prstGeom prst="rect">
            <a:avLst/>
          </a:prstGeom>
          <a:noFill/>
          <a:ln>
            <a:noFill/>
          </a:ln>
        </p:spPr>
      </p:pic>
      <p:sp>
        <p:nvSpPr>
          <p:cNvPr id="255" name="Google Shape;255;p34"/>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6"/>
        <p:cNvGrpSpPr/>
        <p:nvPr/>
      </p:nvGrpSpPr>
      <p:grpSpPr>
        <a:xfrm>
          <a:off x="0" y="0"/>
          <a:ext cx="0" cy="0"/>
          <a:chOff x="0" y="0"/>
          <a:chExt cx="0" cy="0"/>
        </a:xfrm>
      </p:grpSpPr>
      <p:grpSp>
        <p:nvGrpSpPr>
          <p:cNvPr id="327" name="Google Shape;327;p36"/>
          <p:cNvGrpSpPr/>
          <p:nvPr/>
        </p:nvGrpSpPr>
        <p:grpSpPr>
          <a:xfrm>
            <a:off x="0" y="0"/>
            <a:ext cx="12192142" cy="6866567"/>
            <a:chOff x="0" y="-8467"/>
            <a:chExt cx="12192142" cy="6866567"/>
          </a:xfrm>
        </p:grpSpPr>
        <p:cxnSp>
          <p:nvCxnSpPr>
            <p:cNvPr id="328" name="Google Shape;328;p36"/>
            <p:cNvCxnSpPr/>
            <p:nvPr/>
          </p:nvCxnSpPr>
          <p:spPr>
            <a:xfrm>
              <a:off x="9169166" y="-8467"/>
              <a:ext cx="1783200" cy="6856500"/>
            </a:xfrm>
            <a:prstGeom prst="straightConnector1">
              <a:avLst/>
            </a:prstGeom>
            <a:noFill/>
            <a:ln w="9525" cap="flat" cmpd="sng">
              <a:solidFill>
                <a:schemeClr val="accent1">
                  <a:alpha val="69019"/>
                </a:schemeClr>
              </a:solidFill>
              <a:prstDash val="solid"/>
              <a:round/>
              <a:headEnd type="none" w="sm" len="sm"/>
              <a:tailEnd type="none" w="sm" len="sm"/>
            </a:ln>
          </p:spPr>
        </p:cxnSp>
        <p:cxnSp>
          <p:nvCxnSpPr>
            <p:cNvPr id="329" name="Google Shape;329;p36"/>
            <p:cNvCxnSpPr/>
            <p:nvPr/>
          </p:nvCxnSpPr>
          <p:spPr>
            <a:xfrm flipH="1">
              <a:off x="8475125" y="3681413"/>
              <a:ext cx="3713700" cy="3166500"/>
            </a:xfrm>
            <a:prstGeom prst="straightConnector1">
              <a:avLst/>
            </a:prstGeom>
            <a:noFill/>
            <a:ln w="9525" cap="flat" cmpd="sng">
              <a:solidFill>
                <a:schemeClr val="accent1">
                  <a:alpha val="69019"/>
                </a:schemeClr>
              </a:solidFill>
              <a:prstDash val="solid"/>
              <a:round/>
              <a:headEnd type="none" w="sm" len="sm"/>
              <a:tailEnd type="none" w="sm" len="sm"/>
            </a:ln>
          </p:spPr>
        </p:cxnSp>
        <p:sp>
          <p:nvSpPr>
            <p:cNvPr id="330" name="Google Shape;330;p36"/>
            <p:cNvSpPr/>
            <p:nvPr/>
          </p:nvSpPr>
          <p:spPr>
            <a:xfrm>
              <a:off x="9181476" y="-8467"/>
              <a:ext cx="3007200" cy="6866400"/>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294"/>
              </a:schemeClr>
            </a:solidFill>
            <a:ln>
              <a:noFill/>
            </a:ln>
          </p:spPr>
        </p:sp>
        <p:sp>
          <p:nvSpPr>
            <p:cNvPr id="331" name="Google Shape;331;p36"/>
            <p:cNvSpPr/>
            <p:nvPr/>
          </p:nvSpPr>
          <p:spPr>
            <a:xfrm>
              <a:off x="9603442" y="-8467"/>
              <a:ext cx="2588700" cy="6866400"/>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332" name="Google Shape;332;p36"/>
            <p:cNvSpPr/>
            <p:nvPr/>
          </p:nvSpPr>
          <p:spPr>
            <a:xfrm>
              <a:off x="8932333" y="3048000"/>
              <a:ext cx="3259800" cy="3810000"/>
            </a:xfrm>
            <a:prstGeom prst="triangle">
              <a:avLst>
                <a:gd name="adj" fmla="val 100000"/>
              </a:avLst>
            </a:prstGeom>
            <a:solidFill>
              <a:srgbClr val="374C81">
                <a:alpha val="6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36"/>
            <p:cNvSpPr/>
            <p:nvPr/>
          </p:nvSpPr>
          <p:spPr>
            <a:xfrm>
              <a:off x="9190612" y="-8467"/>
              <a:ext cx="2998200" cy="6866400"/>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019"/>
              </a:srgbClr>
            </a:solidFill>
            <a:ln>
              <a:noFill/>
            </a:ln>
          </p:spPr>
        </p:sp>
        <p:sp>
          <p:nvSpPr>
            <p:cNvPr id="334" name="Google Shape;334;p36"/>
            <p:cNvSpPr/>
            <p:nvPr/>
          </p:nvSpPr>
          <p:spPr>
            <a:xfrm>
              <a:off x="10898730" y="-8467"/>
              <a:ext cx="1290000" cy="6866400"/>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019"/>
              </a:srgbClr>
            </a:solidFill>
            <a:ln>
              <a:noFill/>
            </a:ln>
          </p:spPr>
        </p:sp>
        <p:sp>
          <p:nvSpPr>
            <p:cNvPr id="335" name="Google Shape;335;p36"/>
            <p:cNvSpPr/>
            <p:nvPr/>
          </p:nvSpPr>
          <p:spPr>
            <a:xfrm>
              <a:off x="10938999" y="-8467"/>
              <a:ext cx="1249800" cy="6866400"/>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336" name="Google Shape;336;p36"/>
            <p:cNvSpPr/>
            <p:nvPr/>
          </p:nvSpPr>
          <p:spPr>
            <a:xfrm>
              <a:off x="10371666" y="3589867"/>
              <a:ext cx="1817100" cy="3268200"/>
            </a:xfrm>
            <a:prstGeom prst="triangle">
              <a:avLst>
                <a:gd name="adj" fmla="val 100000"/>
              </a:avLst>
            </a:prstGeom>
            <a:solidFill>
              <a:srgbClr val="374C81">
                <a:alpha val="6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6"/>
            <p:cNvSpPr/>
            <p:nvPr/>
          </p:nvSpPr>
          <p:spPr>
            <a:xfrm>
              <a:off x="0" y="4013200"/>
              <a:ext cx="448800" cy="2844900"/>
            </a:xfrm>
            <a:prstGeom prst="triangle">
              <a:avLst>
                <a:gd name="adj" fmla="val 0"/>
              </a:avLst>
            </a:prstGeom>
            <a:solidFill>
              <a:srgbClr val="072B62">
                <a:alpha val="6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8" name="Google Shape;338;p36"/>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39" name="Google Shape;339;p36"/>
          <p:cNvSpPr txBox="1">
            <a:spLocks noGrp="1"/>
          </p:cNvSpPr>
          <p:nvPr>
            <p:ph type="body" idx="1"/>
          </p:nvPr>
        </p:nvSpPr>
        <p:spPr>
          <a:xfrm>
            <a:off x="513012" y="1719618"/>
            <a:ext cx="9035400" cy="4955100"/>
          </a:xfrm>
          <a:prstGeom prst="rect">
            <a:avLst/>
          </a:prstGeom>
          <a:noFill/>
          <a:ln>
            <a:noFill/>
          </a:ln>
        </p:spPr>
        <p:txBody>
          <a:bodyPr spcFirstLastPara="1" wrap="square" lIns="91425" tIns="91425" rIns="91425" bIns="91425"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pic>
        <p:nvPicPr>
          <p:cNvPr id="340" name="Google Shape;340;p36"/>
          <p:cNvPicPr preferRelativeResize="0"/>
          <p:nvPr/>
        </p:nvPicPr>
        <p:blipFill rotWithShape="1">
          <a:blip r:embed="rId19">
            <a:alphaModFix/>
          </a:blip>
          <a:srcRect/>
          <a:stretch/>
        </p:blipFill>
        <p:spPr>
          <a:xfrm>
            <a:off x="9747105" y="0"/>
            <a:ext cx="2377440" cy="2377438"/>
          </a:xfrm>
          <a:prstGeom prst="rect">
            <a:avLst/>
          </a:prstGeom>
          <a:noFill/>
          <a:ln>
            <a:noFill/>
          </a:ln>
        </p:spPr>
      </p:pic>
      <p:sp>
        <p:nvSpPr>
          <p:cNvPr id="341" name="Google Shape;341;p3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commons.wikimedia.org/wiki/category:green_check_marks" TargetMode="External"/><Relationship Id="rId5" Type="http://schemas.openxmlformats.org/officeDocument/2006/relationships/hyperlink" Target="https://creativecommons.org/licenses/by-sa/3.0/" TargetMode="External"/><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commons.wikimedia.org/wiki/category:green_check_marks" TargetMode="External"/><Relationship Id="rId5" Type="http://schemas.openxmlformats.org/officeDocument/2006/relationships/hyperlink" Target="https://creativecommons.org/licenses/by-sa/3.0/" TargetMode="Externa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s://kystandards.org/standards-family-guides/" TargetMode="External"/><Relationship Id="rId4" Type="http://schemas.openxmlformats.org/officeDocument/2006/relationships/image" Target="../media/image26.png"/><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www.thaigoodview.com/blog/6798" TargetMode="External"/><Relationship Id="rId4" Type="http://schemas.openxmlformats.org/officeDocument/2006/relationships/hyperlink" Target="https://creativecommons.org/licenses/by-nc-sa/3.0/"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ausbilderwissen.com/" TargetMode="External"/><Relationship Id="rId4" Type="http://schemas.openxmlformats.org/officeDocument/2006/relationships/hyperlink" Target="https://creativecommons.org/licenses/by-nc-sa/3.0/" TargetMode="External"/><Relationship Id="rId5" Type="http://schemas.openxmlformats.org/officeDocument/2006/relationships/image" Target="../media/image17.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
          <p:cNvSpPr txBox="1">
            <a:spLocks noGrp="1"/>
          </p:cNvSpPr>
          <p:nvPr>
            <p:ph type="ctrTitle"/>
          </p:nvPr>
        </p:nvSpPr>
        <p:spPr>
          <a:xfrm>
            <a:off x="1097280" y="1040621"/>
            <a:ext cx="10058400" cy="162793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4000"/>
              <a:buFont typeface="Arial"/>
              <a:buNone/>
            </a:pPr>
            <a:r>
              <a:rPr lang="en-US" dirty="0"/>
              <a:t>Kentucky Family Math Night </a:t>
            </a:r>
            <a:endParaRPr dirty="0"/>
          </a:p>
        </p:txBody>
      </p:sp>
      <p:sp>
        <p:nvSpPr>
          <p:cNvPr id="432" name="Google Shape;432;p1"/>
          <p:cNvSpPr txBox="1">
            <a:spLocks noGrp="1"/>
          </p:cNvSpPr>
          <p:nvPr>
            <p:ph type="subTitle" idx="1"/>
          </p:nvPr>
        </p:nvSpPr>
        <p:spPr>
          <a:xfrm>
            <a:off x="1110475" y="3174143"/>
            <a:ext cx="10058400" cy="114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a:t>March 2020</a:t>
            </a:r>
            <a:endParaRPr/>
          </a:p>
        </p:txBody>
      </p:sp>
      <p:sp>
        <p:nvSpPr>
          <p:cNvPr id="433" name="Google Shape;433;p1"/>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Projects 5.1.6/5.2.10</a:t>
            </a:r>
            <a:endParaRPr/>
          </a:p>
        </p:txBody>
      </p:sp>
      <p:sp>
        <p:nvSpPr>
          <p:cNvPr id="434" name="Google Shape;434;p1"/>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1"/>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0"/>
          <p:cNvSpPr txBox="1">
            <a:spLocks noGrp="1"/>
          </p:cNvSpPr>
          <p:nvPr>
            <p:ph type="title"/>
          </p:nvPr>
        </p:nvSpPr>
        <p:spPr>
          <a:xfrm>
            <a:off x="1097280" y="286606"/>
            <a:ext cx="10058400" cy="1101324"/>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4000"/>
              <a:buFont typeface="Arial"/>
              <a:buNone/>
            </a:pPr>
            <a:r>
              <a:rPr lang="en-US" sz="4000"/>
              <a:t>Math Attitudes Matter</a:t>
            </a:r>
            <a:endParaRPr/>
          </a:p>
        </p:txBody>
      </p:sp>
      <p:sp>
        <p:nvSpPr>
          <p:cNvPr id="517" name="Google Shape;517;p10"/>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sz="2800" b="1"/>
              <a:t>Fixed mindset</a:t>
            </a:r>
            <a:endParaRPr/>
          </a:p>
        </p:txBody>
      </p:sp>
      <p:sp>
        <p:nvSpPr>
          <p:cNvPr id="518" name="Google Shape;518;p10"/>
          <p:cNvSpPr txBox="1">
            <a:spLocks noGrp="1"/>
          </p:cNvSpPr>
          <p:nvPr>
            <p:ph type="body" idx="2"/>
          </p:nvPr>
        </p:nvSpPr>
        <p:spPr>
          <a:xfrm>
            <a:off x="1097280" y="2582334"/>
            <a:ext cx="4937760" cy="3378200"/>
          </a:xfrm>
          <a:prstGeom prst="rect">
            <a:avLst/>
          </a:prstGeom>
          <a:solidFill>
            <a:srgbClr val="CFE6F6"/>
          </a:solidFill>
          <a:ln>
            <a:noFill/>
          </a:ln>
          <a:effectLst>
            <a:outerShdw blurRad="149987" dist="250190" dir="8460000" algn="ctr">
              <a:srgbClr val="000000">
                <a:alpha val="27843"/>
              </a:srgbClr>
            </a:outerShdw>
          </a:effectLst>
        </p:spPr>
        <p:txBody>
          <a:bodyPr spcFirstLastPara="1" wrap="square" lIns="0" tIns="45700" rIns="0" bIns="45700" anchor="t" anchorCtr="0">
            <a:normAutofit/>
          </a:bodyPr>
          <a:lstStyle/>
          <a:p>
            <a:pPr marL="150876" lvl="1" indent="0" algn="l" rtl="0">
              <a:lnSpc>
                <a:spcPct val="90000"/>
              </a:lnSpc>
              <a:spcBef>
                <a:spcPts val="0"/>
              </a:spcBef>
              <a:spcAft>
                <a:spcPts val="0"/>
              </a:spcAft>
              <a:buSzPts val="3080"/>
              <a:buNone/>
            </a:pPr>
            <a:endParaRPr sz="2800"/>
          </a:p>
          <a:p>
            <a:pPr marL="150876" lvl="1" indent="0" algn="l" rtl="0">
              <a:lnSpc>
                <a:spcPct val="90000"/>
              </a:lnSpc>
              <a:spcBef>
                <a:spcPts val="1050"/>
              </a:spcBef>
              <a:spcAft>
                <a:spcPts val="0"/>
              </a:spcAft>
              <a:buSzPts val="3080"/>
              <a:buNone/>
            </a:pPr>
            <a:r>
              <a:rPr lang="en-US" sz="2800"/>
              <a:t>The belief that a person is born with the intelligence they have and there is not much you can do to change it.</a:t>
            </a:r>
            <a:endParaRPr/>
          </a:p>
        </p:txBody>
      </p:sp>
      <p:sp>
        <p:nvSpPr>
          <p:cNvPr id="519" name="Google Shape;519;p10"/>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sz="2800" b="1"/>
              <a:t>Growth mindset</a:t>
            </a:r>
            <a:endParaRPr/>
          </a:p>
        </p:txBody>
      </p:sp>
      <p:sp>
        <p:nvSpPr>
          <p:cNvPr id="520" name="Google Shape;520;p10"/>
          <p:cNvSpPr txBox="1">
            <a:spLocks noGrp="1"/>
          </p:cNvSpPr>
          <p:nvPr>
            <p:ph type="body" idx="4"/>
          </p:nvPr>
        </p:nvSpPr>
        <p:spPr>
          <a:xfrm>
            <a:off x="6217920" y="2582334"/>
            <a:ext cx="4937760" cy="3378200"/>
          </a:xfrm>
          <a:prstGeom prst="rect">
            <a:avLst/>
          </a:prstGeom>
          <a:solidFill>
            <a:srgbClr val="CFE6F6"/>
          </a:solidFill>
          <a:ln>
            <a:noFill/>
          </a:ln>
          <a:effectLst>
            <a:outerShdw blurRad="149987" dist="250190" dir="8460000" algn="ctr">
              <a:srgbClr val="000000">
                <a:alpha val="27843"/>
              </a:srgbClr>
            </a:outerShdw>
          </a:effectLst>
        </p:spPr>
        <p:txBody>
          <a:bodyPr spcFirstLastPara="1" wrap="square" lIns="0" tIns="45700" rIns="0" bIns="45700" anchor="t" anchorCtr="0">
            <a:normAutofit/>
          </a:bodyPr>
          <a:lstStyle/>
          <a:p>
            <a:pPr marL="152019" lvl="1" indent="0" algn="l" rtl="0">
              <a:lnSpc>
                <a:spcPct val="90000"/>
              </a:lnSpc>
              <a:spcBef>
                <a:spcPts val="0"/>
              </a:spcBef>
              <a:spcAft>
                <a:spcPts val="0"/>
              </a:spcAft>
              <a:buSzPts val="3080"/>
              <a:buNone/>
            </a:pPr>
            <a:endParaRPr sz="2800"/>
          </a:p>
          <a:p>
            <a:pPr marL="152019" lvl="1" indent="0" algn="l" rtl="0">
              <a:lnSpc>
                <a:spcPct val="90000"/>
              </a:lnSpc>
              <a:spcBef>
                <a:spcPts val="1050"/>
              </a:spcBef>
              <a:spcAft>
                <a:spcPts val="0"/>
              </a:spcAft>
              <a:buSzPts val="3080"/>
              <a:buNone/>
            </a:pPr>
            <a:r>
              <a:rPr lang="en-US" sz="2800"/>
              <a:t>The belief that a person can increase their intelligence through hard work and persistence. You can work your brain  like your muscles.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11"/>
          <p:cNvSpPr txBox="1">
            <a:spLocks noGrp="1"/>
          </p:cNvSpPr>
          <p:nvPr>
            <p:ph type="body" idx="1"/>
          </p:nvPr>
        </p:nvSpPr>
        <p:spPr>
          <a:xfrm>
            <a:off x="6416730" y="1796611"/>
            <a:ext cx="5181600" cy="4392762"/>
          </a:xfrm>
          <a:prstGeom prst="rect">
            <a:avLst/>
          </a:prstGeom>
          <a:solidFill>
            <a:srgbClr val="CFE6F6"/>
          </a:solidFill>
          <a:ln>
            <a:noFill/>
          </a:ln>
          <a:effectLst>
            <a:outerShdw blurRad="149987" dist="250190" dir="8460000" algn="ctr">
              <a:srgbClr val="000000">
                <a:alpha val="27843"/>
              </a:srgbClr>
            </a:outerShdw>
          </a:effectLst>
        </p:spPr>
        <p:txBody>
          <a:bodyPr spcFirstLastPara="1" wrap="square" lIns="0" tIns="45700" rIns="0" bIns="45700" anchor="t" anchorCtr="0">
            <a:normAutofit/>
          </a:bodyPr>
          <a:lstStyle/>
          <a:p>
            <a:pPr marL="742950" lvl="0" indent="-514350" algn="l" rtl="0">
              <a:lnSpc>
                <a:spcPct val="90000"/>
              </a:lnSpc>
              <a:spcBef>
                <a:spcPts val="0"/>
              </a:spcBef>
              <a:spcAft>
                <a:spcPts val="0"/>
              </a:spcAft>
              <a:buSzPts val="3600"/>
              <a:buFont typeface="Arial"/>
              <a:buNone/>
            </a:pPr>
            <a:endParaRPr sz="3600" dirty="0"/>
          </a:p>
          <a:p>
            <a:pPr marL="742950" lvl="0" indent="-742950" algn="l" rtl="0">
              <a:lnSpc>
                <a:spcPct val="90000"/>
              </a:lnSpc>
              <a:spcBef>
                <a:spcPts val="150"/>
              </a:spcBef>
              <a:spcAft>
                <a:spcPts val="0"/>
              </a:spcAft>
              <a:buSzPts val="3600"/>
              <a:buFont typeface="Arial"/>
              <a:buAutoNum type="arabicPeriod" startAt="2"/>
            </a:pPr>
            <a:r>
              <a:rPr lang="en-US" sz="3600" dirty="0"/>
              <a:t>Well done, you’ve worked really hard on that problem. </a:t>
            </a:r>
            <a:endParaRPr dirty="0"/>
          </a:p>
        </p:txBody>
      </p:sp>
      <p:sp>
        <p:nvSpPr>
          <p:cNvPr id="527" name="Google Shape;527;p11"/>
          <p:cNvSpPr txBox="1">
            <a:spLocks noGrp="1"/>
          </p:cNvSpPr>
          <p:nvPr>
            <p:ph type="body" idx="2"/>
          </p:nvPr>
        </p:nvSpPr>
        <p:spPr>
          <a:xfrm>
            <a:off x="602618" y="1799280"/>
            <a:ext cx="5181600" cy="4392762"/>
          </a:xfrm>
          <a:prstGeom prst="rect">
            <a:avLst/>
          </a:prstGeom>
          <a:solidFill>
            <a:srgbClr val="CFE6F6"/>
          </a:solidFill>
          <a:ln>
            <a:noFill/>
          </a:ln>
          <a:effectLst>
            <a:outerShdw blurRad="149987" dist="250190" dir="8460000" algn="ctr">
              <a:srgbClr val="000000">
                <a:alpha val="27843"/>
              </a:srgbClr>
            </a:outerShdw>
          </a:effectLst>
        </p:spPr>
        <p:txBody>
          <a:bodyPr spcFirstLastPara="1" wrap="square" lIns="0" tIns="45700" rIns="0" bIns="45700" anchor="t" anchorCtr="0">
            <a:normAutofit/>
          </a:bodyPr>
          <a:lstStyle/>
          <a:p>
            <a:pPr marL="742950" lvl="0" indent="-514350" algn="l" rtl="0">
              <a:lnSpc>
                <a:spcPct val="90000"/>
              </a:lnSpc>
              <a:spcBef>
                <a:spcPts val="0"/>
              </a:spcBef>
              <a:spcAft>
                <a:spcPts val="0"/>
              </a:spcAft>
              <a:buSzPts val="3600"/>
              <a:buFont typeface="Arial"/>
              <a:buNone/>
            </a:pPr>
            <a:endParaRPr sz="3600" dirty="0"/>
          </a:p>
          <a:p>
            <a:pPr marL="742950" lvl="0" indent="-742950" algn="l" rtl="0">
              <a:lnSpc>
                <a:spcPct val="90000"/>
              </a:lnSpc>
              <a:spcBef>
                <a:spcPts val="1050"/>
              </a:spcBef>
              <a:spcAft>
                <a:spcPts val="0"/>
              </a:spcAft>
              <a:buSzPts val="3600"/>
              <a:buFont typeface="Arial"/>
              <a:buAutoNum type="arabicPeriod"/>
            </a:pPr>
            <a:r>
              <a:rPr lang="en-US" sz="3600" dirty="0"/>
              <a:t>Not everyone is a math person; you’re so good at other subjects.</a:t>
            </a:r>
            <a:endParaRPr dirty="0"/>
          </a:p>
        </p:txBody>
      </p:sp>
      <p:pic>
        <p:nvPicPr>
          <p:cNvPr id="528" name="Google Shape;528;p11" title="Check">
            <a:extLst>
              <a:ext uri="{C183D7F6-B498-43B3-948B-1728B52AA6E4}">
                <adec:decorative xmlns:adec="http://schemas.microsoft.com/office/drawing/2017/decorative" xmlns="" val="1"/>
              </a:ext>
            </a:extLst>
          </p:cNvPr>
          <p:cNvPicPr preferRelativeResize="0"/>
          <p:nvPr/>
        </p:nvPicPr>
        <p:blipFill rotWithShape="1">
          <a:blip r:embed="rId3">
            <a:alphaModFix/>
          </a:blip>
          <a:srcRect/>
          <a:stretch/>
        </p:blipFill>
        <p:spPr>
          <a:xfrm>
            <a:off x="9612335" y="3429000"/>
            <a:ext cx="2263088" cy="2321117"/>
          </a:xfrm>
          <a:prstGeom prst="rect">
            <a:avLst/>
          </a:prstGeom>
          <a:noFill/>
          <a:ln>
            <a:noFill/>
          </a:ln>
        </p:spPr>
      </p:pic>
      <p:sp>
        <p:nvSpPr>
          <p:cNvPr id="529" name="Google Shape;529;p11"/>
          <p:cNvSpPr txBox="1"/>
          <p:nvPr/>
        </p:nvSpPr>
        <p:spPr>
          <a:xfrm>
            <a:off x="10038156" y="6192042"/>
            <a:ext cx="118882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u="sng">
                <a:solidFill>
                  <a:schemeClr val="dk1"/>
                </a:solidFill>
                <a:latin typeface="Arial"/>
                <a:ea typeface="Arial"/>
                <a:cs typeface="Arial"/>
                <a:sym typeface="Arial"/>
                <a:hlinkClick r:id="rId4"/>
              </a:rPr>
              <a:t>This Photo</a:t>
            </a:r>
            <a:r>
              <a:rPr lang="en-US" sz="900">
                <a:solidFill>
                  <a:schemeClr val="dk1"/>
                </a:solidFill>
                <a:latin typeface="Arial"/>
                <a:ea typeface="Arial"/>
                <a:cs typeface="Arial"/>
                <a:sym typeface="Arial"/>
              </a:rPr>
              <a:t> by Unknown Author is licensed under </a:t>
            </a:r>
            <a:r>
              <a:rPr lang="en-US" sz="900" u="sng">
                <a:solidFill>
                  <a:schemeClr val="dk1"/>
                </a:solidFill>
                <a:latin typeface="Arial"/>
                <a:ea typeface="Arial"/>
                <a:cs typeface="Arial"/>
                <a:sym typeface="Arial"/>
                <a:hlinkClick r:id="rId5"/>
              </a:rPr>
              <a:t>CC BY-SA</a:t>
            </a:r>
            <a:endParaRPr sz="900">
              <a:solidFill>
                <a:schemeClr val="dk1"/>
              </a:solidFill>
              <a:latin typeface="Arial"/>
              <a:ea typeface="Arial"/>
              <a:cs typeface="Arial"/>
              <a:sym typeface="Arial"/>
            </a:endParaRPr>
          </a:p>
        </p:txBody>
      </p:sp>
      <p:sp>
        <p:nvSpPr>
          <p:cNvPr id="530" name="Google Shape;530;p11"/>
          <p:cNvSpPr/>
          <p:nvPr/>
        </p:nvSpPr>
        <p:spPr>
          <a:xfrm>
            <a:off x="602618" y="501082"/>
            <a:ext cx="10995712"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dk1"/>
                </a:solidFill>
                <a:latin typeface="Arial"/>
                <a:ea typeface="Arial"/>
                <a:cs typeface="Arial"/>
                <a:sym typeface="Arial"/>
              </a:rPr>
              <a:t>Praise effort and learning</a:t>
            </a:r>
            <a:endParaRPr/>
          </a:p>
        </p:txBody>
      </p:sp>
      <p:sp>
        <p:nvSpPr>
          <p:cNvPr id="2" name="Title 1" hidden="1">
            <a:extLst>
              <a:ext uri="{FF2B5EF4-FFF2-40B4-BE49-F238E27FC236}">
                <a16:creationId xmlns:a16="http://schemas.microsoft.com/office/drawing/2014/main" xmlns="" id="{F3D335DE-02E4-45A6-B011-67EECC521B3E}"/>
              </a:ext>
            </a:extLst>
          </p:cNvPr>
          <p:cNvSpPr>
            <a:spLocks noGrp="1"/>
          </p:cNvSpPr>
          <p:nvPr>
            <p:ph type="title"/>
          </p:nvPr>
        </p:nvSpPr>
        <p:spPr/>
        <p:txBody>
          <a:bodyPr/>
          <a:lstStyle/>
          <a:p>
            <a:r>
              <a:rPr lang="en-US" dirty="0"/>
              <a:t>Praise</a:t>
            </a:r>
            <a:r>
              <a:rPr lang="en-US" baseline="0" dirty="0"/>
              <a:t> Effort and Learning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2"/>
          <p:cNvSpPr txBox="1">
            <a:spLocks noGrp="1"/>
          </p:cNvSpPr>
          <p:nvPr>
            <p:ph type="body" idx="1"/>
          </p:nvPr>
        </p:nvSpPr>
        <p:spPr>
          <a:xfrm>
            <a:off x="6416730" y="1796610"/>
            <a:ext cx="5181600" cy="4395432"/>
          </a:xfrm>
          <a:prstGeom prst="rect">
            <a:avLst/>
          </a:prstGeom>
          <a:solidFill>
            <a:srgbClr val="CFE6F6"/>
          </a:solidFill>
          <a:ln>
            <a:noFill/>
          </a:ln>
          <a:effectLst>
            <a:outerShdw blurRad="149987" dist="250190" dir="8460000" algn="ctr">
              <a:srgbClr val="000000">
                <a:alpha val="27843"/>
              </a:srgbClr>
            </a:outerShdw>
          </a:effectLst>
        </p:spPr>
        <p:txBody>
          <a:bodyPr spcFirstLastPara="1" wrap="square" lIns="0" tIns="45700" rIns="0" bIns="45700" anchor="t" anchorCtr="0">
            <a:normAutofit/>
          </a:bodyPr>
          <a:lstStyle/>
          <a:p>
            <a:pPr marL="742950" lvl="0" indent="-742950" algn="l" rtl="0">
              <a:lnSpc>
                <a:spcPct val="90000"/>
              </a:lnSpc>
              <a:spcBef>
                <a:spcPts val="0"/>
              </a:spcBef>
              <a:spcAft>
                <a:spcPts val="0"/>
              </a:spcAft>
              <a:buSzPts val="3600"/>
              <a:buFont typeface="Arial"/>
              <a:buAutoNum type="arabicPeriod" startAt="2"/>
            </a:pPr>
            <a:r>
              <a:rPr lang="en-US" sz="3600" dirty="0"/>
              <a:t>You got a higher grade on this assignment. You must be really smart.</a:t>
            </a:r>
            <a:endParaRPr dirty="0"/>
          </a:p>
        </p:txBody>
      </p:sp>
      <p:sp>
        <p:nvSpPr>
          <p:cNvPr id="537" name="Google Shape;537;p12"/>
          <p:cNvSpPr txBox="1">
            <a:spLocks noGrp="1"/>
          </p:cNvSpPr>
          <p:nvPr>
            <p:ph type="body" idx="2"/>
          </p:nvPr>
        </p:nvSpPr>
        <p:spPr>
          <a:xfrm>
            <a:off x="602618" y="1799279"/>
            <a:ext cx="5181600" cy="4392763"/>
          </a:xfrm>
          <a:prstGeom prst="rect">
            <a:avLst/>
          </a:prstGeom>
          <a:solidFill>
            <a:srgbClr val="CFE6F6"/>
          </a:solidFill>
          <a:ln>
            <a:noFill/>
          </a:ln>
          <a:effectLst>
            <a:outerShdw blurRad="149987" dist="250190" dir="8460000" algn="ctr">
              <a:srgbClr val="000000">
                <a:alpha val="27843"/>
              </a:srgbClr>
            </a:outerShdw>
          </a:effectLst>
        </p:spPr>
        <p:txBody>
          <a:bodyPr spcFirstLastPara="1" wrap="square" lIns="0" tIns="45700" rIns="0" bIns="45700" anchor="t" anchorCtr="0">
            <a:normAutofit/>
          </a:bodyPr>
          <a:lstStyle/>
          <a:p>
            <a:pPr marL="742950" lvl="0" indent="-742950" algn="l" rtl="0">
              <a:lnSpc>
                <a:spcPct val="90000"/>
              </a:lnSpc>
              <a:spcBef>
                <a:spcPts val="0"/>
              </a:spcBef>
              <a:spcAft>
                <a:spcPts val="0"/>
              </a:spcAft>
              <a:buSzPts val="3600"/>
              <a:buFont typeface="Arial"/>
              <a:buAutoNum type="arabicPeriod"/>
            </a:pPr>
            <a:r>
              <a:rPr lang="en-US" sz="3600" dirty="0"/>
              <a:t>You got a higher grade on this assignment. You must have worked really hard.</a:t>
            </a:r>
            <a:endParaRPr dirty="0"/>
          </a:p>
        </p:txBody>
      </p:sp>
      <p:pic>
        <p:nvPicPr>
          <p:cNvPr id="538" name="Google Shape;538;p12" title="Check">
            <a:extLst>
              <a:ext uri="{C183D7F6-B498-43B3-948B-1728B52AA6E4}">
                <adec:decorative xmlns:adec="http://schemas.microsoft.com/office/drawing/2017/decorative" xmlns="" val="1"/>
              </a:ext>
            </a:extLst>
          </p:cNvPr>
          <p:cNvPicPr preferRelativeResize="0"/>
          <p:nvPr/>
        </p:nvPicPr>
        <p:blipFill rotWithShape="1">
          <a:blip r:embed="rId3">
            <a:alphaModFix/>
          </a:blip>
          <a:srcRect/>
          <a:stretch/>
        </p:blipFill>
        <p:spPr>
          <a:xfrm>
            <a:off x="4213534" y="3033532"/>
            <a:ext cx="2263088" cy="2321117"/>
          </a:xfrm>
          <a:prstGeom prst="rect">
            <a:avLst/>
          </a:prstGeom>
          <a:noFill/>
          <a:ln>
            <a:noFill/>
          </a:ln>
        </p:spPr>
      </p:pic>
      <p:sp>
        <p:nvSpPr>
          <p:cNvPr id="539" name="Google Shape;539;p12"/>
          <p:cNvSpPr txBox="1"/>
          <p:nvPr/>
        </p:nvSpPr>
        <p:spPr>
          <a:xfrm>
            <a:off x="10038156" y="6192042"/>
            <a:ext cx="118882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u="sng">
                <a:solidFill>
                  <a:schemeClr val="dk1"/>
                </a:solidFill>
                <a:latin typeface="Arial"/>
                <a:ea typeface="Arial"/>
                <a:cs typeface="Arial"/>
                <a:sym typeface="Arial"/>
                <a:hlinkClick r:id="rId4"/>
              </a:rPr>
              <a:t>This Photo</a:t>
            </a:r>
            <a:r>
              <a:rPr lang="en-US" sz="900">
                <a:solidFill>
                  <a:schemeClr val="dk1"/>
                </a:solidFill>
                <a:latin typeface="Arial"/>
                <a:ea typeface="Arial"/>
                <a:cs typeface="Arial"/>
                <a:sym typeface="Arial"/>
              </a:rPr>
              <a:t> by Unknown Author is licensed under </a:t>
            </a:r>
            <a:r>
              <a:rPr lang="en-US" sz="900" u="sng">
                <a:solidFill>
                  <a:schemeClr val="dk1"/>
                </a:solidFill>
                <a:latin typeface="Arial"/>
                <a:ea typeface="Arial"/>
                <a:cs typeface="Arial"/>
                <a:sym typeface="Arial"/>
                <a:hlinkClick r:id="rId5"/>
              </a:rPr>
              <a:t>CC BY-SA</a:t>
            </a:r>
            <a:endParaRPr sz="900">
              <a:solidFill>
                <a:schemeClr val="dk1"/>
              </a:solidFill>
              <a:latin typeface="Arial"/>
              <a:ea typeface="Arial"/>
              <a:cs typeface="Arial"/>
              <a:sym typeface="Arial"/>
            </a:endParaRPr>
          </a:p>
        </p:txBody>
      </p:sp>
      <p:sp>
        <p:nvSpPr>
          <p:cNvPr id="540" name="Google Shape;540;p12"/>
          <p:cNvSpPr/>
          <p:nvPr/>
        </p:nvSpPr>
        <p:spPr>
          <a:xfrm>
            <a:off x="602618" y="501082"/>
            <a:ext cx="10995712"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dk1"/>
                </a:solidFill>
                <a:latin typeface="Arial"/>
                <a:ea typeface="Arial"/>
                <a:cs typeface="Arial"/>
                <a:sym typeface="Arial"/>
              </a:rPr>
              <a:t>Praise effort and learning</a:t>
            </a:r>
            <a:endParaRPr/>
          </a:p>
        </p:txBody>
      </p:sp>
      <p:sp>
        <p:nvSpPr>
          <p:cNvPr id="2" name="Title 1" hidden="1">
            <a:extLst>
              <a:ext uri="{FF2B5EF4-FFF2-40B4-BE49-F238E27FC236}">
                <a16:creationId xmlns:a16="http://schemas.microsoft.com/office/drawing/2014/main" xmlns="" id="{021A5028-865F-46A3-8A61-82CF490840B8}"/>
              </a:ext>
            </a:extLst>
          </p:cNvPr>
          <p:cNvSpPr>
            <a:spLocks noGrp="1"/>
          </p:cNvSpPr>
          <p:nvPr>
            <p:ph type="title"/>
          </p:nvPr>
        </p:nvSpPr>
        <p:spPr/>
        <p:txBody>
          <a:bodyPr/>
          <a:lstStyle/>
          <a:p>
            <a:r>
              <a:rPr lang="en-US" dirty="0"/>
              <a:t>Praise Effort and Learning (Continued)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pic>
        <p:nvPicPr>
          <p:cNvPr id="546" name="Google Shape;546;p13" title="&quot; &quot;">
            <a:extLst>
              <a:ext uri="{C183D7F6-B498-43B3-948B-1728B52AA6E4}">
                <adec:decorative xmlns:adec="http://schemas.microsoft.com/office/drawing/2017/decorative" xmlns="" val="1"/>
              </a:ext>
            </a:extLst>
          </p:cNvPr>
          <p:cNvPicPr preferRelativeResize="0"/>
          <p:nvPr/>
        </p:nvPicPr>
        <p:blipFill rotWithShape="1">
          <a:blip r:embed="rId3">
            <a:alphaModFix/>
          </a:blip>
          <a:srcRect l="46001" r="7427" b="25040"/>
          <a:stretch/>
        </p:blipFill>
        <p:spPr>
          <a:xfrm>
            <a:off x="38100" y="628651"/>
            <a:ext cx="2070100" cy="5797549"/>
          </a:xfrm>
          <a:prstGeom prst="rect">
            <a:avLst/>
          </a:prstGeom>
          <a:noFill/>
          <a:ln>
            <a:noFill/>
          </a:ln>
        </p:spPr>
      </p:pic>
      <p:sp>
        <p:nvSpPr>
          <p:cNvPr id="547" name="Google Shape;547;p13" descr="Josh explained, “oh my goodness, I got a bad grade on this test! I’m just not good at math. I don’t think I will ever like it. I’m not sure what I can do to get better. Luckily, I’m good at English and Science.” &#10;Madison responded to Lisa in another way, “I wasn’t expecting this grade. I studied really hard, but not the night before the test. I guess for the next test, I will study harder, and study the day before the test. Maybe my friend Martha can help me.  She got a good grade on this test.”&#10;&#10;Both student received the same grade, but reacted very differently. &#10;Lisa recognized that Madison had a growth mindset for mathematics. She encouraged Madison to ask Martha for help and provided her with additional study strategies to help her improve. &#10;&#10;What can the teacher do for Josh?  [wait for participants to respond]&#10;&#10;The exact same thing!  First, Lisa can encourage Josh to have a positive attitude toward learning math. &#10;She can also remind him that she has the same high expectations for all her students, and he is no exception. &#10;She can give him some study strategies to help him feel better about the math content. &#10;Lastly, she can help Josh find a study partner who may be able to share different ways to tackle the problems that give difficulty.&#10;&#10;What else can Lisa do? &#10;[facilitator takes responses from participants]  &#10;"/>
          <p:cNvSpPr/>
          <p:nvPr/>
        </p:nvSpPr>
        <p:spPr>
          <a:xfrm>
            <a:off x="2781300" y="3429000"/>
            <a:ext cx="6261100" cy="2159000"/>
          </a:xfrm>
          <a:prstGeom prst="wedgeRoundRectCallout">
            <a:avLst>
              <a:gd name="adj1" fmla="val -66526"/>
              <a:gd name="adj2" fmla="val -11248"/>
              <a:gd name="adj3" fmla="val 16667"/>
            </a:avLst>
          </a:prstGeom>
          <a:solidFill>
            <a:srgbClr val="CCECFF">
              <a:alpha val="62745"/>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dirty="0">
                <a:solidFill>
                  <a:schemeClr val="dk1"/>
                </a:solidFill>
                <a:latin typeface="Arial"/>
                <a:ea typeface="Arial"/>
                <a:cs typeface="Arial"/>
                <a:sym typeface="Arial"/>
              </a:rPr>
              <a:t>I wasn’t expecting this grade. </a:t>
            </a:r>
            <a:endParaRPr dirty="0"/>
          </a:p>
          <a:p>
            <a:pPr marL="0" marR="0" lvl="0" indent="0" algn="l" rtl="0">
              <a:spcBef>
                <a:spcPts val="0"/>
              </a:spcBef>
              <a:spcAft>
                <a:spcPts val="0"/>
              </a:spcAft>
              <a:buNone/>
            </a:pPr>
            <a:r>
              <a:rPr lang="en-US" sz="2000" dirty="0">
                <a:solidFill>
                  <a:schemeClr val="dk1"/>
                </a:solidFill>
                <a:latin typeface="Arial"/>
                <a:ea typeface="Arial"/>
                <a:cs typeface="Arial"/>
                <a:sym typeface="Arial"/>
              </a:rPr>
              <a:t>I studied really hard, but not the night before the test. </a:t>
            </a:r>
            <a:endParaRPr dirty="0"/>
          </a:p>
          <a:p>
            <a:pPr marL="0" marR="0" lvl="0" indent="0" algn="l" rtl="0">
              <a:spcBef>
                <a:spcPts val="0"/>
              </a:spcBef>
              <a:spcAft>
                <a:spcPts val="0"/>
              </a:spcAft>
              <a:buNone/>
            </a:pPr>
            <a:r>
              <a:rPr lang="en-US" sz="2000" dirty="0">
                <a:solidFill>
                  <a:schemeClr val="dk1"/>
                </a:solidFill>
                <a:latin typeface="Arial"/>
                <a:ea typeface="Arial"/>
                <a:cs typeface="Arial"/>
                <a:sym typeface="Arial"/>
              </a:rPr>
              <a:t>I guess for the next test, I will study harder, </a:t>
            </a:r>
            <a:endParaRPr dirty="0"/>
          </a:p>
          <a:p>
            <a:pPr marL="0" marR="0" lvl="0" indent="0" algn="l" rtl="0">
              <a:spcBef>
                <a:spcPts val="0"/>
              </a:spcBef>
              <a:spcAft>
                <a:spcPts val="0"/>
              </a:spcAft>
              <a:buNone/>
            </a:pPr>
            <a:r>
              <a:rPr lang="en-US" sz="2000" dirty="0">
                <a:solidFill>
                  <a:schemeClr val="dk1"/>
                </a:solidFill>
                <a:latin typeface="Arial"/>
                <a:ea typeface="Arial"/>
                <a:cs typeface="Arial"/>
                <a:sym typeface="Arial"/>
              </a:rPr>
              <a:t>and study the day before the test. </a:t>
            </a:r>
            <a:endParaRPr dirty="0"/>
          </a:p>
          <a:p>
            <a:pPr marL="0" marR="0" lvl="0" indent="0" algn="l" rtl="0">
              <a:spcBef>
                <a:spcPts val="0"/>
              </a:spcBef>
              <a:spcAft>
                <a:spcPts val="0"/>
              </a:spcAft>
              <a:buNone/>
            </a:pPr>
            <a:r>
              <a:rPr lang="en-US" sz="2000" dirty="0">
                <a:solidFill>
                  <a:schemeClr val="dk1"/>
                </a:solidFill>
                <a:latin typeface="Arial"/>
                <a:ea typeface="Arial"/>
                <a:cs typeface="Arial"/>
                <a:sym typeface="Arial"/>
              </a:rPr>
              <a:t>Maybe my friend Martha can help me.  </a:t>
            </a:r>
            <a:endParaRPr dirty="0"/>
          </a:p>
          <a:p>
            <a:pPr marL="0" marR="0" lvl="0" indent="0" algn="l" rtl="0">
              <a:spcBef>
                <a:spcPts val="0"/>
              </a:spcBef>
              <a:spcAft>
                <a:spcPts val="0"/>
              </a:spcAft>
              <a:buNone/>
            </a:pPr>
            <a:r>
              <a:rPr lang="en-US" sz="2000" dirty="0">
                <a:solidFill>
                  <a:schemeClr val="dk1"/>
                </a:solidFill>
                <a:latin typeface="Arial"/>
                <a:ea typeface="Arial"/>
                <a:cs typeface="Arial"/>
                <a:sym typeface="Arial"/>
              </a:rPr>
              <a:t>She got a good grade on this test.</a:t>
            </a:r>
            <a:endParaRPr sz="2000" dirty="0">
              <a:solidFill>
                <a:schemeClr val="dk1"/>
              </a:solidFill>
              <a:latin typeface="Arial"/>
              <a:ea typeface="Arial"/>
              <a:cs typeface="Arial"/>
              <a:sym typeface="Arial"/>
            </a:endParaRPr>
          </a:p>
        </p:txBody>
      </p:sp>
      <p:pic>
        <p:nvPicPr>
          <p:cNvPr id="548" name="Google Shape;548;p13" title="&quot; &quot;">
            <a:extLst>
              <a:ext uri="{C183D7F6-B498-43B3-948B-1728B52AA6E4}">
                <adec:decorative xmlns:adec="http://schemas.microsoft.com/office/drawing/2017/decorative" xmlns="" val="1"/>
              </a:ext>
            </a:extLst>
          </p:cNvPr>
          <p:cNvPicPr preferRelativeResize="0"/>
          <p:nvPr/>
        </p:nvPicPr>
        <p:blipFill rotWithShape="1">
          <a:blip r:embed="rId4">
            <a:alphaModFix/>
          </a:blip>
          <a:srcRect l="13142" r="34572" b="20766"/>
          <a:stretch/>
        </p:blipFill>
        <p:spPr>
          <a:xfrm>
            <a:off x="9855200" y="628651"/>
            <a:ext cx="2324100" cy="5645149"/>
          </a:xfrm>
          <a:prstGeom prst="rect">
            <a:avLst/>
          </a:prstGeom>
          <a:noFill/>
          <a:ln>
            <a:noFill/>
          </a:ln>
        </p:spPr>
      </p:pic>
      <p:sp>
        <p:nvSpPr>
          <p:cNvPr id="549" name="Google Shape;549;p13" descr="Now I would like to tell you a story to illustrate the difference in how children may react to adult attitudes toward learning math. Lisa is a third-grade math teacher. &#10;She just administered a test on measurement in her classroom. &#10;Two students, Josh and Madison, received the exact same grade on the test, a C. &#10;Lisa asked them how they planned on improving their scores on the next test. &#10;Josh explained, “oh my goodness, I got a bad grade on this test! I’m just not good at math. I don’t think I will ever like it. I’m not sure what I can do to get better. Luckily, I’m good at English and Science.” &#10;"/>
          <p:cNvSpPr/>
          <p:nvPr/>
        </p:nvSpPr>
        <p:spPr>
          <a:xfrm>
            <a:off x="5105400" y="508000"/>
            <a:ext cx="4914900" cy="2082800"/>
          </a:xfrm>
          <a:prstGeom prst="wedgeRoundRectCallout">
            <a:avLst>
              <a:gd name="adj1" fmla="val 51983"/>
              <a:gd name="adj2" fmla="val 87007"/>
              <a:gd name="adj3" fmla="val 16667"/>
            </a:avLst>
          </a:prstGeom>
          <a:solidFill>
            <a:srgbClr val="FFCCFF"/>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2000" dirty="0">
                <a:solidFill>
                  <a:schemeClr val="dk1"/>
                </a:solidFill>
                <a:latin typeface="Arial"/>
                <a:ea typeface="Arial"/>
                <a:cs typeface="Arial"/>
                <a:sym typeface="Arial"/>
              </a:rPr>
              <a:t>“Oh my goodness, </a:t>
            </a:r>
            <a:endParaRPr dirty="0"/>
          </a:p>
          <a:p>
            <a:pPr marL="0" marR="0" lvl="0" indent="0" algn="r" rtl="0">
              <a:spcBef>
                <a:spcPts val="0"/>
              </a:spcBef>
              <a:spcAft>
                <a:spcPts val="0"/>
              </a:spcAft>
              <a:buNone/>
            </a:pPr>
            <a:r>
              <a:rPr lang="en-US" sz="2000" dirty="0">
                <a:solidFill>
                  <a:schemeClr val="dk1"/>
                </a:solidFill>
                <a:latin typeface="Arial"/>
                <a:ea typeface="Arial"/>
                <a:cs typeface="Arial"/>
                <a:sym typeface="Arial"/>
              </a:rPr>
              <a:t>I got a bad grade on this test! </a:t>
            </a:r>
            <a:endParaRPr dirty="0"/>
          </a:p>
          <a:p>
            <a:pPr marL="0" marR="0" lvl="0" indent="0" algn="r" rtl="0">
              <a:spcBef>
                <a:spcPts val="0"/>
              </a:spcBef>
              <a:spcAft>
                <a:spcPts val="0"/>
              </a:spcAft>
              <a:buNone/>
            </a:pPr>
            <a:r>
              <a:rPr lang="en-US" sz="2000" dirty="0">
                <a:solidFill>
                  <a:schemeClr val="dk1"/>
                </a:solidFill>
                <a:latin typeface="Arial"/>
                <a:ea typeface="Arial"/>
                <a:cs typeface="Arial"/>
                <a:sym typeface="Arial"/>
              </a:rPr>
              <a:t>I’m just not good at math. </a:t>
            </a:r>
            <a:endParaRPr dirty="0"/>
          </a:p>
          <a:p>
            <a:pPr marL="0" marR="0" lvl="0" indent="0" algn="r" rtl="0">
              <a:spcBef>
                <a:spcPts val="0"/>
              </a:spcBef>
              <a:spcAft>
                <a:spcPts val="0"/>
              </a:spcAft>
              <a:buNone/>
            </a:pPr>
            <a:r>
              <a:rPr lang="en-US" sz="2000" dirty="0">
                <a:solidFill>
                  <a:schemeClr val="dk1"/>
                </a:solidFill>
                <a:latin typeface="Arial"/>
                <a:ea typeface="Arial"/>
                <a:cs typeface="Arial"/>
                <a:sym typeface="Arial"/>
              </a:rPr>
              <a:t>I don’t think I will ever like it. </a:t>
            </a:r>
            <a:endParaRPr dirty="0"/>
          </a:p>
          <a:p>
            <a:pPr marL="0" marR="0" lvl="0" indent="0" algn="r" rtl="0">
              <a:spcBef>
                <a:spcPts val="0"/>
              </a:spcBef>
              <a:spcAft>
                <a:spcPts val="0"/>
              </a:spcAft>
              <a:buNone/>
            </a:pPr>
            <a:r>
              <a:rPr lang="en-US" sz="2000" dirty="0">
                <a:solidFill>
                  <a:schemeClr val="dk1"/>
                </a:solidFill>
                <a:latin typeface="Arial"/>
                <a:ea typeface="Arial"/>
                <a:cs typeface="Arial"/>
                <a:sym typeface="Arial"/>
              </a:rPr>
              <a:t>I’m not sure what I can do to get better. </a:t>
            </a:r>
            <a:endParaRPr dirty="0"/>
          </a:p>
          <a:p>
            <a:pPr marL="0" marR="0" lvl="0" indent="0" algn="r" rtl="0">
              <a:spcBef>
                <a:spcPts val="0"/>
              </a:spcBef>
              <a:spcAft>
                <a:spcPts val="0"/>
              </a:spcAft>
              <a:buNone/>
            </a:pPr>
            <a:r>
              <a:rPr lang="en-US" sz="2000" dirty="0">
                <a:solidFill>
                  <a:schemeClr val="dk1"/>
                </a:solidFill>
                <a:latin typeface="Arial"/>
                <a:ea typeface="Arial"/>
                <a:cs typeface="Arial"/>
                <a:sym typeface="Arial"/>
              </a:rPr>
              <a:t>Luckily I’m good at English and Science.” </a:t>
            </a:r>
            <a:endParaRPr sz="2000" dirty="0">
              <a:solidFill>
                <a:schemeClr val="dk1"/>
              </a:solidFill>
              <a:latin typeface="Arial"/>
              <a:ea typeface="Arial"/>
              <a:cs typeface="Arial"/>
              <a:sym typeface="Arial"/>
            </a:endParaRPr>
          </a:p>
        </p:txBody>
      </p:sp>
      <p:sp>
        <p:nvSpPr>
          <p:cNvPr id="550" name="Google Shape;550;p13"/>
          <p:cNvSpPr txBox="1"/>
          <p:nvPr/>
        </p:nvSpPr>
        <p:spPr>
          <a:xfrm>
            <a:off x="1676400" y="0"/>
            <a:ext cx="68580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Lisa’s students</a:t>
            </a:r>
            <a:endParaRPr/>
          </a:p>
        </p:txBody>
      </p:sp>
      <p:sp>
        <p:nvSpPr>
          <p:cNvPr id="2" name="Title 1" hidden="1">
            <a:extLst>
              <a:ext uri="{FF2B5EF4-FFF2-40B4-BE49-F238E27FC236}">
                <a16:creationId xmlns:a16="http://schemas.microsoft.com/office/drawing/2014/main" xmlns="" id="{6429FC8B-8F8B-420D-856B-9E0BD9111F76}"/>
              </a:ext>
            </a:extLst>
          </p:cNvPr>
          <p:cNvSpPr>
            <a:spLocks noGrp="1"/>
          </p:cNvSpPr>
          <p:nvPr>
            <p:ph type="title" idx="4294967295"/>
          </p:nvPr>
        </p:nvSpPr>
        <p:spPr/>
        <p:txBody>
          <a:bodyPr/>
          <a:lstStyle/>
          <a:p>
            <a:r>
              <a:rPr lang="en-US" dirty="0"/>
              <a:t>Sample Responses</a:t>
            </a:r>
            <a:r>
              <a:rPr lang="en-US" baseline="0" dirty="0"/>
              <a:t> from Children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14" descr="Take home message: Adult attitudes toward math can influence a child’s math achievement.&#10;"/>
          <p:cNvSpPr/>
          <p:nvPr/>
        </p:nvSpPr>
        <p:spPr>
          <a:xfrm>
            <a:off x="0" y="-201168"/>
            <a:ext cx="12192000" cy="3364992"/>
          </a:xfrm>
          <a:prstGeom prst="rect">
            <a:avLst/>
          </a:prstGeom>
          <a:solidFill>
            <a:srgbClr val="CFE6F6"/>
          </a:solidFill>
          <a:ln w="15875" cap="flat" cmpd="sng">
            <a:solidFill>
              <a:srgbClr val="256C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7" name="Google Shape;557;p14"/>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14</a:t>
            </a:fld>
            <a:endParaRPr/>
          </a:p>
        </p:txBody>
      </p:sp>
      <p:sp>
        <p:nvSpPr>
          <p:cNvPr id="558" name="Google Shape;558;p14"/>
          <p:cNvSpPr txBox="1">
            <a:spLocks noGrp="1"/>
          </p:cNvSpPr>
          <p:nvPr>
            <p:ph type="body" idx="1"/>
          </p:nvPr>
        </p:nvSpPr>
        <p:spPr>
          <a:xfrm>
            <a:off x="331434" y="3424895"/>
            <a:ext cx="5977926" cy="2628642"/>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3200"/>
              <a:buNone/>
            </a:pPr>
            <a:r>
              <a:rPr lang="en-US" sz="3200" dirty="0"/>
              <a:t>Family and teacher feedback </a:t>
            </a:r>
            <a:r>
              <a:rPr lang="en-US" sz="3200" b="1" dirty="0"/>
              <a:t>is important </a:t>
            </a:r>
            <a:r>
              <a:rPr lang="en-US" sz="3200" dirty="0"/>
              <a:t>for math learning.</a:t>
            </a:r>
            <a:endParaRPr dirty="0"/>
          </a:p>
          <a:p>
            <a:pPr marL="0" lvl="0" indent="0" algn="l" rtl="0">
              <a:lnSpc>
                <a:spcPct val="90000"/>
              </a:lnSpc>
              <a:spcBef>
                <a:spcPts val="1050"/>
              </a:spcBef>
              <a:spcAft>
                <a:spcPts val="0"/>
              </a:spcAft>
              <a:buSzPts val="3200"/>
              <a:buNone/>
            </a:pPr>
            <a:r>
              <a:rPr lang="en-US" sz="3200" b="1" dirty="0"/>
              <a:t>Changing your mindset </a:t>
            </a:r>
            <a:r>
              <a:rPr lang="en-US" sz="3200" dirty="0"/>
              <a:t>and </a:t>
            </a:r>
            <a:r>
              <a:rPr lang="en-US" sz="3200" b="1" dirty="0"/>
              <a:t>feedback </a:t>
            </a:r>
            <a:r>
              <a:rPr lang="en-US" sz="3200" dirty="0"/>
              <a:t>can help your children succeed at math.</a:t>
            </a:r>
            <a:endParaRPr dirty="0"/>
          </a:p>
          <a:p>
            <a:pPr marL="0" lvl="0" indent="0" algn="l" rtl="0">
              <a:lnSpc>
                <a:spcPct val="90000"/>
              </a:lnSpc>
              <a:spcBef>
                <a:spcPts val="1050"/>
              </a:spcBef>
              <a:spcAft>
                <a:spcPts val="0"/>
              </a:spcAft>
              <a:buSzPts val="2400"/>
              <a:buNone/>
            </a:pPr>
            <a:endParaRPr sz="2400" dirty="0"/>
          </a:p>
        </p:txBody>
      </p:sp>
      <p:sp>
        <p:nvSpPr>
          <p:cNvPr id="559" name="Google Shape;559;p14" descr="Adult attitudes toward math can influence a child’s math achievement.&#10;"/>
          <p:cNvSpPr txBox="1"/>
          <p:nvPr/>
        </p:nvSpPr>
        <p:spPr>
          <a:xfrm>
            <a:off x="5553815" y="658527"/>
            <a:ext cx="6380009" cy="2172661"/>
          </a:xfrm>
          <a:prstGeom prst="rect">
            <a:avLst/>
          </a:prstGeom>
          <a:noFill/>
          <a:ln>
            <a:noFill/>
          </a:ln>
        </p:spPr>
        <p:txBody>
          <a:bodyPr spcFirstLastPara="1" wrap="square" lIns="0" tIns="45700" rIns="0" bIns="45700" anchor="ctr" anchorCtr="0">
            <a:normAutofit/>
          </a:bodyPr>
          <a:lstStyle/>
          <a:p>
            <a:pPr marL="0" marR="0" lvl="0" indent="0" algn="l" rtl="0">
              <a:lnSpc>
                <a:spcPct val="90000"/>
              </a:lnSpc>
              <a:spcBef>
                <a:spcPts val="0"/>
              </a:spcBef>
              <a:spcAft>
                <a:spcPts val="0"/>
              </a:spcAft>
              <a:buClr>
                <a:schemeClr val="accent1"/>
              </a:buClr>
              <a:buSzPts val="4000"/>
              <a:buFont typeface="Calibri"/>
              <a:buNone/>
            </a:pPr>
            <a:r>
              <a:rPr lang="en-US" sz="4000" dirty="0">
                <a:solidFill>
                  <a:schemeClr val="dk1"/>
                </a:solidFill>
                <a:latin typeface="Arial"/>
                <a:ea typeface="Arial"/>
                <a:cs typeface="Arial"/>
                <a:sym typeface="Arial"/>
              </a:rPr>
              <a:t>Adult attitudes toward math can influence a child’s math achievement.</a:t>
            </a:r>
            <a:endParaRPr sz="3600" dirty="0">
              <a:solidFill>
                <a:schemeClr val="dk1"/>
              </a:solidFill>
              <a:latin typeface="Arial"/>
              <a:ea typeface="Arial"/>
              <a:cs typeface="Arial"/>
              <a:sym typeface="Arial"/>
            </a:endParaRPr>
          </a:p>
        </p:txBody>
      </p:sp>
      <p:sp>
        <p:nvSpPr>
          <p:cNvPr id="560" name="Google Shape;560;p14"/>
          <p:cNvSpPr txBox="1"/>
          <p:nvPr/>
        </p:nvSpPr>
        <p:spPr>
          <a:xfrm>
            <a:off x="1036638" y="6429624"/>
            <a:ext cx="2472271"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chemeClr val="lt1"/>
                </a:solidFill>
                <a:latin typeface="Arial"/>
                <a:ea typeface="Arial"/>
                <a:cs typeface="Arial"/>
                <a:sym typeface="Arial"/>
              </a:rPr>
              <a:t>Projects 5.1.6/5.2.10</a:t>
            </a:r>
            <a:endParaRPr/>
          </a:p>
        </p:txBody>
      </p:sp>
      <p:pic>
        <p:nvPicPr>
          <p:cNvPr id="561" name="Google Shape;561;p14" descr="Open envelope"/>
          <p:cNvPicPr preferRelativeResize="0"/>
          <p:nvPr/>
        </p:nvPicPr>
        <p:blipFill rotWithShape="1">
          <a:blip r:embed="rId3">
            <a:alphaModFix/>
          </a:blip>
          <a:srcRect/>
          <a:stretch/>
        </p:blipFill>
        <p:spPr>
          <a:xfrm>
            <a:off x="1121424" y="1916789"/>
            <a:ext cx="914400" cy="914400"/>
          </a:xfrm>
          <a:prstGeom prst="rect">
            <a:avLst/>
          </a:prstGeom>
          <a:noFill/>
          <a:ln>
            <a:noFill/>
          </a:ln>
        </p:spPr>
      </p:pic>
      <p:pic>
        <p:nvPicPr>
          <p:cNvPr id="562" name="Google Shape;562;p14" descr="House"/>
          <p:cNvPicPr preferRelativeResize="0"/>
          <p:nvPr/>
        </p:nvPicPr>
        <p:blipFill rotWithShape="1">
          <a:blip r:embed="rId4">
            <a:alphaModFix/>
          </a:blip>
          <a:srcRect/>
          <a:stretch/>
        </p:blipFill>
        <p:spPr>
          <a:xfrm>
            <a:off x="2547631" y="537739"/>
            <a:ext cx="2494378" cy="2494378"/>
          </a:xfrm>
          <a:prstGeom prst="rect">
            <a:avLst/>
          </a:prstGeom>
          <a:noFill/>
          <a:ln>
            <a:noFill/>
          </a:ln>
        </p:spPr>
      </p:pic>
      <p:sp>
        <p:nvSpPr>
          <p:cNvPr id="563" name="Google Shape;563;p14"/>
          <p:cNvSpPr txBox="1"/>
          <p:nvPr/>
        </p:nvSpPr>
        <p:spPr>
          <a:xfrm>
            <a:off x="331435" y="658528"/>
            <a:ext cx="2494378" cy="15081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4A9B82"/>
                </a:solidFill>
                <a:latin typeface="Arial"/>
                <a:ea typeface="Arial"/>
                <a:cs typeface="Arial"/>
                <a:sym typeface="Arial"/>
              </a:rPr>
              <a:t>Take-home message</a:t>
            </a:r>
            <a:endParaRPr/>
          </a:p>
          <a:p>
            <a:pPr marL="0" marR="0" lvl="0" indent="0" algn="ctr" rtl="0">
              <a:spcBef>
                <a:spcPts val="0"/>
              </a:spcBef>
              <a:spcAft>
                <a:spcPts val="0"/>
              </a:spcAft>
              <a:buNone/>
            </a:pPr>
            <a:endParaRPr sz="2800">
              <a:solidFill>
                <a:schemeClr val="dk1"/>
              </a:solidFill>
              <a:latin typeface="Arial"/>
              <a:ea typeface="Arial"/>
              <a:cs typeface="Arial"/>
              <a:sym typeface="Arial"/>
            </a:endParaRPr>
          </a:p>
        </p:txBody>
      </p:sp>
      <p:sp>
        <p:nvSpPr>
          <p:cNvPr id="564" name="Google Shape;564;p14" descr="Praise effort and learning"/>
          <p:cNvSpPr/>
          <p:nvPr/>
        </p:nvSpPr>
        <p:spPr>
          <a:xfrm>
            <a:off x="6492240" y="3429000"/>
            <a:ext cx="5504688" cy="2624536"/>
          </a:xfrm>
          <a:prstGeom prst="rect">
            <a:avLst/>
          </a:prstGeom>
          <a:noFill/>
          <a:ln w="25400" cap="flat" cmpd="sng">
            <a:solidFill>
              <a:srgbClr val="4A9B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5" name="Google Shape;565;p14"/>
          <p:cNvSpPr txBox="1"/>
          <p:nvPr/>
        </p:nvSpPr>
        <p:spPr>
          <a:xfrm>
            <a:off x="6492240" y="3870572"/>
            <a:ext cx="5504688"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chemeClr val="dk1"/>
                </a:solidFill>
                <a:latin typeface="Arial"/>
                <a:ea typeface="Arial"/>
                <a:cs typeface="Arial"/>
                <a:sym typeface="Arial"/>
              </a:rPr>
              <a:t>Praise effort </a:t>
            </a:r>
            <a:endParaRPr/>
          </a:p>
          <a:p>
            <a:pPr marL="0" marR="0" lvl="0" indent="0" algn="ctr" rtl="0">
              <a:spcBef>
                <a:spcPts val="0"/>
              </a:spcBef>
              <a:spcAft>
                <a:spcPts val="0"/>
              </a:spcAft>
              <a:buNone/>
            </a:pPr>
            <a:r>
              <a:rPr lang="en-US" sz="5400" b="1">
                <a:solidFill>
                  <a:schemeClr val="dk1"/>
                </a:solidFill>
                <a:latin typeface="Arial"/>
                <a:ea typeface="Arial"/>
                <a:cs typeface="Arial"/>
                <a:sym typeface="Arial"/>
              </a:rPr>
              <a:t>and learning</a:t>
            </a:r>
            <a:endParaRPr sz="4000" b="1">
              <a:solidFill>
                <a:schemeClr val="dk1"/>
              </a:solidFill>
              <a:latin typeface="Arial"/>
              <a:ea typeface="Arial"/>
              <a:cs typeface="Arial"/>
              <a:sym typeface="Arial"/>
            </a:endParaRPr>
          </a:p>
        </p:txBody>
      </p:sp>
      <p:sp>
        <p:nvSpPr>
          <p:cNvPr id="2" name="Title 1" hidden="1">
            <a:extLst>
              <a:ext uri="{FF2B5EF4-FFF2-40B4-BE49-F238E27FC236}">
                <a16:creationId xmlns:a16="http://schemas.microsoft.com/office/drawing/2014/main" xmlns="" id="{3C4142BA-1C23-4848-91AD-E783F112E335}"/>
              </a:ext>
            </a:extLst>
          </p:cNvPr>
          <p:cNvSpPr>
            <a:spLocks noGrp="1"/>
          </p:cNvSpPr>
          <p:nvPr>
            <p:ph type="title"/>
          </p:nvPr>
        </p:nvSpPr>
        <p:spPr/>
        <p:txBody>
          <a:bodyPr/>
          <a:lstStyle/>
          <a:p>
            <a:r>
              <a:rPr lang="en-US" dirty="0"/>
              <a:t>Take Home Message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15"/>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6000"/>
              <a:buFont typeface="Arial"/>
              <a:buNone/>
            </a:pPr>
            <a:r>
              <a:rPr lang="en-US" dirty="0"/>
              <a:t>KY Standards Family Guides</a:t>
            </a:r>
            <a:endParaRPr dirty="0"/>
          </a:p>
        </p:txBody>
      </p:sp>
      <p:sp>
        <p:nvSpPr>
          <p:cNvPr id="572" name="Google Shape;572;p15"/>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15</a:t>
            </a:fld>
            <a:endParaRPr/>
          </a:p>
        </p:txBody>
      </p:sp>
      <p:sp>
        <p:nvSpPr>
          <p:cNvPr id="573" name="Google Shape;573;p15"/>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900"/>
              <a:buFont typeface="Arial"/>
              <a:buNone/>
            </a:pPr>
            <a:r>
              <a:rPr lang="en-US"/>
              <a:t>Projects 5.1.6/5.2.10</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16"/>
          <p:cNvSpPr txBox="1">
            <a:spLocks noGrp="1"/>
          </p:cNvSpPr>
          <p:nvPr>
            <p:ph type="title"/>
          </p:nvPr>
        </p:nvSpPr>
        <p:spPr>
          <a:xfrm>
            <a:off x="209272" y="0"/>
            <a:ext cx="9089659" cy="139469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400"/>
              <a:buNone/>
            </a:pPr>
            <a:r>
              <a:rPr lang="en-US" sz="3600" u="sng">
                <a:solidFill>
                  <a:srgbClr val="224F76"/>
                </a:solidFill>
                <a:hlinkClick r:id="rId3"/>
              </a:rPr>
              <a:t>Family Guides</a:t>
            </a:r>
            <a:r>
              <a:rPr lang="en-US">
                <a:solidFill>
                  <a:srgbClr val="224F76"/>
                </a:solidFill>
              </a:rPr>
              <a:t/>
            </a:r>
            <a:br>
              <a:rPr lang="en-US">
                <a:solidFill>
                  <a:srgbClr val="224F76"/>
                </a:solidFill>
              </a:rPr>
            </a:br>
            <a:r>
              <a:rPr lang="en-US" sz="2000"/>
              <a:t>The </a:t>
            </a:r>
            <a:r>
              <a:rPr lang="en-US" sz="2000" i="1"/>
              <a:t>Kentucky Academic Standards (KAS)</a:t>
            </a:r>
            <a:r>
              <a:rPr lang="en-US" sz="2000"/>
              <a:t> Family Guides have been developed to help families familiarize themselves with the content of each grade level’s standards. Each guide contains a standards overview for Reading &amp; Writing, Mathematics, Science and Social Studies.</a:t>
            </a:r>
            <a:endParaRPr sz="2000" u="sng">
              <a:solidFill>
                <a:schemeClr val="hlink"/>
              </a:solidFill>
              <a:hlinkClick r:id="rId3"/>
            </a:endParaRPr>
          </a:p>
        </p:txBody>
      </p:sp>
      <p:pic>
        <p:nvPicPr>
          <p:cNvPr id="580" name="Google Shape;580;p16" descr="This is an image of the Standards Family Guides page at https://kystandards.org/standards-family-guides/&#10;"/>
          <p:cNvPicPr preferRelativeResize="0"/>
          <p:nvPr/>
        </p:nvPicPr>
        <p:blipFill rotWithShape="1">
          <a:blip r:embed="rId4">
            <a:alphaModFix/>
          </a:blip>
          <a:srcRect/>
          <a:stretch/>
        </p:blipFill>
        <p:spPr>
          <a:xfrm>
            <a:off x="906082" y="1902691"/>
            <a:ext cx="8838419" cy="495530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17"/>
          <p:cNvSpPr txBox="1">
            <a:spLocks noGrp="1"/>
          </p:cNvSpPr>
          <p:nvPr>
            <p:ph type="title"/>
          </p:nvPr>
        </p:nvSpPr>
        <p:spPr>
          <a:xfrm>
            <a:off x="-1" y="0"/>
            <a:ext cx="9320981" cy="132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400"/>
              <a:buNone/>
            </a:pPr>
            <a:r>
              <a:rPr lang="en-US"/>
              <a:t>Family Guides</a:t>
            </a:r>
            <a:endParaRPr/>
          </a:p>
        </p:txBody>
      </p:sp>
      <p:sp>
        <p:nvSpPr>
          <p:cNvPr id="586" name="Google Shape;586;p17"/>
          <p:cNvSpPr txBox="1">
            <a:spLocks noGrp="1"/>
          </p:cNvSpPr>
          <p:nvPr>
            <p:ph type="body" idx="1"/>
          </p:nvPr>
        </p:nvSpPr>
        <p:spPr>
          <a:xfrm>
            <a:off x="-1" y="766618"/>
            <a:ext cx="10235381" cy="6226873"/>
          </a:xfrm>
          <a:prstGeom prst="rect">
            <a:avLst/>
          </a:prstGeom>
          <a:noFill/>
          <a:ln>
            <a:noFill/>
          </a:ln>
        </p:spPr>
        <p:txBody>
          <a:bodyPr spcFirstLastPara="1" wrap="square" lIns="91425" tIns="91425" rIns="91425" bIns="91425"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3200" b="1"/>
              <a:t>Each content area contains the following sections:</a:t>
            </a:r>
            <a:endParaRPr sz="3200" b="1"/>
          </a:p>
          <a:p>
            <a:pPr marL="914400" lvl="1" indent="-391160" algn="l" rtl="0">
              <a:lnSpc>
                <a:spcPct val="100000"/>
              </a:lnSpc>
              <a:spcBef>
                <a:spcPts val="1000"/>
              </a:spcBef>
              <a:spcAft>
                <a:spcPts val="0"/>
              </a:spcAft>
              <a:buSzPts val="2560"/>
              <a:buChar char="●"/>
            </a:pPr>
            <a:r>
              <a:rPr lang="en-US"/>
              <a:t>Why are the Kentucky Academic Standards important?</a:t>
            </a:r>
            <a:endParaRPr/>
          </a:p>
          <a:p>
            <a:pPr marL="914400" lvl="1" indent="-391160" algn="l" rtl="0">
              <a:lnSpc>
                <a:spcPct val="100000"/>
              </a:lnSpc>
              <a:spcBef>
                <a:spcPts val="1000"/>
              </a:spcBef>
              <a:spcAft>
                <a:spcPts val="0"/>
              </a:spcAft>
              <a:buSzPts val="2560"/>
              <a:buChar char="●"/>
            </a:pPr>
            <a:r>
              <a:rPr lang="en-US"/>
              <a:t>How are the standards organized?</a:t>
            </a:r>
            <a:endParaRPr/>
          </a:p>
          <a:p>
            <a:pPr marL="914400" lvl="1" indent="-391160" algn="l" rtl="0">
              <a:lnSpc>
                <a:spcPct val="100000"/>
              </a:lnSpc>
              <a:spcBef>
                <a:spcPts val="1000"/>
              </a:spcBef>
              <a:spcAft>
                <a:spcPts val="0"/>
              </a:spcAft>
              <a:buSzPts val="2560"/>
              <a:buChar char="●"/>
            </a:pPr>
            <a:r>
              <a:rPr lang="en-US"/>
              <a:t>Overview of the grade level content</a:t>
            </a:r>
            <a:endParaRPr/>
          </a:p>
          <a:p>
            <a:pPr marL="914400" lvl="1" indent="-391160" algn="l" rtl="0">
              <a:lnSpc>
                <a:spcPct val="100000"/>
              </a:lnSpc>
              <a:spcBef>
                <a:spcPts val="1000"/>
              </a:spcBef>
              <a:spcAft>
                <a:spcPts val="0"/>
              </a:spcAft>
              <a:buSzPts val="2560"/>
              <a:buChar char="●"/>
            </a:pPr>
            <a:r>
              <a:rPr lang="en-US"/>
              <a:t>Examples of Your Child’s Work at School</a:t>
            </a:r>
            <a:endParaRPr/>
          </a:p>
          <a:p>
            <a:pPr marL="914400" lvl="1" indent="-391160" algn="l" rtl="0">
              <a:lnSpc>
                <a:spcPct val="100000"/>
              </a:lnSpc>
              <a:spcBef>
                <a:spcPts val="1000"/>
              </a:spcBef>
              <a:spcAft>
                <a:spcPts val="0"/>
              </a:spcAft>
              <a:buSzPts val="2560"/>
              <a:buChar char="●"/>
            </a:pPr>
            <a:r>
              <a:rPr lang="en-US"/>
              <a:t>How to Help Your Child at Home</a:t>
            </a:r>
            <a:endParaRPr/>
          </a:p>
          <a:p>
            <a:pPr marL="914400" lvl="1" indent="-391160" algn="l" rtl="0">
              <a:lnSpc>
                <a:spcPct val="100000"/>
              </a:lnSpc>
              <a:spcBef>
                <a:spcPts val="1000"/>
              </a:spcBef>
              <a:spcAft>
                <a:spcPts val="0"/>
              </a:spcAft>
              <a:buSzPts val="2560"/>
              <a:buChar char="●"/>
            </a:pPr>
            <a:r>
              <a:rPr lang="en-US"/>
              <a:t>Questions You Can Ask Your Child</a:t>
            </a:r>
            <a:endParaRPr/>
          </a:p>
          <a:p>
            <a:pPr marL="914400" lvl="1" indent="-391160" algn="l" rtl="0">
              <a:lnSpc>
                <a:spcPct val="100000"/>
              </a:lnSpc>
              <a:spcBef>
                <a:spcPts val="1000"/>
              </a:spcBef>
              <a:spcAft>
                <a:spcPts val="0"/>
              </a:spcAft>
              <a:buSzPts val="2560"/>
              <a:buChar char="●"/>
            </a:pPr>
            <a:r>
              <a:rPr lang="en-US"/>
              <a:t>Questions You Can Ask Your Child’s Teacher</a:t>
            </a:r>
            <a:endParaRPr/>
          </a:p>
          <a:p>
            <a:pPr marL="914400" lvl="1" indent="-228600" algn="l" rtl="0">
              <a:lnSpc>
                <a:spcPct val="100000"/>
              </a:lnSpc>
              <a:spcBef>
                <a:spcPts val="1000"/>
              </a:spcBef>
              <a:spcAft>
                <a:spcPts val="0"/>
              </a:spcAft>
              <a:buSzPts val="256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18"/>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6000"/>
              <a:buFont typeface="Arial"/>
              <a:buNone/>
            </a:pPr>
            <a:r>
              <a:rPr lang="en-US"/>
              <a:t>Math night station activities</a:t>
            </a:r>
            <a:endParaRPr/>
          </a:p>
        </p:txBody>
      </p:sp>
      <p:sp>
        <p:nvSpPr>
          <p:cNvPr id="593" name="Google Shape;593;p18"/>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18</a:t>
            </a:fld>
            <a:endParaRPr/>
          </a:p>
        </p:txBody>
      </p:sp>
      <p:sp>
        <p:nvSpPr>
          <p:cNvPr id="594" name="Google Shape;594;p18"/>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900"/>
              <a:buFont typeface="Arial"/>
              <a:buNone/>
            </a:pPr>
            <a:r>
              <a:rPr lang="en-US"/>
              <a:t>Projects 5.1.6/5.2.10</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19"/>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Projects 5.1.6/5.2.10</a:t>
            </a:r>
            <a:endParaRPr/>
          </a:p>
        </p:txBody>
      </p:sp>
      <p:sp>
        <p:nvSpPr>
          <p:cNvPr id="601" name="Google Shape;601;p19"/>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19</a:t>
            </a:fld>
            <a:endParaRPr/>
          </a:p>
        </p:txBody>
      </p:sp>
      <p:grpSp>
        <p:nvGrpSpPr>
          <p:cNvPr id="602" name="Google Shape;602;p19" descr="Sample layout for Family Math Night&#10;&#10;Tell participants they will visit four stations around the room and let them know that each station will focus on a different area of math and have three-four activities geared toward different grade levels. When they finish participating in a station, the station facilitator can stamp the ticket and the child can submit the ticket for the raffle.&#10;&#10;Explain that there are four stations and there are three tables (for different grade levels) at each station.  They can choose which table to work at, depending on the ages and interests of their children. &#10;"/>
          <p:cNvGrpSpPr/>
          <p:nvPr/>
        </p:nvGrpSpPr>
        <p:grpSpPr>
          <a:xfrm>
            <a:off x="583338" y="141446"/>
            <a:ext cx="11317404" cy="6062324"/>
            <a:chOff x="427694" y="-247661"/>
            <a:chExt cx="11317404" cy="6062324"/>
          </a:xfrm>
        </p:grpSpPr>
        <p:sp>
          <p:nvSpPr>
            <p:cNvPr id="603" name="Google Shape;603;p19"/>
            <p:cNvSpPr/>
            <p:nvPr/>
          </p:nvSpPr>
          <p:spPr>
            <a:xfrm>
              <a:off x="4723420" y="1877588"/>
              <a:ext cx="2517841" cy="1689044"/>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9"/>
            <p:cNvSpPr txBox="1"/>
            <p:nvPr/>
          </p:nvSpPr>
          <p:spPr>
            <a:xfrm>
              <a:off x="4805872" y="1960040"/>
              <a:ext cx="2352937" cy="1524140"/>
            </a:xfrm>
            <a:prstGeom prst="rect">
              <a:avLst/>
            </a:prstGeom>
            <a:noFill/>
            <a:ln>
              <a:noFill/>
            </a:ln>
          </p:spPr>
          <p:txBody>
            <a:bodyPr spcFirstLastPara="1" wrap="square" lIns="81275" tIns="81275" rIns="81275" bIns="81275" anchor="ctr"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a:solidFill>
                    <a:schemeClr val="lt1"/>
                  </a:solidFill>
                  <a:latin typeface="Arial"/>
                  <a:ea typeface="Arial"/>
                  <a:cs typeface="Arial"/>
                  <a:sym typeface="Arial"/>
                </a:rPr>
                <a:t>Cafeteria</a:t>
              </a:r>
              <a:endParaRPr/>
            </a:p>
          </p:txBody>
        </p:sp>
        <p:sp>
          <p:nvSpPr>
            <p:cNvPr id="605" name="Google Shape;605;p19"/>
            <p:cNvSpPr/>
            <p:nvPr/>
          </p:nvSpPr>
          <p:spPr>
            <a:xfrm rot="-5400000">
              <a:off x="5788066" y="1683314"/>
              <a:ext cx="388548" cy="0"/>
            </a:xfrm>
            <a:custGeom>
              <a:avLst/>
              <a:gdLst/>
              <a:ahLst/>
              <a:cxnLst/>
              <a:rect l="l" t="t" r="r" b="b"/>
              <a:pathLst>
                <a:path w="120000" h="120000" extrusionOk="0">
                  <a:moveTo>
                    <a:pt x="0" y="0"/>
                  </a:moveTo>
                  <a:lnTo>
                    <a:pt x="120000" y="0"/>
                  </a:lnTo>
                </a:path>
              </a:pathLst>
            </a:custGeom>
            <a:noFill/>
            <a:ln w="15875" cap="flat" cmpd="sng">
              <a:solidFill>
                <a:schemeClr val="accent2"/>
              </a:solidFill>
              <a:prstDash val="solid"/>
              <a:round/>
              <a:headEnd type="none" w="sm" len="sm"/>
              <a:tailEnd type="none" w="sm" len="sm"/>
            </a:ln>
          </p:spPr>
        </p:sp>
        <p:sp>
          <p:nvSpPr>
            <p:cNvPr id="606" name="Google Shape;606;p19"/>
            <p:cNvSpPr/>
            <p:nvPr/>
          </p:nvSpPr>
          <p:spPr>
            <a:xfrm>
              <a:off x="4234390" y="-247661"/>
              <a:ext cx="3495900" cy="1736701"/>
            </a:xfrm>
            <a:prstGeom prst="roundRect">
              <a:avLst>
                <a:gd name="adj" fmla="val 16667"/>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9"/>
            <p:cNvSpPr txBox="1"/>
            <p:nvPr/>
          </p:nvSpPr>
          <p:spPr>
            <a:xfrm>
              <a:off x="4319169" y="-162882"/>
              <a:ext cx="3326342" cy="1567143"/>
            </a:xfrm>
            <a:prstGeom prst="rect">
              <a:avLst/>
            </a:prstGeom>
            <a:noFill/>
            <a:ln>
              <a:noFill/>
            </a:ln>
          </p:spPr>
          <p:txBody>
            <a:bodyPr spcFirstLastPara="1" wrap="square" lIns="81275" tIns="81275" rIns="81275" bIns="81275" anchor="ctr"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a:solidFill>
                    <a:schemeClr val="lt1"/>
                  </a:solidFill>
                  <a:latin typeface="Arial"/>
                  <a:ea typeface="Arial"/>
                  <a:cs typeface="Arial"/>
                  <a:sym typeface="Arial"/>
                </a:rPr>
                <a:t>Station 1: </a:t>
              </a:r>
              <a:endParaRPr/>
            </a:p>
            <a:p>
              <a:pPr marL="0" marR="0" lvl="0" indent="0" algn="ctr" rtl="0">
                <a:lnSpc>
                  <a:spcPct val="90000"/>
                </a:lnSpc>
                <a:spcBef>
                  <a:spcPts val="1120"/>
                </a:spcBef>
                <a:spcAft>
                  <a:spcPts val="0"/>
                </a:spcAft>
                <a:buClr>
                  <a:schemeClr val="lt1"/>
                </a:buClr>
                <a:buSzPts val="3200"/>
                <a:buFont typeface="Arial"/>
                <a:buNone/>
              </a:pPr>
              <a:r>
                <a:rPr lang="en-US" sz="3200">
                  <a:solidFill>
                    <a:schemeClr val="lt1"/>
                  </a:solidFill>
                  <a:latin typeface="Arial"/>
                  <a:ea typeface="Arial"/>
                  <a:cs typeface="Arial"/>
                  <a:sym typeface="Arial"/>
                </a:rPr>
                <a:t>Geometry</a:t>
              </a:r>
              <a:endParaRPr/>
            </a:p>
          </p:txBody>
        </p:sp>
        <p:sp>
          <p:nvSpPr>
            <p:cNvPr id="608" name="Google Shape;608;p19"/>
            <p:cNvSpPr/>
            <p:nvPr/>
          </p:nvSpPr>
          <p:spPr>
            <a:xfrm>
              <a:off x="7241261" y="2722110"/>
              <a:ext cx="864588" cy="0"/>
            </a:xfrm>
            <a:custGeom>
              <a:avLst/>
              <a:gdLst/>
              <a:ahLst/>
              <a:cxnLst/>
              <a:rect l="l" t="t" r="r" b="b"/>
              <a:pathLst>
                <a:path w="120000" h="120000" extrusionOk="0">
                  <a:moveTo>
                    <a:pt x="0" y="0"/>
                  </a:moveTo>
                  <a:lnTo>
                    <a:pt x="120000" y="0"/>
                  </a:lnTo>
                </a:path>
              </a:pathLst>
            </a:custGeom>
            <a:noFill/>
            <a:ln w="15875" cap="flat" cmpd="sng">
              <a:solidFill>
                <a:schemeClr val="accent2"/>
              </a:solidFill>
              <a:prstDash val="solid"/>
              <a:round/>
              <a:headEnd type="none" w="sm" len="sm"/>
              <a:tailEnd type="none" w="sm" len="sm"/>
            </a:ln>
          </p:spPr>
        </p:sp>
        <p:sp>
          <p:nvSpPr>
            <p:cNvPr id="609" name="Google Shape;609;p19"/>
            <p:cNvSpPr/>
            <p:nvPr/>
          </p:nvSpPr>
          <p:spPr>
            <a:xfrm>
              <a:off x="8105850" y="1730550"/>
              <a:ext cx="3639248" cy="1983120"/>
            </a:xfrm>
            <a:prstGeom prst="roundRect">
              <a:avLst>
                <a:gd name="adj" fmla="val 16667"/>
              </a:avLst>
            </a:prstGeom>
            <a:solidFill>
              <a:srgbClr val="FF0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9"/>
            <p:cNvSpPr txBox="1"/>
            <p:nvPr/>
          </p:nvSpPr>
          <p:spPr>
            <a:xfrm>
              <a:off x="8202658" y="1827358"/>
              <a:ext cx="3445632" cy="1789504"/>
            </a:xfrm>
            <a:prstGeom prst="rect">
              <a:avLst/>
            </a:prstGeom>
            <a:noFill/>
            <a:ln>
              <a:noFill/>
            </a:ln>
          </p:spPr>
          <p:txBody>
            <a:bodyPr spcFirstLastPara="1" wrap="square" lIns="81275" tIns="81275" rIns="81275" bIns="81275" anchor="ctr"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dirty="0">
                  <a:solidFill>
                    <a:schemeClr val="lt1"/>
                  </a:solidFill>
                  <a:latin typeface="Arial"/>
                  <a:ea typeface="Arial"/>
                  <a:cs typeface="Arial"/>
                  <a:sym typeface="Arial"/>
                </a:rPr>
                <a:t>Station 2: </a:t>
              </a:r>
              <a:endParaRPr dirty="0"/>
            </a:p>
            <a:p>
              <a:pPr marL="0" marR="0" lvl="0" indent="0" algn="ctr" rtl="0">
                <a:lnSpc>
                  <a:spcPct val="90000"/>
                </a:lnSpc>
                <a:spcBef>
                  <a:spcPts val="1120"/>
                </a:spcBef>
                <a:spcAft>
                  <a:spcPts val="0"/>
                </a:spcAft>
                <a:buClr>
                  <a:schemeClr val="lt1"/>
                </a:buClr>
                <a:buSzPts val="3200"/>
                <a:buFont typeface="Arial"/>
                <a:buNone/>
              </a:pPr>
              <a:r>
                <a:rPr lang="en-US" sz="3200" dirty="0">
                  <a:solidFill>
                    <a:schemeClr val="lt1"/>
                  </a:solidFill>
                  <a:latin typeface="Arial"/>
                  <a:ea typeface="Arial"/>
                  <a:cs typeface="Arial"/>
                  <a:sym typeface="Arial"/>
                </a:rPr>
                <a:t>Operations and Algebraic thinking</a:t>
              </a:r>
              <a:endParaRPr dirty="0"/>
            </a:p>
          </p:txBody>
        </p:sp>
        <p:sp>
          <p:nvSpPr>
            <p:cNvPr id="611" name="Google Shape;611;p19"/>
            <p:cNvSpPr/>
            <p:nvPr/>
          </p:nvSpPr>
          <p:spPr>
            <a:xfrm rot="5400000">
              <a:off x="5912602" y="3636371"/>
              <a:ext cx="139477" cy="0"/>
            </a:xfrm>
            <a:custGeom>
              <a:avLst/>
              <a:gdLst/>
              <a:ahLst/>
              <a:cxnLst/>
              <a:rect l="l" t="t" r="r" b="b"/>
              <a:pathLst>
                <a:path w="120000" h="120000" extrusionOk="0">
                  <a:moveTo>
                    <a:pt x="0" y="0"/>
                  </a:moveTo>
                  <a:lnTo>
                    <a:pt x="120000" y="0"/>
                  </a:lnTo>
                </a:path>
              </a:pathLst>
            </a:custGeom>
            <a:noFill/>
            <a:ln w="15875" cap="flat" cmpd="sng">
              <a:solidFill>
                <a:schemeClr val="accent2"/>
              </a:solidFill>
              <a:prstDash val="solid"/>
              <a:round/>
              <a:headEnd type="none" w="sm" len="sm"/>
              <a:tailEnd type="none" w="sm" len="sm"/>
            </a:ln>
          </p:spPr>
        </p:sp>
        <p:sp>
          <p:nvSpPr>
            <p:cNvPr id="612" name="Google Shape;612;p19"/>
            <p:cNvSpPr/>
            <p:nvPr/>
          </p:nvSpPr>
          <p:spPr>
            <a:xfrm>
              <a:off x="4213155" y="3706110"/>
              <a:ext cx="3538371" cy="2108553"/>
            </a:xfrm>
            <a:prstGeom prst="roundRect">
              <a:avLst>
                <a:gd name="adj" fmla="val 16667"/>
              </a:avLst>
            </a:prstGeom>
            <a:solidFill>
              <a:srgbClr val="0070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9"/>
            <p:cNvSpPr txBox="1"/>
            <p:nvPr/>
          </p:nvSpPr>
          <p:spPr>
            <a:xfrm>
              <a:off x="4316086" y="3809041"/>
              <a:ext cx="3332509" cy="1902691"/>
            </a:xfrm>
            <a:prstGeom prst="rect">
              <a:avLst/>
            </a:prstGeom>
            <a:noFill/>
            <a:ln>
              <a:noFill/>
            </a:ln>
          </p:spPr>
          <p:txBody>
            <a:bodyPr spcFirstLastPara="1" wrap="square" lIns="81275" tIns="81275" rIns="81275" bIns="81275" anchor="ctr"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a:solidFill>
                    <a:schemeClr val="lt1"/>
                  </a:solidFill>
                  <a:latin typeface="Arial"/>
                  <a:ea typeface="Arial"/>
                  <a:cs typeface="Arial"/>
                  <a:sym typeface="Arial"/>
                </a:rPr>
                <a:t>Station 3: </a:t>
              </a:r>
              <a:endParaRPr/>
            </a:p>
            <a:p>
              <a:pPr marL="0" marR="0" lvl="0" indent="0" algn="ctr" rtl="0">
                <a:lnSpc>
                  <a:spcPct val="90000"/>
                </a:lnSpc>
                <a:spcBef>
                  <a:spcPts val="1120"/>
                </a:spcBef>
                <a:spcAft>
                  <a:spcPts val="0"/>
                </a:spcAft>
                <a:buClr>
                  <a:schemeClr val="lt1"/>
                </a:buClr>
                <a:buSzPts val="3200"/>
                <a:buFont typeface="Arial"/>
                <a:buNone/>
              </a:pPr>
              <a:r>
                <a:rPr lang="en-US" sz="3200">
                  <a:solidFill>
                    <a:schemeClr val="lt1"/>
                  </a:solidFill>
                  <a:latin typeface="Arial"/>
                  <a:ea typeface="Arial"/>
                  <a:cs typeface="Arial"/>
                  <a:sym typeface="Arial"/>
                </a:rPr>
                <a:t>Number and Operations in Base 10</a:t>
              </a:r>
              <a:endParaRPr/>
            </a:p>
          </p:txBody>
        </p:sp>
        <p:sp>
          <p:nvSpPr>
            <p:cNvPr id="614" name="Google Shape;614;p19"/>
            <p:cNvSpPr/>
            <p:nvPr/>
          </p:nvSpPr>
          <p:spPr>
            <a:xfrm rot="-10794357">
              <a:off x="3923594" y="2719388"/>
              <a:ext cx="799826" cy="0"/>
            </a:xfrm>
            <a:custGeom>
              <a:avLst/>
              <a:gdLst/>
              <a:ahLst/>
              <a:cxnLst/>
              <a:rect l="l" t="t" r="r" b="b"/>
              <a:pathLst>
                <a:path w="120000" h="120000" extrusionOk="0">
                  <a:moveTo>
                    <a:pt x="0" y="0"/>
                  </a:moveTo>
                  <a:lnTo>
                    <a:pt x="120000" y="0"/>
                  </a:lnTo>
                </a:path>
              </a:pathLst>
            </a:custGeom>
            <a:noFill/>
            <a:ln w="15875" cap="flat" cmpd="sng">
              <a:solidFill>
                <a:schemeClr val="accent2"/>
              </a:solidFill>
              <a:prstDash val="solid"/>
              <a:round/>
              <a:headEnd type="none" w="sm" len="sm"/>
              <a:tailEnd type="none" w="sm" len="sm"/>
            </a:ln>
          </p:spPr>
        </p:sp>
        <p:sp>
          <p:nvSpPr>
            <p:cNvPr id="615" name="Google Shape;615;p19"/>
            <p:cNvSpPr/>
            <p:nvPr/>
          </p:nvSpPr>
          <p:spPr>
            <a:xfrm>
              <a:off x="427694" y="1847511"/>
              <a:ext cx="3495900" cy="1736701"/>
            </a:xfrm>
            <a:prstGeom prst="roundRect">
              <a:avLst>
                <a:gd name="adj" fmla="val 16667"/>
              </a:avLst>
            </a:prstGeom>
            <a:solidFill>
              <a:srgbClr val="7030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9"/>
            <p:cNvSpPr txBox="1"/>
            <p:nvPr/>
          </p:nvSpPr>
          <p:spPr>
            <a:xfrm>
              <a:off x="512473" y="1932290"/>
              <a:ext cx="3326342" cy="1567143"/>
            </a:xfrm>
            <a:prstGeom prst="rect">
              <a:avLst/>
            </a:prstGeom>
            <a:noFill/>
            <a:ln>
              <a:noFill/>
            </a:ln>
          </p:spPr>
          <p:txBody>
            <a:bodyPr spcFirstLastPara="1" wrap="square" lIns="81275" tIns="81275" rIns="81275" bIns="81275" anchor="ctr"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a:solidFill>
                    <a:schemeClr val="lt1"/>
                  </a:solidFill>
                  <a:latin typeface="Arial"/>
                  <a:ea typeface="Arial"/>
                  <a:cs typeface="Arial"/>
                  <a:sym typeface="Arial"/>
                </a:rPr>
                <a:t>Station 4: </a:t>
              </a:r>
              <a:endParaRPr/>
            </a:p>
            <a:p>
              <a:pPr marL="0" marR="0" lvl="0" indent="0" algn="ctr" rtl="0">
                <a:lnSpc>
                  <a:spcPct val="90000"/>
                </a:lnSpc>
                <a:spcBef>
                  <a:spcPts val="1120"/>
                </a:spcBef>
                <a:spcAft>
                  <a:spcPts val="0"/>
                </a:spcAft>
                <a:buClr>
                  <a:schemeClr val="lt1"/>
                </a:buClr>
                <a:buSzPts val="3200"/>
                <a:buFont typeface="Arial"/>
                <a:buNone/>
              </a:pPr>
              <a:r>
                <a:rPr lang="en-US" sz="3200">
                  <a:solidFill>
                    <a:schemeClr val="lt1"/>
                  </a:solidFill>
                  <a:latin typeface="Arial"/>
                  <a:ea typeface="Arial"/>
                  <a:cs typeface="Arial"/>
                  <a:sym typeface="Arial"/>
                </a:rPr>
                <a:t>Measurement and Data</a:t>
              </a:r>
              <a:endParaRPr/>
            </a:p>
          </p:txBody>
        </p:sp>
      </p:grpSp>
      <p:sp>
        <p:nvSpPr>
          <p:cNvPr id="2" name="Title 1" hidden="1">
            <a:extLst>
              <a:ext uri="{FF2B5EF4-FFF2-40B4-BE49-F238E27FC236}">
                <a16:creationId xmlns:a16="http://schemas.microsoft.com/office/drawing/2014/main" xmlns="" id="{D71A8245-4F21-4356-B93D-98C790BFDF30}"/>
              </a:ext>
            </a:extLst>
          </p:cNvPr>
          <p:cNvSpPr>
            <a:spLocks noGrp="1"/>
          </p:cNvSpPr>
          <p:nvPr>
            <p:ph type="title"/>
          </p:nvPr>
        </p:nvSpPr>
        <p:spPr/>
        <p:txBody>
          <a:bodyPr/>
          <a:lstStyle/>
          <a:p>
            <a:r>
              <a:rPr lang="en-US" dirty="0"/>
              <a:t>Sample Layout for Four</a:t>
            </a:r>
            <a:r>
              <a:rPr lang="en-US" baseline="0" dirty="0"/>
              <a:t> Stations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a:t>
            </a:fld>
            <a:endParaRPr/>
          </a:p>
        </p:txBody>
      </p:sp>
      <p:sp>
        <p:nvSpPr>
          <p:cNvPr id="443" name="Google Shape;443;p2"/>
          <p:cNvSpPr txBox="1"/>
          <p:nvPr/>
        </p:nvSpPr>
        <p:spPr>
          <a:xfrm>
            <a:off x="8170606" y="6117353"/>
            <a:ext cx="7666703"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0" i="0" u="sng" strike="noStrike" cap="none">
                <a:solidFill>
                  <a:schemeClr val="dk1"/>
                </a:solidFill>
                <a:latin typeface="Arial"/>
                <a:ea typeface="Arial"/>
                <a:cs typeface="Arial"/>
                <a:sym typeface="Arial"/>
                <a:hlinkClick r:id="rId3"/>
              </a:rPr>
              <a:t>This Photo</a:t>
            </a:r>
            <a:r>
              <a:rPr lang="en-US" sz="900" b="0" i="0" u="none" strike="noStrike" cap="none">
                <a:solidFill>
                  <a:schemeClr val="dk1"/>
                </a:solidFill>
                <a:latin typeface="Arial"/>
                <a:ea typeface="Arial"/>
                <a:cs typeface="Arial"/>
                <a:sym typeface="Arial"/>
              </a:rPr>
              <a:t> by Unknown Author is licensed under </a:t>
            </a:r>
            <a:r>
              <a:rPr lang="en-US" sz="900" b="0" i="0" u="sng" strike="noStrike" cap="none">
                <a:solidFill>
                  <a:schemeClr val="dk1"/>
                </a:solidFill>
                <a:latin typeface="Arial"/>
                <a:ea typeface="Arial"/>
                <a:cs typeface="Arial"/>
                <a:sym typeface="Arial"/>
                <a:hlinkClick r:id="rId4"/>
              </a:rPr>
              <a:t>CC BY-SA-NC</a:t>
            </a:r>
            <a:endParaRPr sz="900">
              <a:solidFill>
                <a:schemeClr val="dk1"/>
              </a:solidFill>
              <a:latin typeface="Arial"/>
              <a:ea typeface="Arial"/>
              <a:cs typeface="Arial"/>
              <a:sym typeface="Arial"/>
            </a:endParaRPr>
          </a:p>
        </p:txBody>
      </p:sp>
      <p:sp>
        <p:nvSpPr>
          <p:cNvPr id="445" name="Google Shape;445;p2"/>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Projects 5.1.6/5.2.10</a:t>
            </a:r>
            <a:endParaRPr/>
          </a:p>
        </p:txBody>
      </p:sp>
      <p:sp>
        <p:nvSpPr>
          <p:cNvPr id="442" name="Google Shape;442;p2"/>
          <p:cNvSpPr txBox="1">
            <a:spLocks noGrp="1"/>
          </p:cNvSpPr>
          <p:nvPr>
            <p:ph type="body" idx="4294967295"/>
          </p:nvPr>
        </p:nvSpPr>
        <p:spPr>
          <a:xfrm>
            <a:off x="788276" y="2777926"/>
            <a:ext cx="10058400" cy="1143000"/>
          </a:xfrm>
          <a:prstGeom prst="rect">
            <a:avLst/>
          </a:prstGeom>
          <a:noFill/>
          <a:ln>
            <a:noFill/>
          </a:ln>
        </p:spPr>
        <p:txBody>
          <a:bodyPr spcFirstLastPara="1" wrap="square" lIns="0" tIns="45700" rIns="0" bIns="45700" anchor="t" anchorCtr="0">
            <a:normAutofit/>
          </a:bodyPr>
          <a:lstStyle/>
          <a:p>
            <a:pPr marL="68580" lvl="0" indent="-133350" algn="ctr" rtl="0">
              <a:lnSpc>
                <a:spcPct val="90000"/>
              </a:lnSpc>
              <a:spcBef>
                <a:spcPts val="0"/>
              </a:spcBef>
              <a:spcAft>
                <a:spcPts val="0"/>
              </a:spcAft>
              <a:buSzPts val="2100"/>
              <a:buChar char=" "/>
            </a:pPr>
            <a:r>
              <a:rPr lang="en-US" dirty="0"/>
              <a:t>KY FAMILY MATH NIGHT</a:t>
            </a:r>
            <a:endParaRPr dirty="0"/>
          </a:p>
        </p:txBody>
      </p:sp>
      <p:sp>
        <p:nvSpPr>
          <p:cNvPr id="444" name="Google Shape;444;p2"/>
          <p:cNvSpPr/>
          <p:nvPr/>
        </p:nvSpPr>
        <p:spPr>
          <a:xfrm>
            <a:off x="1334814" y="509814"/>
            <a:ext cx="9953296" cy="18620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cap="none" dirty="0">
                <a:solidFill>
                  <a:srgbClr val="3A5A62"/>
                </a:solidFill>
                <a:latin typeface="Arial"/>
                <a:ea typeface="Arial"/>
                <a:cs typeface="Arial"/>
                <a:sym typeface="Arial"/>
              </a:rPr>
              <a:t>WELCOME</a:t>
            </a:r>
            <a:endParaRPr dirty="0"/>
          </a:p>
        </p:txBody>
      </p:sp>
      <p:sp>
        <p:nvSpPr>
          <p:cNvPr id="2" name="Title 1" hidden="1">
            <a:extLst>
              <a:ext uri="{FF2B5EF4-FFF2-40B4-BE49-F238E27FC236}">
                <a16:creationId xmlns:a16="http://schemas.microsoft.com/office/drawing/2014/main" xmlns="" id="{3F394F83-025F-45F5-BE90-149AFAE53321}"/>
              </a:ext>
            </a:extLst>
          </p:cNvPr>
          <p:cNvSpPr>
            <a:spLocks noGrp="1"/>
          </p:cNvSpPr>
          <p:nvPr>
            <p:ph type="title"/>
          </p:nvPr>
        </p:nvSpPr>
        <p:spPr/>
        <p:txBody>
          <a:bodyPr/>
          <a:lstStyle/>
          <a:p>
            <a:r>
              <a:rPr lang="en-US" dirty="0"/>
              <a:t>Welcome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20"/>
          <p:cNvSpPr txBox="1">
            <a:spLocks noGrp="1"/>
          </p:cNvSpPr>
          <p:nvPr>
            <p:ph type="title"/>
          </p:nvPr>
        </p:nvSpPr>
        <p:spPr>
          <a:xfrm>
            <a:off x="1066800" y="111751"/>
            <a:ext cx="10058400" cy="145399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3600"/>
              <a:buFont typeface="Arial"/>
              <a:buNone/>
            </a:pPr>
            <a:r>
              <a:rPr lang="en-US" dirty="0"/>
              <a:t>Suggestions for the Stations</a:t>
            </a:r>
            <a:endParaRPr dirty="0"/>
          </a:p>
        </p:txBody>
      </p:sp>
      <p:sp>
        <p:nvSpPr>
          <p:cNvPr id="623" name="Google Shape;623;p20"/>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Projects 5.1.6/5.2.10</a:t>
            </a:r>
            <a:endParaRPr/>
          </a:p>
        </p:txBody>
      </p:sp>
      <p:sp>
        <p:nvSpPr>
          <p:cNvPr id="624" name="Google Shape;624;p20"/>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20</a:t>
            </a:fld>
            <a:endParaRPr/>
          </a:p>
        </p:txBody>
      </p:sp>
      <p:grpSp>
        <p:nvGrpSpPr>
          <p:cNvPr id="625" name="Google Shape;625;p20" descr="Provide tips for family members on participating in the stations.&#10;Let the children lead. Let your children show you what they know. Ask them questions and encourage them to figure things out. There will be suggestions at each station to help you support and encourage your children.&#10;It’s OK to go slowly. Don’t rush through the activity. Counting, calculating, and noticing patterns take time, especially when you are learning it.&#10;It’s OK to use fingers or other physical objects to count and do addition and subtraction. &#10;Show your thinking. Talking through your thinking helps your children see how you work things out and the strategies you are using. &#10;Make mistakes! Mistakes can lead to learning. It also shows your children that you can laugh and keep going even when you make a mistake. &#10;Have fun! &#10;"/>
          <p:cNvGrpSpPr/>
          <p:nvPr/>
        </p:nvGrpSpPr>
        <p:grpSpPr>
          <a:xfrm>
            <a:off x="241766" y="1972942"/>
            <a:ext cx="11727448" cy="3482314"/>
            <a:chOff x="8302" y="1175274"/>
            <a:chExt cx="11727448" cy="3482314"/>
          </a:xfrm>
        </p:grpSpPr>
        <p:sp>
          <p:nvSpPr>
            <p:cNvPr id="626" name="Google Shape;626;p20"/>
            <p:cNvSpPr/>
            <p:nvPr/>
          </p:nvSpPr>
          <p:spPr>
            <a:xfrm>
              <a:off x="8302" y="1186564"/>
              <a:ext cx="3640832" cy="1576225"/>
            </a:xfrm>
            <a:prstGeom prst="roundRect">
              <a:avLst>
                <a:gd name="adj" fmla="val 10000"/>
              </a:avLst>
            </a:prstGeom>
            <a:solidFill>
              <a:schemeClr val="accent2"/>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0"/>
            <p:cNvSpPr txBox="1"/>
            <p:nvPr/>
          </p:nvSpPr>
          <p:spPr>
            <a:xfrm>
              <a:off x="54468" y="1232730"/>
              <a:ext cx="3548500" cy="1483893"/>
            </a:xfrm>
            <a:prstGeom prst="rect">
              <a:avLst/>
            </a:prstGeom>
            <a:noFill/>
            <a:ln>
              <a:noFill/>
            </a:ln>
          </p:spPr>
          <p:txBody>
            <a:bodyPr spcFirstLastPara="1" wrap="square" lIns="50800" tIns="50800" rIns="50800" bIns="50800" anchor="ctr" anchorCtr="0">
              <a:noAutofit/>
            </a:bodyPr>
            <a:lstStyle/>
            <a:p>
              <a:pPr marL="0" marR="0" lvl="0" indent="0" algn="ctr" rtl="0">
                <a:lnSpc>
                  <a:spcPct val="90000"/>
                </a:lnSpc>
                <a:spcBef>
                  <a:spcPts val="0"/>
                </a:spcBef>
                <a:spcAft>
                  <a:spcPts val="0"/>
                </a:spcAft>
                <a:buClr>
                  <a:schemeClr val="lt1"/>
                </a:buClr>
                <a:buSzPts val="4000"/>
                <a:buFont typeface="Arial"/>
                <a:buNone/>
              </a:pPr>
              <a:r>
                <a:rPr lang="en-US" sz="4000">
                  <a:solidFill>
                    <a:schemeClr val="lt1"/>
                  </a:solidFill>
                  <a:latin typeface="Arial"/>
                  <a:ea typeface="Arial"/>
                  <a:cs typeface="Arial"/>
                  <a:sym typeface="Arial"/>
                </a:rPr>
                <a:t>Let the children lead. </a:t>
              </a:r>
              <a:endParaRPr/>
            </a:p>
          </p:txBody>
        </p:sp>
        <p:sp>
          <p:nvSpPr>
            <p:cNvPr id="628" name="Google Shape;628;p20"/>
            <p:cNvSpPr/>
            <p:nvPr/>
          </p:nvSpPr>
          <p:spPr>
            <a:xfrm rot="5400000">
              <a:off x="1749075" y="2842433"/>
              <a:ext cx="159286" cy="159286"/>
            </a:xfrm>
            <a:prstGeom prst="rightArrow">
              <a:avLst>
                <a:gd name="adj1" fmla="val 667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0"/>
            <p:cNvSpPr/>
            <p:nvPr/>
          </p:nvSpPr>
          <p:spPr>
            <a:xfrm>
              <a:off x="8302" y="3081363"/>
              <a:ext cx="3640832" cy="1576225"/>
            </a:xfrm>
            <a:prstGeom prst="roundRect">
              <a:avLst>
                <a:gd name="adj" fmla="val 10000"/>
              </a:avLst>
            </a:prstGeom>
            <a:solidFill>
              <a:srgbClr val="D0E5E8">
                <a:alpha val="89803"/>
              </a:srgbClr>
            </a:solidFill>
            <a:ln w="15875" cap="flat" cmpd="sng">
              <a:solidFill>
                <a:srgbClr val="D0E5E8">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0"/>
            <p:cNvSpPr txBox="1"/>
            <p:nvPr/>
          </p:nvSpPr>
          <p:spPr>
            <a:xfrm>
              <a:off x="54468" y="3127529"/>
              <a:ext cx="3548500" cy="1483893"/>
            </a:xfrm>
            <a:prstGeom prst="rect">
              <a:avLst/>
            </a:prstGeom>
            <a:noFill/>
            <a:ln>
              <a:noFill/>
            </a:ln>
          </p:spPr>
          <p:txBody>
            <a:bodyPr spcFirstLastPara="1" wrap="square" lIns="50800" tIns="50800" rIns="50800" bIns="508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en-US" sz="4000">
                  <a:solidFill>
                    <a:schemeClr val="dk1"/>
                  </a:solidFill>
                  <a:latin typeface="Arial"/>
                  <a:ea typeface="Arial"/>
                  <a:cs typeface="Arial"/>
                  <a:sym typeface="Arial"/>
                </a:rPr>
                <a:t>It’s OK to go slowly. </a:t>
              </a:r>
              <a:endParaRPr/>
            </a:p>
          </p:txBody>
        </p:sp>
        <p:sp>
          <p:nvSpPr>
            <p:cNvPr id="631" name="Google Shape;631;p20"/>
            <p:cNvSpPr/>
            <p:nvPr/>
          </p:nvSpPr>
          <p:spPr>
            <a:xfrm>
              <a:off x="4042126" y="1175274"/>
              <a:ext cx="3640832" cy="1576225"/>
            </a:xfrm>
            <a:prstGeom prst="roundRect">
              <a:avLst>
                <a:gd name="adj" fmla="val 10000"/>
              </a:avLst>
            </a:prstGeom>
            <a:solidFill>
              <a:srgbClr val="75BDA5"/>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0"/>
            <p:cNvSpPr txBox="1"/>
            <p:nvPr/>
          </p:nvSpPr>
          <p:spPr>
            <a:xfrm>
              <a:off x="4088292" y="1221440"/>
              <a:ext cx="3548500" cy="1483893"/>
            </a:xfrm>
            <a:prstGeom prst="rect">
              <a:avLst/>
            </a:prstGeom>
            <a:noFill/>
            <a:ln>
              <a:noFill/>
            </a:ln>
          </p:spPr>
          <p:txBody>
            <a:bodyPr spcFirstLastPara="1" wrap="square" lIns="50800" tIns="50800" rIns="50800" bIns="50800" anchor="ctr" anchorCtr="0">
              <a:noAutofit/>
            </a:bodyPr>
            <a:lstStyle/>
            <a:p>
              <a:pPr marL="0" marR="0" lvl="0" indent="0" algn="ctr" rtl="0">
                <a:lnSpc>
                  <a:spcPct val="90000"/>
                </a:lnSpc>
                <a:spcBef>
                  <a:spcPts val="0"/>
                </a:spcBef>
                <a:spcAft>
                  <a:spcPts val="0"/>
                </a:spcAft>
                <a:buClr>
                  <a:schemeClr val="lt1"/>
                </a:buClr>
                <a:buSzPts val="4000"/>
                <a:buFont typeface="Arial"/>
                <a:buNone/>
              </a:pPr>
              <a:r>
                <a:rPr lang="en-US" sz="4000">
                  <a:solidFill>
                    <a:schemeClr val="lt1"/>
                  </a:solidFill>
                  <a:latin typeface="Arial"/>
                  <a:ea typeface="Arial"/>
                  <a:cs typeface="Arial"/>
                  <a:sym typeface="Arial"/>
                </a:rPr>
                <a:t>It’s OK to use fingers. </a:t>
              </a:r>
              <a:endParaRPr/>
            </a:p>
          </p:txBody>
        </p:sp>
        <p:sp>
          <p:nvSpPr>
            <p:cNvPr id="633" name="Google Shape;633;p20"/>
            <p:cNvSpPr/>
            <p:nvPr/>
          </p:nvSpPr>
          <p:spPr>
            <a:xfrm rot="5400000">
              <a:off x="5780076" y="2836788"/>
              <a:ext cx="164931" cy="159286"/>
            </a:xfrm>
            <a:prstGeom prst="rightArrow">
              <a:avLst>
                <a:gd name="adj1" fmla="val 66700"/>
                <a:gd name="adj2" fmla="val 50000"/>
              </a:avLst>
            </a:prstGeom>
            <a:solidFill>
              <a:srgbClr val="75B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0"/>
            <p:cNvSpPr/>
            <p:nvPr/>
          </p:nvSpPr>
          <p:spPr>
            <a:xfrm>
              <a:off x="4042126" y="3081363"/>
              <a:ext cx="3640832" cy="1576225"/>
            </a:xfrm>
            <a:prstGeom prst="roundRect">
              <a:avLst>
                <a:gd name="adj" fmla="val 10000"/>
              </a:avLst>
            </a:prstGeom>
            <a:solidFill>
              <a:srgbClr val="D5E7E1">
                <a:alpha val="89803"/>
              </a:srgbClr>
            </a:solidFill>
            <a:ln w="15875" cap="flat" cmpd="sng">
              <a:solidFill>
                <a:srgbClr val="D5E7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0"/>
            <p:cNvSpPr txBox="1"/>
            <p:nvPr/>
          </p:nvSpPr>
          <p:spPr>
            <a:xfrm>
              <a:off x="4088292" y="3127529"/>
              <a:ext cx="3548500" cy="1483893"/>
            </a:xfrm>
            <a:prstGeom prst="rect">
              <a:avLst/>
            </a:prstGeom>
            <a:noFill/>
            <a:ln>
              <a:noFill/>
            </a:ln>
          </p:spPr>
          <p:txBody>
            <a:bodyPr spcFirstLastPara="1" wrap="square" lIns="50800" tIns="50800" rIns="50800" bIns="508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en-US" sz="4000" dirty="0">
                  <a:solidFill>
                    <a:schemeClr val="dk1"/>
                  </a:solidFill>
                  <a:latin typeface="Arial"/>
                  <a:ea typeface="Arial"/>
                  <a:cs typeface="Arial"/>
                  <a:sym typeface="Arial"/>
                </a:rPr>
                <a:t>Show your thinking. </a:t>
              </a:r>
              <a:endParaRPr dirty="0"/>
            </a:p>
          </p:txBody>
        </p:sp>
        <p:sp>
          <p:nvSpPr>
            <p:cNvPr id="636" name="Google Shape;636;p20"/>
            <p:cNvSpPr/>
            <p:nvPr/>
          </p:nvSpPr>
          <p:spPr>
            <a:xfrm>
              <a:off x="8094918" y="1186564"/>
              <a:ext cx="3640832" cy="1576225"/>
            </a:xfrm>
            <a:prstGeom prst="roundRect">
              <a:avLst>
                <a:gd name="adj" fmla="val 10000"/>
              </a:avLst>
            </a:prstGeom>
            <a:solidFill>
              <a:schemeClr val="accent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0" descr="Suggestions for the Stations:&#10;&#10;Provide tips for family members on participating in the stations.&#10;Let the children lead. Let your children show you what they know. Ask them questions and encourage them to figure things out. There will be suggestions at each station to help you support and encourage your children.&#10;It’s OK to go slowly. Don’t rush through the activity. Counting, calculating, and noticing patterns take time, especially when you are learning it.&#10;It’s OK to use fingers or other physical objects to count and do addition and subtraction. &#10;Show your thinking. Talking through your thinking helps your children see how you work things out and the strategies you are using. &#10;Make mistakes! Mistakes can lead to learning. It also shows your children that you can laugh and keep going even when you make a mistake. &#10;Have fun! &#10;"/>
            <p:cNvSpPr txBox="1"/>
            <p:nvPr/>
          </p:nvSpPr>
          <p:spPr>
            <a:xfrm>
              <a:off x="8141084" y="1232730"/>
              <a:ext cx="3548500" cy="1483893"/>
            </a:xfrm>
            <a:prstGeom prst="rect">
              <a:avLst/>
            </a:prstGeom>
            <a:noFill/>
            <a:ln>
              <a:noFill/>
            </a:ln>
          </p:spPr>
          <p:txBody>
            <a:bodyPr spcFirstLastPara="1" wrap="square" lIns="50800" tIns="50800" rIns="50800" bIns="50800" anchor="ctr" anchorCtr="0">
              <a:noAutofit/>
            </a:bodyPr>
            <a:lstStyle/>
            <a:p>
              <a:pPr marL="0" marR="0" lvl="0" indent="0" algn="ctr" rtl="0">
                <a:lnSpc>
                  <a:spcPct val="90000"/>
                </a:lnSpc>
                <a:spcBef>
                  <a:spcPts val="0"/>
                </a:spcBef>
                <a:spcAft>
                  <a:spcPts val="0"/>
                </a:spcAft>
                <a:buClr>
                  <a:schemeClr val="lt1"/>
                </a:buClr>
                <a:buSzPts val="4000"/>
                <a:buFont typeface="Arial"/>
                <a:buNone/>
              </a:pPr>
              <a:r>
                <a:rPr lang="en-US" sz="4000" dirty="0">
                  <a:solidFill>
                    <a:schemeClr val="lt1"/>
                  </a:solidFill>
                  <a:latin typeface="Arial"/>
                  <a:ea typeface="Arial"/>
                  <a:cs typeface="Arial"/>
                  <a:sym typeface="Arial"/>
                </a:rPr>
                <a:t>Make mistakes! </a:t>
              </a:r>
              <a:endParaRPr dirty="0"/>
            </a:p>
          </p:txBody>
        </p:sp>
        <p:sp>
          <p:nvSpPr>
            <p:cNvPr id="638" name="Google Shape;638;p20"/>
            <p:cNvSpPr/>
            <p:nvPr/>
          </p:nvSpPr>
          <p:spPr>
            <a:xfrm rot="5461425">
              <a:off x="9818749" y="2842433"/>
              <a:ext cx="159311" cy="159286"/>
            </a:xfrm>
            <a:prstGeom prst="rightArrow">
              <a:avLst>
                <a:gd name="adj1" fmla="val 66700"/>
                <a:gd name="adj2"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0"/>
            <p:cNvSpPr/>
            <p:nvPr/>
          </p:nvSpPr>
          <p:spPr>
            <a:xfrm>
              <a:off x="8061059" y="3081363"/>
              <a:ext cx="3640832" cy="1576225"/>
            </a:xfrm>
            <a:prstGeom prst="roundRect">
              <a:avLst>
                <a:gd name="adj" fmla="val 10000"/>
              </a:avLst>
            </a:prstGeom>
            <a:solidFill>
              <a:srgbClr val="D6DADA">
                <a:alpha val="89803"/>
              </a:srgbClr>
            </a:solidFill>
            <a:ln w="15875" cap="flat" cmpd="sng">
              <a:solidFill>
                <a:srgbClr val="D6DAD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0"/>
            <p:cNvSpPr txBox="1"/>
            <p:nvPr/>
          </p:nvSpPr>
          <p:spPr>
            <a:xfrm>
              <a:off x="8107225" y="3127529"/>
              <a:ext cx="3548500" cy="1483893"/>
            </a:xfrm>
            <a:prstGeom prst="rect">
              <a:avLst/>
            </a:prstGeom>
            <a:noFill/>
            <a:ln>
              <a:noFill/>
            </a:ln>
          </p:spPr>
          <p:txBody>
            <a:bodyPr spcFirstLastPara="1" wrap="square" lIns="50800" tIns="50800" rIns="50800" bIns="508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en-US" sz="4000">
                  <a:solidFill>
                    <a:schemeClr val="dk1"/>
                  </a:solidFill>
                  <a:latin typeface="Arial"/>
                  <a:ea typeface="Arial"/>
                  <a:cs typeface="Arial"/>
                  <a:sym typeface="Arial"/>
                </a:rPr>
                <a:t>Have fun!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21"/>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Projects 5.1.6/5.2.10</a:t>
            </a:r>
            <a:endParaRPr/>
          </a:p>
        </p:txBody>
      </p:sp>
      <p:sp>
        <p:nvSpPr>
          <p:cNvPr id="647" name="Google Shape;647;p21"/>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21</a:t>
            </a:fld>
            <a:endParaRPr/>
          </a:p>
        </p:txBody>
      </p:sp>
      <p:grpSp>
        <p:nvGrpSpPr>
          <p:cNvPr id="648" name="Google Shape;648;p21" descr="Sample Layout for Family Math Night&#10;&#10;When families come in, they should have received a number from 1 to 4 (or colors or shape), which will tell them which station to start at.&#10;Say that you will ring a bell every 15 minutes to remind them to go to the next station.&#10;Direct them to their first station. &#10;They should then return to the main room/gym/cafeteria for the wrap-up and raffle.&#10;"/>
          <p:cNvGrpSpPr/>
          <p:nvPr/>
        </p:nvGrpSpPr>
        <p:grpSpPr>
          <a:xfrm>
            <a:off x="583338" y="141446"/>
            <a:ext cx="11317404" cy="6062324"/>
            <a:chOff x="427694" y="-247661"/>
            <a:chExt cx="11317404" cy="6062324"/>
          </a:xfrm>
        </p:grpSpPr>
        <p:sp>
          <p:nvSpPr>
            <p:cNvPr id="649" name="Google Shape;649;p21"/>
            <p:cNvSpPr/>
            <p:nvPr/>
          </p:nvSpPr>
          <p:spPr>
            <a:xfrm>
              <a:off x="4723420" y="1877588"/>
              <a:ext cx="2517841" cy="1689044"/>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1"/>
            <p:cNvSpPr txBox="1"/>
            <p:nvPr/>
          </p:nvSpPr>
          <p:spPr>
            <a:xfrm>
              <a:off x="4805872" y="1960040"/>
              <a:ext cx="2352937" cy="1524140"/>
            </a:xfrm>
            <a:prstGeom prst="rect">
              <a:avLst/>
            </a:prstGeom>
            <a:noFill/>
            <a:ln>
              <a:noFill/>
            </a:ln>
          </p:spPr>
          <p:txBody>
            <a:bodyPr spcFirstLastPara="1" wrap="square" lIns="81275" tIns="81275" rIns="81275" bIns="81275" anchor="ctr"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a:solidFill>
                    <a:schemeClr val="lt1"/>
                  </a:solidFill>
                  <a:latin typeface="Arial"/>
                  <a:ea typeface="Arial"/>
                  <a:cs typeface="Arial"/>
                  <a:sym typeface="Arial"/>
                </a:rPr>
                <a:t>Cafeteria</a:t>
              </a:r>
              <a:endParaRPr/>
            </a:p>
          </p:txBody>
        </p:sp>
        <p:sp>
          <p:nvSpPr>
            <p:cNvPr id="651" name="Google Shape;651;p21"/>
            <p:cNvSpPr/>
            <p:nvPr/>
          </p:nvSpPr>
          <p:spPr>
            <a:xfrm rot="-5400000">
              <a:off x="5788066" y="1683314"/>
              <a:ext cx="388548" cy="0"/>
            </a:xfrm>
            <a:custGeom>
              <a:avLst/>
              <a:gdLst/>
              <a:ahLst/>
              <a:cxnLst/>
              <a:rect l="l" t="t" r="r" b="b"/>
              <a:pathLst>
                <a:path w="120000" h="120000" extrusionOk="0">
                  <a:moveTo>
                    <a:pt x="0" y="0"/>
                  </a:moveTo>
                  <a:lnTo>
                    <a:pt x="120000" y="0"/>
                  </a:lnTo>
                </a:path>
              </a:pathLst>
            </a:custGeom>
            <a:noFill/>
            <a:ln w="15875" cap="flat" cmpd="sng">
              <a:solidFill>
                <a:schemeClr val="accent2"/>
              </a:solidFill>
              <a:prstDash val="solid"/>
              <a:round/>
              <a:headEnd type="none" w="sm" len="sm"/>
              <a:tailEnd type="none" w="sm" len="sm"/>
            </a:ln>
          </p:spPr>
        </p:sp>
        <p:sp>
          <p:nvSpPr>
            <p:cNvPr id="652" name="Google Shape;652;p21"/>
            <p:cNvSpPr/>
            <p:nvPr/>
          </p:nvSpPr>
          <p:spPr>
            <a:xfrm>
              <a:off x="4234390" y="-247661"/>
              <a:ext cx="3495900" cy="1736701"/>
            </a:xfrm>
            <a:prstGeom prst="roundRect">
              <a:avLst>
                <a:gd name="adj" fmla="val 16667"/>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1"/>
            <p:cNvSpPr txBox="1"/>
            <p:nvPr/>
          </p:nvSpPr>
          <p:spPr>
            <a:xfrm>
              <a:off x="4319169" y="-162882"/>
              <a:ext cx="3326342" cy="1567143"/>
            </a:xfrm>
            <a:prstGeom prst="rect">
              <a:avLst/>
            </a:prstGeom>
            <a:noFill/>
            <a:ln>
              <a:noFill/>
            </a:ln>
          </p:spPr>
          <p:txBody>
            <a:bodyPr spcFirstLastPara="1" wrap="square" lIns="81275" tIns="81275" rIns="81275" bIns="81275" anchor="ctr"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a:solidFill>
                    <a:schemeClr val="lt1"/>
                  </a:solidFill>
                  <a:latin typeface="Arial"/>
                  <a:ea typeface="Arial"/>
                  <a:cs typeface="Arial"/>
                  <a:sym typeface="Arial"/>
                </a:rPr>
                <a:t>Station 1: </a:t>
              </a:r>
              <a:endParaRPr/>
            </a:p>
            <a:p>
              <a:pPr marL="0" marR="0" lvl="0" indent="0" algn="ctr" rtl="0">
                <a:lnSpc>
                  <a:spcPct val="90000"/>
                </a:lnSpc>
                <a:spcBef>
                  <a:spcPts val="1120"/>
                </a:spcBef>
                <a:spcAft>
                  <a:spcPts val="0"/>
                </a:spcAft>
                <a:buClr>
                  <a:schemeClr val="lt1"/>
                </a:buClr>
                <a:buSzPts val="3200"/>
                <a:buFont typeface="Arial"/>
                <a:buNone/>
              </a:pPr>
              <a:r>
                <a:rPr lang="en-US" sz="3200">
                  <a:solidFill>
                    <a:schemeClr val="lt1"/>
                  </a:solidFill>
                  <a:latin typeface="Arial"/>
                  <a:ea typeface="Arial"/>
                  <a:cs typeface="Arial"/>
                  <a:sym typeface="Arial"/>
                </a:rPr>
                <a:t>Geometry</a:t>
              </a:r>
              <a:endParaRPr/>
            </a:p>
          </p:txBody>
        </p:sp>
        <p:sp>
          <p:nvSpPr>
            <p:cNvPr id="654" name="Google Shape;654;p21"/>
            <p:cNvSpPr/>
            <p:nvPr/>
          </p:nvSpPr>
          <p:spPr>
            <a:xfrm>
              <a:off x="7241261" y="2722110"/>
              <a:ext cx="864588" cy="0"/>
            </a:xfrm>
            <a:custGeom>
              <a:avLst/>
              <a:gdLst/>
              <a:ahLst/>
              <a:cxnLst/>
              <a:rect l="l" t="t" r="r" b="b"/>
              <a:pathLst>
                <a:path w="120000" h="120000" extrusionOk="0">
                  <a:moveTo>
                    <a:pt x="0" y="0"/>
                  </a:moveTo>
                  <a:lnTo>
                    <a:pt x="120000" y="0"/>
                  </a:lnTo>
                </a:path>
              </a:pathLst>
            </a:custGeom>
            <a:noFill/>
            <a:ln w="15875" cap="flat" cmpd="sng">
              <a:solidFill>
                <a:schemeClr val="accent2"/>
              </a:solidFill>
              <a:prstDash val="solid"/>
              <a:round/>
              <a:headEnd type="none" w="sm" len="sm"/>
              <a:tailEnd type="none" w="sm" len="sm"/>
            </a:ln>
          </p:spPr>
        </p:sp>
        <p:sp>
          <p:nvSpPr>
            <p:cNvPr id="655" name="Google Shape;655;p21"/>
            <p:cNvSpPr/>
            <p:nvPr/>
          </p:nvSpPr>
          <p:spPr>
            <a:xfrm>
              <a:off x="8105850" y="1730550"/>
              <a:ext cx="3639248" cy="1983120"/>
            </a:xfrm>
            <a:prstGeom prst="roundRect">
              <a:avLst>
                <a:gd name="adj" fmla="val 16667"/>
              </a:avLst>
            </a:prstGeom>
            <a:solidFill>
              <a:srgbClr val="FF0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1"/>
            <p:cNvSpPr txBox="1"/>
            <p:nvPr/>
          </p:nvSpPr>
          <p:spPr>
            <a:xfrm>
              <a:off x="8202658" y="1827358"/>
              <a:ext cx="3445632" cy="1789504"/>
            </a:xfrm>
            <a:prstGeom prst="rect">
              <a:avLst/>
            </a:prstGeom>
            <a:noFill/>
            <a:ln>
              <a:noFill/>
            </a:ln>
          </p:spPr>
          <p:txBody>
            <a:bodyPr spcFirstLastPara="1" wrap="square" lIns="81275" tIns="81275" rIns="81275" bIns="81275" anchor="ctr"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a:solidFill>
                    <a:schemeClr val="lt1"/>
                  </a:solidFill>
                  <a:latin typeface="Arial"/>
                  <a:ea typeface="Arial"/>
                  <a:cs typeface="Arial"/>
                  <a:sym typeface="Arial"/>
                </a:rPr>
                <a:t>Station 2: </a:t>
              </a:r>
              <a:endParaRPr/>
            </a:p>
            <a:p>
              <a:pPr marL="0" marR="0" lvl="0" indent="0" algn="ctr" rtl="0">
                <a:lnSpc>
                  <a:spcPct val="90000"/>
                </a:lnSpc>
                <a:spcBef>
                  <a:spcPts val="1120"/>
                </a:spcBef>
                <a:spcAft>
                  <a:spcPts val="0"/>
                </a:spcAft>
                <a:buClr>
                  <a:schemeClr val="lt1"/>
                </a:buClr>
                <a:buSzPts val="3200"/>
                <a:buFont typeface="Arial"/>
                <a:buNone/>
              </a:pPr>
              <a:r>
                <a:rPr lang="en-US" sz="3200">
                  <a:solidFill>
                    <a:schemeClr val="lt1"/>
                  </a:solidFill>
                  <a:latin typeface="Arial"/>
                  <a:ea typeface="Arial"/>
                  <a:cs typeface="Arial"/>
                  <a:sym typeface="Arial"/>
                </a:rPr>
                <a:t>Operations and Algebraic thinking</a:t>
              </a:r>
              <a:endParaRPr/>
            </a:p>
          </p:txBody>
        </p:sp>
        <p:sp>
          <p:nvSpPr>
            <p:cNvPr id="657" name="Google Shape;657;p21"/>
            <p:cNvSpPr/>
            <p:nvPr/>
          </p:nvSpPr>
          <p:spPr>
            <a:xfrm rot="5400000">
              <a:off x="5912602" y="3636371"/>
              <a:ext cx="139477" cy="0"/>
            </a:xfrm>
            <a:custGeom>
              <a:avLst/>
              <a:gdLst/>
              <a:ahLst/>
              <a:cxnLst/>
              <a:rect l="l" t="t" r="r" b="b"/>
              <a:pathLst>
                <a:path w="120000" h="120000" extrusionOk="0">
                  <a:moveTo>
                    <a:pt x="0" y="0"/>
                  </a:moveTo>
                  <a:lnTo>
                    <a:pt x="120000" y="0"/>
                  </a:lnTo>
                </a:path>
              </a:pathLst>
            </a:custGeom>
            <a:noFill/>
            <a:ln w="15875" cap="flat" cmpd="sng">
              <a:solidFill>
                <a:schemeClr val="accent2"/>
              </a:solidFill>
              <a:prstDash val="solid"/>
              <a:round/>
              <a:headEnd type="none" w="sm" len="sm"/>
              <a:tailEnd type="none" w="sm" len="sm"/>
            </a:ln>
          </p:spPr>
        </p:sp>
        <p:sp>
          <p:nvSpPr>
            <p:cNvPr id="658" name="Google Shape;658;p21"/>
            <p:cNvSpPr/>
            <p:nvPr/>
          </p:nvSpPr>
          <p:spPr>
            <a:xfrm>
              <a:off x="4213155" y="3706110"/>
              <a:ext cx="3538371" cy="2108553"/>
            </a:xfrm>
            <a:prstGeom prst="roundRect">
              <a:avLst>
                <a:gd name="adj" fmla="val 16667"/>
              </a:avLst>
            </a:prstGeom>
            <a:solidFill>
              <a:srgbClr val="0070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1"/>
            <p:cNvSpPr txBox="1"/>
            <p:nvPr/>
          </p:nvSpPr>
          <p:spPr>
            <a:xfrm>
              <a:off x="4316086" y="3809041"/>
              <a:ext cx="3332509" cy="1902691"/>
            </a:xfrm>
            <a:prstGeom prst="rect">
              <a:avLst/>
            </a:prstGeom>
            <a:noFill/>
            <a:ln>
              <a:noFill/>
            </a:ln>
          </p:spPr>
          <p:txBody>
            <a:bodyPr spcFirstLastPara="1" wrap="square" lIns="81275" tIns="81275" rIns="81275" bIns="81275" anchor="ctr"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a:solidFill>
                    <a:schemeClr val="lt1"/>
                  </a:solidFill>
                  <a:latin typeface="Arial"/>
                  <a:ea typeface="Arial"/>
                  <a:cs typeface="Arial"/>
                  <a:sym typeface="Arial"/>
                </a:rPr>
                <a:t>Station 3: </a:t>
              </a:r>
              <a:endParaRPr/>
            </a:p>
            <a:p>
              <a:pPr marL="0" marR="0" lvl="0" indent="0" algn="ctr" rtl="0">
                <a:lnSpc>
                  <a:spcPct val="90000"/>
                </a:lnSpc>
                <a:spcBef>
                  <a:spcPts val="1120"/>
                </a:spcBef>
                <a:spcAft>
                  <a:spcPts val="0"/>
                </a:spcAft>
                <a:buClr>
                  <a:schemeClr val="lt1"/>
                </a:buClr>
                <a:buSzPts val="3200"/>
                <a:buFont typeface="Arial"/>
                <a:buNone/>
              </a:pPr>
              <a:r>
                <a:rPr lang="en-US" sz="3200">
                  <a:solidFill>
                    <a:schemeClr val="lt1"/>
                  </a:solidFill>
                  <a:latin typeface="Arial"/>
                  <a:ea typeface="Arial"/>
                  <a:cs typeface="Arial"/>
                  <a:sym typeface="Arial"/>
                </a:rPr>
                <a:t>Number and Operations in Base 10</a:t>
              </a:r>
              <a:endParaRPr/>
            </a:p>
          </p:txBody>
        </p:sp>
        <p:sp>
          <p:nvSpPr>
            <p:cNvPr id="660" name="Google Shape;660;p21"/>
            <p:cNvSpPr/>
            <p:nvPr/>
          </p:nvSpPr>
          <p:spPr>
            <a:xfrm rot="-10794357">
              <a:off x="3923594" y="2719388"/>
              <a:ext cx="799826" cy="0"/>
            </a:xfrm>
            <a:custGeom>
              <a:avLst/>
              <a:gdLst/>
              <a:ahLst/>
              <a:cxnLst/>
              <a:rect l="l" t="t" r="r" b="b"/>
              <a:pathLst>
                <a:path w="120000" h="120000" extrusionOk="0">
                  <a:moveTo>
                    <a:pt x="0" y="0"/>
                  </a:moveTo>
                  <a:lnTo>
                    <a:pt x="120000" y="0"/>
                  </a:lnTo>
                </a:path>
              </a:pathLst>
            </a:custGeom>
            <a:noFill/>
            <a:ln w="15875" cap="flat" cmpd="sng">
              <a:solidFill>
                <a:schemeClr val="accent2"/>
              </a:solidFill>
              <a:prstDash val="solid"/>
              <a:round/>
              <a:headEnd type="none" w="sm" len="sm"/>
              <a:tailEnd type="none" w="sm" len="sm"/>
            </a:ln>
          </p:spPr>
        </p:sp>
        <p:sp>
          <p:nvSpPr>
            <p:cNvPr id="661" name="Google Shape;661;p21"/>
            <p:cNvSpPr/>
            <p:nvPr/>
          </p:nvSpPr>
          <p:spPr>
            <a:xfrm>
              <a:off x="427694" y="1847511"/>
              <a:ext cx="3495900" cy="1736701"/>
            </a:xfrm>
            <a:prstGeom prst="roundRect">
              <a:avLst>
                <a:gd name="adj" fmla="val 16667"/>
              </a:avLst>
            </a:prstGeom>
            <a:solidFill>
              <a:srgbClr val="7030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1"/>
            <p:cNvSpPr txBox="1"/>
            <p:nvPr/>
          </p:nvSpPr>
          <p:spPr>
            <a:xfrm>
              <a:off x="512473" y="1932290"/>
              <a:ext cx="3326342" cy="1567143"/>
            </a:xfrm>
            <a:prstGeom prst="rect">
              <a:avLst/>
            </a:prstGeom>
            <a:noFill/>
            <a:ln>
              <a:noFill/>
            </a:ln>
          </p:spPr>
          <p:txBody>
            <a:bodyPr spcFirstLastPara="1" wrap="square" lIns="81275" tIns="81275" rIns="81275" bIns="81275" anchor="ctr"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a:solidFill>
                    <a:schemeClr val="lt1"/>
                  </a:solidFill>
                  <a:latin typeface="Arial"/>
                  <a:ea typeface="Arial"/>
                  <a:cs typeface="Arial"/>
                  <a:sym typeface="Arial"/>
                </a:rPr>
                <a:t>Station 4: </a:t>
              </a:r>
              <a:endParaRPr/>
            </a:p>
            <a:p>
              <a:pPr marL="0" marR="0" lvl="0" indent="0" algn="ctr" rtl="0">
                <a:lnSpc>
                  <a:spcPct val="90000"/>
                </a:lnSpc>
                <a:spcBef>
                  <a:spcPts val="1120"/>
                </a:spcBef>
                <a:spcAft>
                  <a:spcPts val="0"/>
                </a:spcAft>
                <a:buClr>
                  <a:schemeClr val="lt1"/>
                </a:buClr>
                <a:buSzPts val="3200"/>
                <a:buFont typeface="Arial"/>
                <a:buNone/>
              </a:pPr>
              <a:r>
                <a:rPr lang="en-US" sz="3200">
                  <a:solidFill>
                    <a:schemeClr val="lt1"/>
                  </a:solidFill>
                  <a:latin typeface="Arial"/>
                  <a:ea typeface="Arial"/>
                  <a:cs typeface="Arial"/>
                  <a:sym typeface="Arial"/>
                </a:rPr>
                <a:t>Measurement and Data</a:t>
              </a:r>
              <a:endParaRPr/>
            </a:p>
          </p:txBody>
        </p:sp>
      </p:grpSp>
      <p:sp>
        <p:nvSpPr>
          <p:cNvPr id="2" name="Title 1" hidden="1">
            <a:extLst>
              <a:ext uri="{FF2B5EF4-FFF2-40B4-BE49-F238E27FC236}">
                <a16:creationId xmlns:a16="http://schemas.microsoft.com/office/drawing/2014/main" xmlns="" id="{555768D0-FA0E-44BA-997C-A037FCB5295F}"/>
              </a:ext>
            </a:extLst>
          </p:cNvPr>
          <p:cNvSpPr>
            <a:spLocks noGrp="1"/>
          </p:cNvSpPr>
          <p:nvPr>
            <p:ph type="title"/>
          </p:nvPr>
        </p:nvSpPr>
        <p:spPr/>
        <p:txBody>
          <a:bodyPr/>
          <a:lstStyle/>
          <a:p>
            <a:r>
              <a:rPr lang="en-US" dirty="0"/>
              <a:t>Sample Layout</a:t>
            </a:r>
            <a:r>
              <a:rPr lang="en-US" baseline="0" dirty="0"/>
              <a:t> for Stations (continued)</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22"/>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6000"/>
              <a:buFont typeface="Arial"/>
              <a:buNone/>
            </a:pPr>
            <a:r>
              <a:rPr lang="en-US" dirty="0"/>
              <a:t>Wrap-up and raffle</a:t>
            </a:r>
            <a:endParaRPr dirty="0"/>
          </a:p>
        </p:txBody>
      </p:sp>
      <p:sp>
        <p:nvSpPr>
          <p:cNvPr id="669" name="Google Shape;669;p22"/>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22</a:t>
            </a:fld>
            <a:endParaRPr/>
          </a:p>
        </p:txBody>
      </p:sp>
      <p:sp>
        <p:nvSpPr>
          <p:cNvPr id="670" name="Google Shape;670;p22"/>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900"/>
              <a:buFont typeface="Arial"/>
              <a:buNone/>
            </a:pPr>
            <a:r>
              <a:rPr lang="en-US"/>
              <a:t>Projects 5.1.6/5.2.10</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23"/>
          <p:cNvSpPr txBox="1">
            <a:spLocks noGrp="1"/>
          </p:cNvSpPr>
          <p:nvPr>
            <p:ph type="body" idx="1"/>
          </p:nvPr>
        </p:nvSpPr>
        <p:spPr>
          <a:xfrm>
            <a:off x="2215122" y="2035982"/>
            <a:ext cx="3775075" cy="546797"/>
          </a:xfrm>
          <a:prstGeom prst="rect">
            <a:avLst/>
          </a:prstGeom>
          <a:noFill/>
          <a:ln>
            <a:noFill/>
          </a:ln>
        </p:spPr>
        <p:txBody>
          <a:bodyPr spcFirstLastPara="1" wrap="square" lIns="0" tIns="45700" rIns="0" bIns="45700" anchor="t" anchorCtr="0">
            <a:normAutofit/>
          </a:bodyPr>
          <a:lstStyle/>
          <a:p>
            <a:pPr marL="68580" lvl="0" indent="-209550" algn="l" rtl="0">
              <a:lnSpc>
                <a:spcPct val="90000"/>
              </a:lnSpc>
              <a:spcBef>
                <a:spcPts val="0"/>
              </a:spcBef>
              <a:spcAft>
                <a:spcPts val="0"/>
              </a:spcAft>
              <a:buSzPts val="3300"/>
              <a:buChar char=" "/>
            </a:pPr>
            <a:r>
              <a:rPr lang="en-US" dirty="0"/>
              <a:t>Thank you!</a:t>
            </a:r>
            <a:endParaRPr dirty="0"/>
          </a:p>
        </p:txBody>
      </p:sp>
      <p:pic>
        <p:nvPicPr>
          <p:cNvPr id="677" name="Google Shape;677;p23" descr="Kentucky Center for Mathematics (KCM) logo."/>
          <p:cNvPicPr preferRelativeResize="0"/>
          <p:nvPr/>
        </p:nvPicPr>
        <p:blipFill rotWithShape="1">
          <a:blip r:embed="rId3">
            <a:alphaModFix/>
          </a:blip>
          <a:srcRect/>
          <a:stretch/>
        </p:blipFill>
        <p:spPr>
          <a:xfrm>
            <a:off x="946626" y="2849661"/>
            <a:ext cx="2597121" cy="1737511"/>
          </a:xfrm>
          <a:prstGeom prst="rect">
            <a:avLst/>
          </a:prstGeom>
          <a:noFill/>
          <a:ln>
            <a:noFill/>
          </a:ln>
        </p:spPr>
      </p:pic>
      <p:pic>
        <p:nvPicPr>
          <p:cNvPr id="678" name="Google Shape;678;p23" descr="Kentucky Collaborative for Families and Schools: Building a Groundswell for Excellent Education logo"/>
          <p:cNvPicPr preferRelativeResize="0"/>
          <p:nvPr/>
        </p:nvPicPr>
        <p:blipFill rotWithShape="1">
          <a:blip r:embed="rId4">
            <a:alphaModFix/>
          </a:blip>
          <a:srcRect/>
          <a:stretch/>
        </p:blipFill>
        <p:spPr>
          <a:xfrm>
            <a:off x="540728" y="4900897"/>
            <a:ext cx="7123861" cy="982572"/>
          </a:xfrm>
          <a:prstGeom prst="rect">
            <a:avLst/>
          </a:prstGeom>
          <a:noFill/>
          <a:ln>
            <a:noFill/>
          </a:ln>
        </p:spPr>
      </p:pic>
      <p:pic>
        <p:nvPicPr>
          <p:cNvPr id="679" name="Google Shape;679;p23" descr="Kentucky Department of Education (KDE) logo"/>
          <p:cNvPicPr preferRelativeResize="0"/>
          <p:nvPr/>
        </p:nvPicPr>
        <p:blipFill rotWithShape="1">
          <a:blip r:embed="rId5">
            <a:alphaModFix/>
          </a:blip>
          <a:srcRect/>
          <a:stretch/>
        </p:blipFill>
        <p:spPr>
          <a:xfrm>
            <a:off x="3836845" y="2535936"/>
            <a:ext cx="2364960" cy="2364960"/>
          </a:xfrm>
          <a:prstGeom prst="rect">
            <a:avLst/>
          </a:prstGeom>
          <a:noFill/>
          <a:ln>
            <a:noFill/>
          </a:ln>
        </p:spPr>
      </p:pic>
      <p:sp>
        <p:nvSpPr>
          <p:cNvPr id="2" name="Title 1" hidden="1">
            <a:extLst>
              <a:ext uri="{FF2B5EF4-FFF2-40B4-BE49-F238E27FC236}">
                <a16:creationId xmlns:a16="http://schemas.microsoft.com/office/drawing/2014/main" xmlns="" id="{1856582F-0B96-4795-A46B-48CD1A55DFEE}"/>
              </a:ext>
            </a:extLst>
          </p:cNvPr>
          <p:cNvSpPr>
            <a:spLocks noGrp="1"/>
          </p:cNvSpPr>
          <p:nvPr>
            <p:ph type="title" idx="4294967295"/>
          </p:nvPr>
        </p:nvSpPr>
        <p:spPr/>
        <p:txBody>
          <a:bodyPr/>
          <a:lstStyle/>
          <a:p>
            <a:r>
              <a:rPr lang="en-US" dirty="0"/>
              <a:t>Thank</a:t>
            </a:r>
            <a:r>
              <a:rPr lang="en-US" baseline="0" dirty="0"/>
              <a:t> you</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8" name="Google Shape;458;p3"/>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900"/>
              <a:buFont typeface="Arial"/>
              <a:buNone/>
            </a:pPr>
            <a:r>
              <a:rPr lang="en-US"/>
              <a:t>Projects 5.1.6/5.2.10</a:t>
            </a:r>
            <a:endParaRPr/>
          </a:p>
        </p:txBody>
      </p:sp>
      <p:sp>
        <p:nvSpPr>
          <p:cNvPr id="452" name="Google Shape;452;p3"/>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a:t>
            </a:fld>
            <a:endParaRPr/>
          </a:p>
        </p:txBody>
      </p:sp>
      <p:pic>
        <p:nvPicPr>
          <p:cNvPr id="453" name="Google Shape;453;p3" descr="Picture of book: The Little Engine that Could by Watty Piper"/>
          <p:cNvPicPr preferRelativeResize="0"/>
          <p:nvPr/>
        </p:nvPicPr>
        <p:blipFill rotWithShape="1">
          <a:blip r:embed="rId3">
            <a:alphaModFix/>
          </a:blip>
          <a:srcRect/>
          <a:stretch/>
        </p:blipFill>
        <p:spPr>
          <a:xfrm>
            <a:off x="4176888" y="1698762"/>
            <a:ext cx="3101821" cy="2926080"/>
          </a:xfrm>
          <a:prstGeom prst="rect">
            <a:avLst/>
          </a:prstGeom>
          <a:noFill/>
          <a:ln>
            <a:noFill/>
          </a:ln>
        </p:spPr>
      </p:pic>
      <p:pic>
        <p:nvPicPr>
          <p:cNvPr id="454" name="Google Shape;454;p3" descr="Picture of Alexander and the Terrible, Horrible, No Good, Very Bad Day by Judith VJorst"/>
          <p:cNvPicPr preferRelativeResize="0"/>
          <p:nvPr/>
        </p:nvPicPr>
        <p:blipFill rotWithShape="1">
          <a:blip r:embed="rId4">
            <a:alphaModFix/>
          </a:blip>
          <a:srcRect/>
          <a:stretch/>
        </p:blipFill>
        <p:spPr>
          <a:xfrm>
            <a:off x="318053" y="3334924"/>
            <a:ext cx="3867086" cy="2926080"/>
          </a:xfrm>
          <a:prstGeom prst="rect">
            <a:avLst/>
          </a:prstGeom>
          <a:noFill/>
          <a:ln>
            <a:noFill/>
          </a:ln>
        </p:spPr>
      </p:pic>
      <p:pic>
        <p:nvPicPr>
          <p:cNvPr id="455" name="Google Shape;455;p3" descr="Picture of book: Oh the Thinks you can Think by Dr. Seuss"/>
          <p:cNvPicPr preferRelativeResize="0"/>
          <p:nvPr/>
        </p:nvPicPr>
        <p:blipFill rotWithShape="1">
          <a:blip r:embed="rId5">
            <a:alphaModFix/>
          </a:blip>
          <a:srcRect/>
          <a:stretch/>
        </p:blipFill>
        <p:spPr>
          <a:xfrm>
            <a:off x="9306843" y="522991"/>
            <a:ext cx="2567104" cy="3474720"/>
          </a:xfrm>
          <a:prstGeom prst="rect">
            <a:avLst/>
          </a:prstGeom>
          <a:noFill/>
          <a:ln>
            <a:noFill/>
          </a:ln>
        </p:spPr>
      </p:pic>
      <p:pic>
        <p:nvPicPr>
          <p:cNvPr id="456" name="Google Shape;456;p3" descr="Picture of book: Know and Follow the Rules by Cheri Melners"/>
          <p:cNvPicPr preferRelativeResize="0"/>
          <p:nvPr/>
        </p:nvPicPr>
        <p:blipFill rotWithShape="1">
          <a:blip r:embed="rId6">
            <a:alphaModFix/>
          </a:blip>
          <a:srcRect/>
          <a:stretch/>
        </p:blipFill>
        <p:spPr>
          <a:xfrm>
            <a:off x="7287640" y="3334924"/>
            <a:ext cx="2908156" cy="2926080"/>
          </a:xfrm>
          <a:prstGeom prst="rect">
            <a:avLst/>
          </a:prstGeom>
          <a:noFill/>
          <a:ln>
            <a:noFill/>
          </a:ln>
        </p:spPr>
      </p:pic>
      <p:sp>
        <p:nvSpPr>
          <p:cNvPr id="457" name="Google Shape;457;p3"/>
          <p:cNvSpPr txBox="1"/>
          <p:nvPr/>
        </p:nvSpPr>
        <p:spPr>
          <a:xfrm>
            <a:off x="318052" y="2104453"/>
            <a:ext cx="1830701" cy="7540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a:solidFill>
                  <a:schemeClr val="dk1"/>
                </a:solidFill>
                <a:latin typeface="Arial"/>
                <a:ea typeface="Arial"/>
                <a:cs typeface="Arial"/>
                <a:sym typeface="Arial"/>
              </a:rPr>
              <a:t>Why?</a:t>
            </a:r>
            <a:endParaRPr/>
          </a:p>
        </p:txBody>
      </p:sp>
      <p:sp>
        <p:nvSpPr>
          <p:cNvPr id="451" name="Google Shape;451;p3"/>
          <p:cNvSpPr txBox="1">
            <a:spLocks noGrp="1"/>
          </p:cNvSpPr>
          <p:nvPr>
            <p:ph type="title"/>
          </p:nvPr>
        </p:nvSpPr>
        <p:spPr>
          <a:xfrm>
            <a:off x="318053" y="230594"/>
            <a:ext cx="8746434" cy="1444963"/>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4320"/>
              <a:buFont typeface="Arial"/>
              <a:buNone/>
            </a:pPr>
            <a:r>
              <a:rPr lang="en-US" sz="4320" dirty="0"/>
              <a:t>When you think about learning math, which book is most like you?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
          <p:cNvSpPr txBox="1">
            <a:spLocks noGrp="1"/>
          </p:cNvSpPr>
          <p:nvPr>
            <p:ph type="body" idx="1"/>
          </p:nvPr>
        </p:nvSpPr>
        <p:spPr>
          <a:xfrm>
            <a:off x="1097280" y="3197059"/>
            <a:ext cx="10058400" cy="2672034"/>
          </a:xfrm>
          <a:prstGeom prst="rect">
            <a:avLst/>
          </a:prstGeom>
          <a:noFill/>
          <a:ln>
            <a:noFill/>
          </a:ln>
        </p:spPr>
        <p:txBody>
          <a:bodyPr spcFirstLastPara="1" wrap="square" lIns="0" tIns="45700" rIns="0" bIns="45700" anchor="t" anchorCtr="0">
            <a:normAutofit/>
          </a:bodyPr>
          <a:lstStyle/>
          <a:p>
            <a:pPr marL="342900" lvl="0" indent="-342900" algn="l" rtl="0">
              <a:lnSpc>
                <a:spcPct val="90000"/>
              </a:lnSpc>
              <a:spcBef>
                <a:spcPts val="0"/>
              </a:spcBef>
              <a:spcAft>
                <a:spcPts val="0"/>
              </a:spcAft>
              <a:buSzPts val="2800"/>
              <a:buChar char="•"/>
            </a:pPr>
            <a:r>
              <a:rPr lang="en-US" sz="2800" dirty="0"/>
              <a:t>Welcome, </a:t>
            </a:r>
            <a:r>
              <a:rPr lang="en-US" sz="2800" dirty="0">
                <a:solidFill>
                  <a:srgbClr val="0C0C0C"/>
                </a:solidFill>
              </a:rPr>
              <a:t>introductions, and overview (15 minutes)</a:t>
            </a:r>
            <a:endParaRPr dirty="0"/>
          </a:p>
          <a:p>
            <a:pPr marL="342900" lvl="0" indent="-342900" algn="l" rtl="0">
              <a:lnSpc>
                <a:spcPct val="90000"/>
              </a:lnSpc>
              <a:spcBef>
                <a:spcPts val="1050"/>
              </a:spcBef>
              <a:spcAft>
                <a:spcPts val="0"/>
              </a:spcAft>
              <a:buSzPts val="2800"/>
              <a:buChar char="•"/>
            </a:pPr>
            <a:r>
              <a:rPr lang="en-US" sz="2800" dirty="0"/>
              <a:t>Math attitudes and growth mindset (15 minutes)</a:t>
            </a:r>
            <a:endParaRPr dirty="0"/>
          </a:p>
          <a:p>
            <a:pPr marL="342900" lvl="0" indent="-342900" algn="l" rtl="0">
              <a:lnSpc>
                <a:spcPct val="90000"/>
              </a:lnSpc>
              <a:spcBef>
                <a:spcPts val="1050"/>
              </a:spcBef>
              <a:spcAft>
                <a:spcPts val="0"/>
              </a:spcAft>
              <a:buSzPts val="2800"/>
              <a:buChar char="•"/>
            </a:pPr>
            <a:r>
              <a:rPr lang="en-US" sz="2800" dirty="0"/>
              <a:t>KY Standards Family Guides (15 minutes)</a:t>
            </a:r>
            <a:endParaRPr dirty="0"/>
          </a:p>
          <a:p>
            <a:pPr marL="342900" lvl="0" indent="-342900" algn="l" rtl="0">
              <a:lnSpc>
                <a:spcPct val="90000"/>
              </a:lnSpc>
              <a:spcBef>
                <a:spcPts val="1050"/>
              </a:spcBef>
              <a:spcAft>
                <a:spcPts val="0"/>
              </a:spcAft>
              <a:buSzPts val="2800"/>
              <a:buChar char="•"/>
            </a:pPr>
            <a:r>
              <a:rPr lang="en-US" sz="2800" dirty="0">
                <a:solidFill>
                  <a:srgbClr val="0C0C0C"/>
                </a:solidFill>
              </a:rPr>
              <a:t>Math stations (1 hour and 15 minutes)</a:t>
            </a:r>
            <a:endParaRPr dirty="0"/>
          </a:p>
          <a:p>
            <a:pPr marL="342900" lvl="0" indent="-342900" algn="l" rtl="0">
              <a:lnSpc>
                <a:spcPct val="90000"/>
              </a:lnSpc>
              <a:spcBef>
                <a:spcPts val="1050"/>
              </a:spcBef>
              <a:spcAft>
                <a:spcPts val="0"/>
              </a:spcAft>
              <a:buSzPts val="2800"/>
              <a:buChar char="•"/>
            </a:pPr>
            <a:r>
              <a:rPr lang="en-US" sz="2800" dirty="0">
                <a:solidFill>
                  <a:srgbClr val="0C0C0C"/>
                </a:solidFill>
              </a:rPr>
              <a:t>Wrap-up and prizes (15 minutes)</a:t>
            </a:r>
            <a:endParaRPr dirty="0"/>
          </a:p>
          <a:p>
            <a:pPr marL="342900" lvl="0" indent="-165100" algn="l" rtl="0">
              <a:lnSpc>
                <a:spcPct val="90000"/>
              </a:lnSpc>
              <a:spcBef>
                <a:spcPts val="1050"/>
              </a:spcBef>
              <a:spcAft>
                <a:spcPts val="0"/>
              </a:spcAft>
              <a:buSzPts val="2800"/>
              <a:buNone/>
            </a:pPr>
            <a:endParaRPr sz="2800" dirty="0"/>
          </a:p>
        </p:txBody>
      </p:sp>
      <p:sp>
        <p:nvSpPr>
          <p:cNvPr id="465" name="Google Shape;465;p4"/>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900"/>
              <a:buFont typeface="Arial"/>
              <a:buNone/>
            </a:pPr>
            <a:r>
              <a:rPr lang="en-US"/>
              <a:t>Projects 5.1.6/5.2.10</a:t>
            </a:r>
            <a:endParaRPr/>
          </a:p>
        </p:txBody>
      </p:sp>
      <p:sp>
        <p:nvSpPr>
          <p:cNvPr id="466" name="Google Shape;466;p4"/>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a:t>
            </a:fld>
            <a:endParaRPr/>
          </a:p>
        </p:txBody>
      </p:sp>
      <p:sp>
        <p:nvSpPr>
          <p:cNvPr id="468" name="Google Shape;468;p4"/>
          <p:cNvSpPr txBox="1"/>
          <p:nvPr/>
        </p:nvSpPr>
        <p:spPr>
          <a:xfrm>
            <a:off x="6746472" y="6526933"/>
            <a:ext cx="38100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u="sng">
                <a:solidFill>
                  <a:schemeClr val="dk1"/>
                </a:solidFill>
                <a:latin typeface="Arial"/>
                <a:ea typeface="Arial"/>
                <a:cs typeface="Arial"/>
                <a:sym typeface="Arial"/>
                <a:hlinkClick r:id="rId3"/>
              </a:rPr>
              <a:t>This Photo</a:t>
            </a:r>
            <a:r>
              <a:rPr lang="en-US" sz="900">
                <a:solidFill>
                  <a:schemeClr val="dk1"/>
                </a:solidFill>
                <a:latin typeface="Arial"/>
                <a:ea typeface="Arial"/>
                <a:cs typeface="Arial"/>
                <a:sym typeface="Arial"/>
              </a:rPr>
              <a:t> by Unknown Author is licensed under </a:t>
            </a:r>
            <a:r>
              <a:rPr lang="en-US" sz="900" u="sng">
                <a:solidFill>
                  <a:schemeClr val="dk1"/>
                </a:solidFill>
                <a:latin typeface="Arial"/>
                <a:ea typeface="Arial"/>
                <a:cs typeface="Arial"/>
                <a:sym typeface="Arial"/>
                <a:hlinkClick r:id="rId4"/>
              </a:rPr>
              <a:t>CC BY-SA-NC</a:t>
            </a:r>
            <a:endParaRPr sz="900">
              <a:solidFill>
                <a:schemeClr val="dk1"/>
              </a:solidFill>
              <a:latin typeface="Arial"/>
              <a:ea typeface="Arial"/>
              <a:cs typeface="Arial"/>
              <a:sym typeface="Arial"/>
            </a:endParaRPr>
          </a:p>
        </p:txBody>
      </p:sp>
      <p:pic>
        <p:nvPicPr>
          <p:cNvPr id="467" name="Google Shape;467;p4" descr="Agenda"/>
          <p:cNvPicPr preferRelativeResize="0"/>
          <p:nvPr/>
        </p:nvPicPr>
        <p:blipFill rotWithShape="1">
          <a:blip r:embed="rId5">
            <a:alphaModFix/>
          </a:blip>
          <a:srcRect/>
          <a:stretch/>
        </p:blipFill>
        <p:spPr>
          <a:xfrm>
            <a:off x="1097280" y="196105"/>
            <a:ext cx="6027144" cy="2672034"/>
          </a:xfrm>
          <a:prstGeom prst="rect">
            <a:avLst/>
          </a:prstGeom>
          <a:noFill/>
          <a:ln>
            <a:noFill/>
          </a:ln>
        </p:spPr>
      </p:pic>
      <p:sp>
        <p:nvSpPr>
          <p:cNvPr id="2" name="Title 1" hidden="1">
            <a:extLst>
              <a:ext uri="{FF2B5EF4-FFF2-40B4-BE49-F238E27FC236}">
                <a16:creationId xmlns:a16="http://schemas.microsoft.com/office/drawing/2014/main" xmlns="" id="{673BEAE2-91FF-48C5-BC62-052CE1548AC8}"/>
              </a:ext>
            </a:extLst>
          </p:cNvPr>
          <p:cNvSpPr>
            <a:spLocks noGrp="1"/>
          </p:cNvSpPr>
          <p:nvPr>
            <p:ph type="title"/>
          </p:nvPr>
        </p:nvSpPr>
        <p:spPr/>
        <p:txBody>
          <a:bodyPr/>
          <a:lstStyle/>
          <a:p>
            <a:r>
              <a:rPr lang="en-US" dirty="0"/>
              <a:t>Agenda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6000"/>
              <a:buFont typeface="Arial"/>
              <a:buNone/>
            </a:pPr>
            <a:r>
              <a:rPr lang="en-US" dirty="0"/>
              <a:t>Why math?</a:t>
            </a:r>
            <a:endParaRPr dirty="0"/>
          </a:p>
        </p:txBody>
      </p:sp>
      <p:sp>
        <p:nvSpPr>
          <p:cNvPr id="475" name="Google Shape;475;p5"/>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a:t>
            </a:fld>
            <a:endParaRPr/>
          </a:p>
        </p:txBody>
      </p:sp>
      <p:sp>
        <p:nvSpPr>
          <p:cNvPr id="476" name="Google Shape;476;p5"/>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900"/>
              <a:buFont typeface="Arial"/>
              <a:buNone/>
            </a:pPr>
            <a:r>
              <a:rPr lang="en-US"/>
              <a:t>Projects 5.1.6/5.2.10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a:t>
            </a:fld>
            <a:endParaRPr/>
          </a:p>
        </p:txBody>
      </p:sp>
      <p:sp>
        <p:nvSpPr>
          <p:cNvPr id="483" name="Google Shape;483;p6"/>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Projects 5.1.6/5.2.10</a:t>
            </a:r>
            <a:endParaRPr/>
          </a:p>
        </p:txBody>
      </p:sp>
      <p:pic>
        <p:nvPicPr>
          <p:cNvPr id="484" name="Google Shape;484;p6" descr="Let’s review the goal of the community math nights and why we think they are important. Community math nights are intended to engage the broader community (such as family members and community leaders) in understanding the importance of mathematics and learning how best to support their children in learning math.&#10;&#10;From the research, we know that children who believe they can be successful in math will put in more effort and engage in productive struggle, which lead to better mathematics performance. Students who perform better in math in elementary school are more likely to have success in middle and high school. Success in high school leads to higher incomes and opportunity in a growing number of STEM and non-STEM jobs. &#10;&#10;Source: https://ies.ed.gov/ncee/edlabs/infographics/pdf/REL_AP_Supporting_Your_Child_in_Developing_Math_Skills_for_Future_Success.pdf&#10;"/>
          <p:cNvPicPr preferRelativeResize="0"/>
          <p:nvPr/>
        </p:nvPicPr>
        <p:blipFill rotWithShape="1">
          <a:blip r:embed="rId3">
            <a:alphaModFix/>
          </a:blip>
          <a:srcRect t="20397"/>
          <a:stretch/>
        </p:blipFill>
        <p:spPr>
          <a:xfrm>
            <a:off x="0" y="33088"/>
            <a:ext cx="11994792" cy="6430694"/>
          </a:xfrm>
          <a:prstGeom prst="rect">
            <a:avLst/>
          </a:prstGeom>
          <a:noFill/>
          <a:ln>
            <a:noFill/>
          </a:ln>
        </p:spPr>
      </p:pic>
      <p:sp>
        <p:nvSpPr>
          <p:cNvPr id="2" name="Title 1" hidden="1">
            <a:extLst>
              <a:ext uri="{FF2B5EF4-FFF2-40B4-BE49-F238E27FC236}">
                <a16:creationId xmlns:a16="http://schemas.microsoft.com/office/drawing/2014/main" xmlns="" id="{1F684755-0AA6-430A-BFD9-6E1199A766D6}"/>
              </a:ext>
            </a:extLst>
          </p:cNvPr>
          <p:cNvSpPr>
            <a:spLocks noGrp="1"/>
          </p:cNvSpPr>
          <p:nvPr>
            <p:ph type="title"/>
          </p:nvPr>
        </p:nvSpPr>
        <p:spPr/>
        <p:txBody>
          <a:bodyPr/>
          <a:lstStyle/>
          <a:p>
            <a:r>
              <a:rPr lang="en-US" dirty="0"/>
              <a:t>Goal of Community</a:t>
            </a:r>
            <a:r>
              <a:rPr lang="en-US" baseline="0" dirty="0"/>
              <a:t> Math Nights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7"/>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a:t>
            </a:fld>
            <a:endParaRPr/>
          </a:p>
        </p:txBody>
      </p:sp>
      <p:sp>
        <p:nvSpPr>
          <p:cNvPr id="491" name="Google Shape;491;p7"/>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Projects 5.1.6/5.2.10</a:t>
            </a:r>
            <a:endParaRPr/>
          </a:p>
        </p:txBody>
      </p:sp>
      <p:pic>
        <p:nvPicPr>
          <p:cNvPr id="492" name="Google Shape;492;p7" descr="We also know that families are natural math role models, and they can support their children in developing math skills by praising effort and modeling positive math attitudes, encouraging children to seek help and try new strategies, and confronting stereotypes about who is good at math. &#10;&#10;So we want you to understand the importance of math and feel comfortable and confident in supporting your children to learn math. &#10;"/>
          <p:cNvPicPr preferRelativeResize="0"/>
          <p:nvPr/>
        </p:nvPicPr>
        <p:blipFill rotWithShape="1">
          <a:blip r:embed="rId3">
            <a:alphaModFix/>
          </a:blip>
          <a:srcRect t="26590"/>
          <a:stretch/>
        </p:blipFill>
        <p:spPr>
          <a:xfrm>
            <a:off x="0" y="1011936"/>
            <a:ext cx="12192000" cy="4514690"/>
          </a:xfrm>
          <a:prstGeom prst="rect">
            <a:avLst/>
          </a:prstGeom>
          <a:noFill/>
          <a:ln>
            <a:noFill/>
          </a:ln>
        </p:spPr>
      </p:pic>
      <p:sp>
        <p:nvSpPr>
          <p:cNvPr id="2" name="Title 1" hidden="1">
            <a:extLst>
              <a:ext uri="{FF2B5EF4-FFF2-40B4-BE49-F238E27FC236}">
                <a16:creationId xmlns:a16="http://schemas.microsoft.com/office/drawing/2014/main" xmlns="" id="{EA63AE50-BFDB-4BE0-A4BC-0FF237F6CBC2}"/>
              </a:ext>
            </a:extLst>
          </p:cNvPr>
          <p:cNvSpPr>
            <a:spLocks noGrp="1"/>
          </p:cNvSpPr>
          <p:nvPr>
            <p:ph type="title"/>
          </p:nvPr>
        </p:nvSpPr>
        <p:spPr/>
        <p:txBody>
          <a:bodyPr/>
          <a:lstStyle/>
          <a:p>
            <a:r>
              <a:rPr lang="en-US" dirty="0"/>
              <a:t>Families as Role Models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8"/>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6000"/>
              <a:buFont typeface="Arial"/>
              <a:buNone/>
            </a:pPr>
            <a:r>
              <a:rPr lang="en-US" dirty="0"/>
              <a:t>Math attitudes</a:t>
            </a:r>
            <a:endParaRPr dirty="0"/>
          </a:p>
        </p:txBody>
      </p:sp>
      <p:sp>
        <p:nvSpPr>
          <p:cNvPr id="499" name="Google Shape;499;p8"/>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a:t>
            </a:fld>
            <a:endParaRPr/>
          </a:p>
        </p:txBody>
      </p:sp>
      <p:pic>
        <p:nvPicPr>
          <p:cNvPr id="500" name="Google Shape;500;p8" descr="efore we get into the math activities and stations, we think it is important to talk with you about how adults’ attitudes toward math can influence children’s math learning. &#10;&#10;Source: http://readingismysuperpower.org/wp-content/uploads/2018/01/math-books-horror-section.jpg&#10;"/>
          <p:cNvPicPr preferRelativeResize="0"/>
          <p:nvPr/>
        </p:nvPicPr>
        <p:blipFill rotWithShape="1">
          <a:blip r:embed="rId3">
            <a:alphaModFix/>
          </a:blip>
          <a:srcRect/>
          <a:stretch/>
        </p:blipFill>
        <p:spPr>
          <a:xfrm>
            <a:off x="6837532" y="169354"/>
            <a:ext cx="5124048" cy="5978057"/>
          </a:xfrm>
          <a:prstGeom prst="rect">
            <a:avLst/>
          </a:prstGeom>
          <a:noFill/>
          <a:ln>
            <a:noFill/>
          </a:ln>
        </p:spPr>
      </p:pic>
      <p:sp>
        <p:nvSpPr>
          <p:cNvPr id="501" name="Google Shape;501;p8"/>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900"/>
              <a:buFont typeface="Arial"/>
              <a:buNone/>
            </a:pPr>
            <a:r>
              <a:rPr lang="en-US"/>
              <a:t>Projects 5.1.6/5.2.10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9"/>
          <p:cNvSpPr txBox="1">
            <a:spLocks noGrp="1"/>
          </p:cNvSpPr>
          <p:nvPr>
            <p:ph type="title"/>
          </p:nvPr>
        </p:nvSpPr>
        <p:spPr>
          <a:xfrm>
            <a:off x="457199" y="594359"/>
            <a:ext cx="3396343" cy="453281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4000"/>
              <a:buFont typeface="Arial"/>
              <a:buNone/>
            </a:pPr>
            <a:r>
              <a:rPr lang="en-US" sz="4000"/>
              <a:t>Adult attitudes toward math can influence a child’s math achievement </a:t>
            </a:r>
            <a:endParaRPr sz="3600"/>
          </a:p>
        </p:txBody>
      </p:sp>
      <p:sp>
        <p:nvSpPr>
          <p:cNvPr id="508" name="Google Shape;508;p9"/>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p>
            <a:pPr marL="68580" lvl="0" indent="-203200" algn="l" rtl="0">
              <a:lnSpc>
                <a:spcPct val="90000"/>
              </a:lnSpc>
              <a:spcBef>
                <a:spcPts val="0"/>
              </a:spcBef>
              <a:spcAft>
                <a:spcPts val="0"/>
              </a:spcAft>
              <a:buSzPts val="3200"/>
              <a:buChar char=" "/>
            </a:pPr>
            <a:r>
              <a:rPr lang="en-US" sz="3200">
                <a:solidFill>
                  <a:srgbClr val="000000"/>
                </a:solidFill>
              </a:rPr>
              <a:t>Multiple studies suggest that </a:t>
            </a:r>
            <a:r>
              <a:rPr lang="en-US" sz="3200" b="1">
                <a:solidFill>
                  <a:srgbClr val="000000"/>
                </a:solidFill>
              </a:rPr>
              <a:t>adults’ reactions</a:t>
            </a:r>
            <a:r>
              <a:rPr lang="en-US" sz="3200">
                <a:solidFill>
                  <a:srgbClr val="000000"/>
                </a:solidFill>
              </a:rPr>
              <a:t> to a student’s work </a:t>
            </a:r>
            <a:r>
              <a:rPr lang="en-US" sz="3200" b="1">
                <a:solidFill>
                  <a:srgbClr val="000000"/>
                </a:solidFill>
              </a:rPr>
              <a:t>will impact the student’s achievement and attitudes</a:t>
            </a:r>
            <a:r>
              <a:rPr lang="en-US" sz="3200">
                <a:solidFill>
                  <a:srgbClr val="000000"/>
                </a:solidFill>
              </a:rPr>
              <a:t> toward the subject.</a:t>
            </a:r>
            <a:endParaRPr/>
          </a:p>
          <a:p>
            <a:pPr marL="68580" lvl="0" indent="0" algn="l" rtl="0">
              <a:lnSpc>
                <a:spcPct val="90000"/>
              </a:lnSpc>
              <a:spcBef>
                <a:spcPts val="1050"/>
              </a:spcBef>
              <a:spcAft>
                <a:spcPts val="0"/>
              </a:spcAft>
              <a:buSzPts val="3200"/>
              <a:buNone/>
            </a:pPr>
            <a:endParaRPr sz="3200">
              <a:solidFill>
                <a:srgbClr val="000000"/>
              </a:solidFill>
            </a:endParaRPr>
          </a:p>
          <a:p>
            <a:pPr marL="68580" lvl="0" indent="-203200" algn="l" rtl="0">
              <a:lnSpc>
                <a:spcPct val="90000"/>
              </a:lnSpc>
              <a:spcBef>
                <a:spcPts val="1050"/>
              </a:spcBef>
              <a:spcAft>
                <a:spcPts val="0"/>
              </a:spcAft>
              <a:buSzPts val="3200"/>
              <a:buChar char=" "/>
            </a:pPr>
            <a:r>
              <a:rPr lang="en-US" sz="3200">
                <a:solidFill>
                  <a:srgbClr val="000000"/>
                </a:solidFill>
              </a:rPr>
              <a:t>Students may feel you have </a:t>
            </a:r>
            <a:r>
              <a:rPr lang="en-US" sz="3200" b="1">
                <a:solidFill>
                  <a:srgbClr val="000000"/>
                </a:solidFill>
              </a:rPr>
              <a:t>low expectations </a:t>
            </a:r>
            <a:r>
              <a:rPr lang="en-US" sz="3200">
                <a:solidFill>
                  <a:srgbClr val="000000"/>
                </a:solidFill>
              </a:rPr>
              <a:t>for them, which </a:t>
            </a:r>
            <a:r>
              <a:rPr lang="en-US" sz="3200" b="1">
                <a:solidFill>
                  <a:srgbClr val="000000"/>
                </a:solidFill>
              </a:rPr>
              <a:t>can lead to lower motivation and lower expectations </a:t>
            </a:r>
            <a:r>
              <a:rPr lang="en-US" sz="3200">
                <a:solidFill>
                  <a:srgbClr val="000000"/>
                </a:solidFill>
              </a:rPr>
              <a:t>for their own success in math.</a:t>
            </a:r>
            <a:endParaRPr sz="2400"/>
          </a:p>
        </p:txBody>
      </p:sp>
      <p:sp>
        <p:nvSpPr>
          <p:cNvPr id="509" name="Google Shape;509;p9"/>
          <p:cNvSpPr txBox="1">
            <a:spLocks noGrp="1"/>
          </p:cNvSpPr>
          <p:nvPr>
            <p:ph type="dt" idx="10"/>
          </p:nvPr>
        </p:nvSpPr>
        <p:spPr>
          <a:xfrm>
            <a:off x="953751" y="6459787"/>
            <a:ext cx="2130271"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900"/>
              <a:buFont typeface="Arial"/>
              <a:buNone/>
            </a:pPr>
            <a:r>
              <a:rPr lang="en-US"/>
              <a:t>Deliverable X.X.X.X</a:t>
            </a:r>
            <a:endParaRPr/>
          </a:p>
        </p:txBody>
      </p:sp>
      <p:sp>
        <p:nvSpPr>
          <p:cNvPr id="510" name="Google Shape;510;p9"/>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Retrospect">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DE Template">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2020-03-29T04:00:00+00:00</Publication_x0020_Date>
    <Audience1 xmlns="3a62de7d-ba57-4f43-9dae-9623ba637be0"/>
    <_dlc_DocId xmlns="3a62de7d-ba57-4f43-9dae-9623ba637be0">KYED-536-812</_dlc_DocId>
    <_dlc_DocIdUrl xmlns="3a62de7d-ba57-4f43-9dae-9623ba637be0">
      <Url>https://www.education.ky.gov/curriculum/standards/kyacadstand/_layouts/15/DocIdRedir.aspx?ID=KYED-536-812</Url>
      <Description>KYED-536-812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89E4935-726F-476A-900E-3883588A77D3}">
  <ds:schemaRefs>
    <ds:schemaRef ds:uri="http://schemas.microsoft.com/sharepoint/v3/contenttype/forms"/>
  </ds:schemaRefs>
</ds:datastoreItem>
</file>

<file path=customXml/itemProps2.xml><?xml version="1.0" encoding="utf-8"?>
<ds:datastoreItem xmlns:ds="http://schemas.openxmlformats.org/officeDocument/2006/customXml" ds:itemID="{4D7648BC-26A8-43B3-A78B-142307272F37}"/>
</file>

<file path=customXml/itemProps3.xml><?xml version="1.0" encoding="utf-8"?>
<ds:datastoreItem xmlns:ds="http://schemas.openxmlformats.org/officeDocument/2006/customXml" ds:itemID="{B119252C-BA28-460A-92CA-1960D0ED06A2}">
  <ds:schemaRefs>
    <ds:schemaRef ds:uri="http://purl.org/dc/dcmitype/"/>
    <ds:schemaRef ds:uri="12423c08-2846-40b6-adb1-6ff477af9c4c"/>
    <ds:schemaRef ds:uri="http://schemas.microsoft.com/office/infopath/2007/PartnerControls"/>
    <ds:schemaRef ds:uri="http://purl.org/dc/term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621773ed-55dc-4476-af5e-5bf4e5742684"/>
    <ds:schemaRef ds:uri="http://www.w3.org/XML/1998/namespace"/>
  </ds:schemaRefs>
</ds:datastoreItem>
</file>

<file path=customXml/itemProps4.xml><?xml version="1.0" encoding="utf-8"?>
<ds:datastoreItem xmlns:ds="http://schemas.openxmlformats.org/officeDocument/2006/customXml" ds:itemID="{35330958-F6B1-4BDE-85DE-BAC78C2F6B72}"/>
</file>

<file path=docProps/app.xml><?xml version="1.0" encoding="utf-8"?>
<Properties xmlns="http://schemas.openxmlformats.org/officeDocument/2006/extended-properties" xmlns:vt="http://schemas.openxmlformats.org/officeDocument/2006/docPropsVTypes">
  <TotalTime>23</TotalTime>
  <Words>3088</Words>
  <Application>Microsoft Macintosh PowerPoint</Application>
  <PresentationFormat>Widescreen</PresentationFormat>
  <Paragraphs>262</Paragraphs>
  <Slides>23</Slides>
  <Notes>23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Calibri</vt:lpstr>
      <vt:lpstr>Courier New</vt:lpstr>
      <vt:lpstr>Georgia</vt:lpstr>
      <vt:lpstr>Noto Sans Symbols</vt:lpstr>
      <vt:lpstr>Source Sans Pro</vt:lpstr>
      <vt:lpstr>Retrospect</vt:lpstr>
      <vt:lpstr>Theme1</vt:lpstr>
      <vt:lpstr>KDE Template</vt:lpstr>
      <vt:lpstr>Kentucky Family Math Night </vt:lpstr>
      <vt:lpstr>Welcome</vt:lpstr>
      <vt:lpstr>When you think about learning math, which book is most like you? </vt:lpstr>
      <vt:lpstr>Agenda</vt:lpstr>
      <vt:lpstr>Why math?</vt:lpstr>
      <vt:lpstr>Goal of Community Math Nights</vt:lpstr>
      <vt:lpstr>Families as Role Models</vt:lpstr>
      <vt:lpstr>Math attitudes</vt:lpstr>
      <vt:lpstr>Adult attitudes toward math can influence a child’s math achievement </vt:lpstr>
      <vt:lpstr>Math Attitudes Matter</vt:lpstr>
      <vt:lpstr>Praise Effort and Learning </vt:lpstr>
      <vt:lpstr>Praise Effort and Learning (Continued)</vt:lpstr>
      <vt:lpstr>Sample Responses from Children</vt:lpstr>
      <vt:lpstr>Take Home Message</vt:lpstr>
      <vt:lpstr>KY Standards Family Guides</vt:lpstr>
      <vt:lpstr>Family Guides The Kentucky Academic Standards (KAS) Family Guides have been developed to help families familiarize themselves with the content of each grade level’s standards. Each guide contains a standards overview for Reading &amp; Writing, Mathematics, Science and Social Studies.</vt:lpstr>
      <vt:lpstr>Family Guides</vt:lpstr>
      <vt:lpstr>Math night station activities</vt:lpstr>
      <vt:lpstr>Sample Layout for Four Stations</vt:lpstr>
      <vt:lpstr>Suggestions for the Stations</vt:lpstr>
      <vt:lpstr>Sample Layout for Stations (continued)</vt:lpstr>
      <vt:lpstr>Wrap-up and raffle</vt:lpstr>
      <vt:lpstr>Thank you</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Kentucky Family Math Night</dc:title>
  <dc:creator>kerry</dc:creator>
  <cp:lastModifiedBy>Caryn K Davidson</cp:lastModifiedBy>
  <cp:revision>4</cp:revision>
  <dcterms:created xsi:type="dcterms:W3CDTF">2019-01-12T23:12:08Z</dcterms:created>
  <dcterms:modified xsi:type="dcterms:W3CDTF">2020-03-29T19:42:53Z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Status">
    <vt:lpwstr>Final</vt:lpwstr>
  </property>
  <property fmtid="{D5CDD505-2E9C-101B-9397-08002B2CF9AE}" pid="4" name="ContentTypeId">
    <vt:lpwstr>0x0101001BEB557DBE01834EAB47A683706DCD5B001CB4B9AB93836842A61C86EAD5F20BA7</vt:lpwstr>
  </property>
  <property fmtid="{D5CDD505-2E9C-101B-9397-08002B2CF9AE}" pid="5" name="xd_Signature">
    <vt:bool>true</vt:bool>
  </property>
  <property fmtid="{D5CDD505-2E9C-101B-9397-08002B2CF9AE}" pid="6" name="xd_ProgID">
    <vt:lpwstr/>
  </property>
  <property fmtid="{D5CDD505-2E9C-101B-9397-08002B2CF9AE}" pid="7" name="AuthorIds_UIVersion_7168">
    <vt:lpwstr>88</vt:lpwstr>
  </property>
  <property fmtid="{D5CDD505-2E9C-101B-9397-08002B2CF9AE}" pid="8" name="TemplateUrl">
    <vt:lpwstr/>
  </property>
  <property fmtid="{D5CDD505-2E9C-101B-9397-08002B2CF9AE}" pid="9" name="ComplianceAssetId">
    <vt:lpwstr/>
  </property>
  <property fmtid="{D5CDD505-2E9C-101B-9397-08002B2CF9AE}" pid="10" name="AuthorIds_UIVersion_6656">
    <vt:lpwstr>111</vt:lpwstr>
  </property>
  <property fmtid="{D5CDD505-2E9C-101B-9397-08002B2CF9AE}" pid="11" name="AuthorIds_UIVersion_7680">
    <vt:lpwstr>146</vt:lpwstr>
  </property>
  <property fmtid="{D5CDD505-2E9C-101B-9397-08002B2CF9AE}" pid="12" name="_dlc_DocIdItemGuid">
    <vt:lpwstr>ca37fe87-5fa4-44a9-b63c-a10678f1b2fc</vt:lpwstr>
  </property>
</Properties>
</file>