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5.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25" r:id="rId4"/>
    <p:sldMasterId id="2147483926" r:id="rId5"/>
    <p:sldMasterId id="2147483927" r:id="rId6"/>
    <p:sldMasterId id="2147483928" r:id="rId7"/>
    <p:sldMasterId id="2147483929" r:id="rId8"/>
    <p:sldMasterId id="2147483930" r:id="rId9"/>
    <p:sldMasterId id="2147483931" r:id="rId10"/>
    <p:sldMasterId id="2147483932" r:id="rId11"/>
    <p:sldMasterId id="2147483933" r:id="rId12"/>
    <p:sldMasterId id="2147483934" r:id="rId13"/>
    <p:sldMasterId id="2147483935" r:id="rId14"/>
    <p:sldMasterId id="2147483936" r:id="rId15"/>
    <p:sldMasterId id="2147483937" r:id="rId16"/>
    <p:sldMasterId id="2147483938" r:id="rId17"/>
    <p:sldMasterId id="2147483939" r:id="rId18"/>
  </p:sldMasterIdLst>
  <p:notesMasterIdLst>
    <p:notesMasterId r:id="rId67"/>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Lst>
  <p:sldSz cx="12192000" cy="6858000"/>
  <p:notesSz cx="6858000" cy="9144000"/>
  <p:embeddedFontLst>
    <p:embeddedFont>
      <p:font typeface="Bitter" panose="020B060402020202020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Century Gothic" panose="020B0502020202020204" pitchFamily="34"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Lato" panose="020F0502020204030203" pitchFamily="34" charset="0"/>
      <p:regular r:id="rId84"/>
      <p:bold r:id="rId85"/>
      <p:italic r:id="rId86"/>
      <p:boldItalic r:id="rId87"/>
    </p:embeddedFont>
    <p:embeddedFont>
      <p:font typeface="Libre Franklin" pitchFamily="2" charset="0"/>
      <p:regular r:id="rId88"/>
      <p:bold r:id="rId89"/>
      <p:italic r:id="rId90"/>
      <p:boldItalic r:id="rId91"/>
    </p:embeddedFont>
    <p:embeddedFont>
      <p:font typeface="Libre Franklin Medium" pitchFamily="2" charset="0"/>
      <p:regular r:id="rId92"/>
      <p:bold r:id="rId93"/>
      <p:italic r:id="rId94"/>
      <p:boldItalic r:id="rId95"/>
    </p:embeddedFont>
    <p:embeddedFont>
      <p:font typeface="Libre Franklin Thin" pitchFamily="2" charset="0"/>
      <p:regular r:id="rId96"/>
      <p:bold r:id="rId97"/>
      <p:italic r:id="rId98"/>
      <p:boldItalic r:id="rId99"/>
    </p:embeddedFont>
    <p:embeddedFont>
      <p:font typeface="Noto Sans" panose="020B0502040504020204" pitchFamily="34" charset="0"/>
      <p:regular r:id="rId100"/>
      <p:bold r:id="rId101"/>
      <p:italic r:id="rId102"/>
      <p:boldItalic r:id="rId103"/>
    </p:embeddedFont>
    <p:embeddedFont>
      <p:font typeface="Poppins" panose="00000500000000000000" pitchFamily="2" charset="0"/>
      <p:regular r:id="rId104"/>
      <p:bold r:id="rId105"/>
      <p:italic r:id="rId106"/>
      <p:boldItalic r:id="rId107"/>
    </p:embeddedFont>
    <p:embeddedFont>
      <p:font typeface="Poppins SemiBold" panose="00000700000000000000" pitchFamily="2" charset="0"/>
      <p:regular r:id="rId108"/>
      <p:bold r:id="rId109"/>
      <p:italic r:id="rId110"/>
      <p:boldItalic r:id="rId111"/>
    </p:embeddedFont>
    <p:embeddedFont>
      <p:font typeface="Proxima Nova" panose="020B0604020202020204" charset="0"/>
      <p:regular r:id="rId112"/>
      <p:bold r:id="rId113"/>
      <p:italic r:id="rId114"/>
      <p:boldItalic r:id="rId115"/>
    </p:embeddedFont>
    <p:embeddedFont>
      <p:font typeface="Source Sans Pro" panose="020B050303040302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433" autoAdjust="0"/>
  </p:normalViewPr>
  <p:slideViewPr>
    <p:cSldViewPr snapToGrid="0">
      <p:cViewPr varScale="1">
        <p:scale>
          <a:sx n="41" d="100"/>
          <a:sy n="41" d="100"/>
        </p:scale>
        <p:origin x="72" y="306"/>
      </p:cViewPr>
      <p:guideLst/>
    </p:cSldViewPr>
  </p:slideViewPr>
  <p:outlineViewPr>
    <p:cViewPr>
      <p:scale>
        <a:sx n="33" d="100"/>
        <a:sy n="33" d="100"/>
      </p:scale>
      <p:origin x="0" y="-330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font" Target="fonts/font50.fntdata"/><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12" Type="http://schemas.openxmlformats.org/officeDocument/2006/relationships/font" Target="fonts/font45.fntdata"/><Relationship Id="rId16" Type="http://schemas.openxmlformats.org/officeDocument/2006/relationships/slideMaster" Target="slideMasters/slideMaster13.xml"/><Relationship Id="rId107" Type="http://schemas.openxmlformats.org/officeDocument/2006/relationships/font" Target="fonts/font40.fntdata"/><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font" Target="fonts/font35.fntdata"/><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font" Target="fonts/font2.fntdata"/><Relationship Id="rId113" Type="http://schemas.openxmlformats.org/officeDocument/2006/relationships/font" Target="fonts/font46.fntdata"/><Relationship Id="rId118" Type="http://schemas.openxmlformats.org/officeDocument/2006/relationships/font" Target="fonts/font51.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font" Target="fonts/font36.fntdata"/><Relationship Id="rId108" Type="http://schemas.openxmlformats.org/officeDocument/2006/relationships/font" Target="fonts/font41.fntdata"/><Relationship Id="rId124" Type="http://schemas.openxmlformats.org/officeDocument/2006/relationships/customXml" Target="../customXml/item4.xml"/><Relationship Id="rId54" Type="http://schemas.openxmlformats.org/officeDocument/2006/relationships/slide" Target="slides/slide36.xml"/><Relationship Id="rId70" Type="http://schemas.openxmlformats.org/officeDocument/2006/relationships/font" Target="fonts/font3.fntdata"/><Relationship Id="rId75" Type="http://schemas.openxmlformats.org/officeDocument/2006/relationships/font" Target="fonts/font8.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font" Target="fonts/font47.fntdata"/><Relationship Id="rId119" Type="http://schemas.openxmlformats.org/officeDocument/2006/relationships/font" Target="fonts/font52.fntdata"/><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font" Target="fonts/font42.fntdata"/><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120"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font" Target="fonts/font20.fntdata"/><Relationship Id="rId110" Type="http://schemas.openxmlformats.org/officeDocument/2006/relationships/font" Target="fonts/font43.fntdata"/><Relationship Id="rId115" Type="http://schemas.openxmlformats.org/officeDocument/2006/relationships/font" Target="fonts/font48.fntdata"/><Relationship Id="rId61" Type="http://schemas.openxmlformats.org/officeDocument/2006/relationships/slide" Target="slides/slide43.xml"/><Relationship Id="rId82" Type="http://schemas.openxmlformats.org/officeDocument/2006/relationships/font" Target="fonts/font15.fntdata"/><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notesMaster" Target="notesMasters/notesMaster1.xml"/><Relationship Id="rId116" Type="http://schemas.openxmlformats.org/officeDocument/2006/relationships/font" Target="fonts/font49.fntdata"/><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font" Target="fonts/font16.fntdata"/><Relationship Id="rId88" Type="http://schemas.openxmlformats.org/officeDocument/2006/relationships/font" Target="fonts/font21.fntdata"/><Relationship Id="rId111" Type="http://schemas.openxmlformats.org/officeDocument/2006/relationships/font" Target="fonts/font44.fntdata"/><Relationship Id="rId15" Type="http://schemas.openxmlformats.org/officeDocument/2006/relationships/slideMaster" Target="slideMasters/slideMaster12.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font" Target="fonts/font39.fntdata"/><Relationship Id="rId10" Type="http://schemas.openxmlformats.org/officeDocument/2006/relationships/slideMaster" Target="slideMasters/slideMaster7.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font" Target="fonts/font6.fntdata"/><Relationship Id="rId78" Type="http://schemas.openxmlformats.org/officeDocument/2006/relationships/font" Target="fonts/font11.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document/d/1cLaaTDA1j8tr0vtoUDBs6ggHifX-CTrIOccFlYZIGck/edit?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2" name="Google Shape;16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p>
        </p:txBody>
      </p:sp>
      <p:sp>
        <p:nvSpPr>
          <p:cNvPr id="1653" name="Google Shape;165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94360fca4a_0_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0" name="Google Shape;1720;g294360fca4a_0_7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1721" name="Google Shape;1721;g294360fca4a_0_7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294360fca4a_0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g294360fca4a_0_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30" name="Google Shape;1730;g294360fca4a_0_4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94360fca4a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294360fca4a_0_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8" name="Google Shape;1738;g294360fca4a_0_4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299a25a4276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g299a25a4276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45" name="Google Shape;1745;g299a25a4276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25d0411abcb_0_20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25d0411abcb_0_20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54" name="Google Shape;1754;g25d0411abcb_0_20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294360fca4a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g294360fca4a_0_10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1763" name="Google Shape;1763;g294360fca4a_0_105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endParaRPr/>
          </a:p>
          <a:p>
            <a:pPr marL="0" lvl="1" indent="0" algn="r" rtl="0">
              <a:lnSpc>
                <a:spcPct val="100000"/>
              </a:lnSpc>
              <a:spcBef>
                <a:spcPts val="0"/>
              </a:spcBef>
              <a:spcAft>
                <a:spcPts val="0"/>
              </a:spcAft>
              <a:buClr>
                <a:srgbClr val="000000"/>
              </a:buClr>
              <a:buSzPts val="1400"/>
              <a:buFont typeface="Arial"/>
              <a:buNone/>
            </a:pPr>
            <a:endParaRPr/>
          </a:p>
          <a:p>
            <a:pPr marL="0" lvl="2" indent="0" algn="r" rtl="0">
              <a:lnSpc>
                <a:spcPct val="100000"/>
              </a:lnSpc>
              <a:spcBef>
                <a:spcPts val="0"/>
              </a:spcBef>
              <a:spcAft>
                <a:spcPts val="0"/>
              </a:spcAft>
              <a:buClr>
                <a:srgbClr val="000000"/>
              </a:buClr>
              <a:buSzPts val="1400"/>
              <a:buFont typeface="Arial"/>
              <a:buNone/>
            </a:pPr>
            <a:endParaRPr/>
          </a:p>
          <a:p>
            <a:pPr marL="0" lvl="3" indent="0" algn="r" rtl="0">
              <a:lnSpc>
                <a:spcPct val="100000"/>
              </a:lnSpc>
              <a:spcBef>
                <a:spcPts val="0"/>
              </a:spcBef>
              <a:spcAft>
                <a:spcPts val="0"/>
              </a:spcAft>
              <a:buClr>
                <a:srgbClr val="000000"/>
              </a:buClr>
              <a:buSzPts val="1400"/>
              <a:buFont typeface="Arial"/>
              <a:buNone/>
            </a:pPr>
            <a:endParaRPr/>
          </a:p>
          <a:p>
            <a:pPr marL="0" lvl="4" indent="0" algn="r" rtl="0">
              <a:lnSpc>
                <a:spcPct val="100000"/>
              </a:lnSpc>
              <a:spcBef>
                <a:spcPts val="0"/>
              </a:spcBef>
              <a:spcAft>
                <a:spcPts val="0"/>
              </a:spcAft>
              <a:buClr>
                <a:srgbClr val="000000"/>
              </a:buClr>
              <a:buSzPts val="1400"/>
              <a:buFont typeface="Arial"/>
              <a:buNone/>
            </a:pPr>
            <a:endParaRPr/>
          </a:p>
          <a:p>
            <a:pPr marL="0" lvl="5" indent="0" algn="r" rtl="0">
              <a:lnSpc>
                <a:spcPct val="100000"/>
              </a:lnSpc>
              <a:spcBef>
                <a:spcPts val="0"/>
              </a:spcBef>
              <a:spcAft>
                <a:spcPts val="0"/>
              </a:spcAft>
              <a:buClr>
                <a:srgbClr val="000000"/>
              </a:buClr>
              <a:buSzPts val="1400"/>
              <a:buFont typeface="Arial"/>
              <a:buNone/>
            </a:pPr>
            <a:endParaRPr/>
          </a:p>
          <a:p>
            <a:pPr marL="0" lvl="6" indent="0" algn="r" rtl="0">
              <a:lnSpc>
                <a:spcPct val="100000"/>
              </a:lnSpc>
              <a:spcBef>
                <a:spcPts val="0"/>
              </a:spcBef>
              <a:spcAft>
                <a:spcPts val="0"/>
              </a:spcAft>
              <a:buClr>
                <a:srgbClr val="000000"/>
              </a:buClr>
              <a:buSzPts val="1400"/>
              <a:buFont typeface="Arial"/>
              <a:buNone/>
            </a:pPr>
            <a:endParaRPr/>
          </a:p>
          <a:p>
            <a:pPr marL="0" lvl="7" indent="0" algn="r" rtl="0">
              <a:lnSpc>
                <a:spcPct val="100000"/>
              </a:lnSpc>
              <a:spcBef>
                <a:spcPts val="0"/>
              </a:spcBef>
              <a:spcAft>
                <a:spcPts val="0"/>
              </a:spcAft>
              <a:buClr>
                <a:srgbClr val="000000"/>
              </a:buClr>
              <a:buSzPts val="1400"/>
              <a:buFont typeface="Arial"/>
              <a:buNone/>
            </a:pPr>
            <a:endParaRPr/>
          </a:p>
          <a:p>
            <a:pPr marL="0" lvl="8"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294360fca4a_0_1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0" name="Google Shape;1770;g294360fca4a_0_10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KDE Reading and Writing Team Analysis Resource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
        <p:nvSpPr>
          <p:cNvPr id="1771" name="Google Shape;1771;g294360fca4a_0_10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25d0411abcb_0_2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25d0411abcb_0_2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81" name="Google Shape;1781;g25d0411abcb_0_2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294360fca4a_0_1276: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9" name="Google Shape;1789;g294360fca4a_0_1276: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790" name="Google Shape;1790;g294360fca4a_0_1276: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299572a58bf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299572a58bf_0_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99" name="Google Shape;1799;g299572a58bf_0_2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25d0411abcb_0_1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9" name="Google Shape;1659;g25d0411abcb_0_1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dirty="0"/>
          </a:p>
        </p:txBody>
      </p:sp>
      <p:sp>
        <p:nvSpPr>
          <p:cNvPr id="1660" name="Google Shape;1660;g25d0411abcb_0_13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25d0411abcb_0_939: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7" name="Google Shape;1807;g25d0411abcb_0_939: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808" name="Google Shape;1808;g25d0411abcb_0_939: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25d0411abcb_0_3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25d0411abcb_0_30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300" dirty="0"/>
          </a:p>
        </p:txBody>
      </p:sp>
      <p:sp>
        <p:nvSpPr>
          <p:cNvPr id="1819" name="Google Shape;1819;g25d0411abcb_0_30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g26023614c17_0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0" name="Google Shape;1830;g26023614c17_0_5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831" name="Google Shape;1831;g26023614c17_0_5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25d0411abcb_0_3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25d0411abcb_0_30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839" name="Google Shape;1839;g25d0411abcb_0_30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29a9c44808b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29a9c44808b_2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
        <p:nvSpPr>
          <p:cNvPr id="1846" name="Google Shape;1846;g29a9c44808b_2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26023614c17_0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4" name="Google Shape;1854;g26023614c17_0_7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5" name="Google Shape;1855;g26023614c17_0_7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26023614c17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26023614c17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863" name="Google Shape;1863;g26023614c17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25d0411abcb_0_3344: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2" name="Google Shape;1872;g25d0411abcb_0_3344: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marL="0" lvl="0" indent="0" algn="l" rtl="0">
              <a:spcBef>
                <a:spcPts val="0"/>
              </a:spcBef>
              <a:spcAft>
                <a:spcPts val="0"/>
              </a:spcAft>
              <a:buNone/>
            </a:pPr>
            <a:endParaRPr dirty="0"/>
          </a:p>
        </p:txBody>
      </p:sp>
      <p:sp>
        <p:nvSpPr>
          <p:cNvPr id="1873" name="Google Shape;1873;g25d0411abcb_0_3344: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26023614c1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26023614c17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880" name="Google Shape;1880;g26023614c17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25d0411abcb_0_2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g25d0411abcb_0_26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0" name="Google Shape;1890;g25d0411abcb_0_26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299572a58bf_0_11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g299572a58bf_0_119:notes"/>
          <p:cNvSpPr txBox="1">
            <a:spLocks noGrp="1"/>
          </p:cNvSpPr>
          <p:nvPr>
            <p:ph type="body" idx="1"/>
          </p:nvPr>
        </p:nvSpPr>
        <p:spPr>
          <a:xfrm>
            <a:off x="702310" y="4421823"/>
            <a:ext cx="5618400" cy="4189200"/>
          </a:xfrm>
          <a:prstGeom prst="rect">
            <a:avLst/>
          </a:prstGeom>
          <a:noFill/>
          <a:ln>
            <a:noFill/>
          </a:ln>
        </p:spPr>
        <p:txBody>
          <a:bodyPr spcFirstLastPara="1" wrap="square" lIns="93300" tIns="93300" rIns="93300" bIns="933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25d0411abcb_0_2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25d0411abcb_0_26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9" name="Google Shape;1909;g25d0411abcb_0_26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29a9c44808b_1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29a9c44808b_1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300" dirty="0"/>
          </a:p>
        </p:txBody>
      </p:sp>
      <p:sp>
        <p:nvSpPr>
          <p:cNvPr id="1916" name="Google Shape;1916;g29a9c44808b_1_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25d0411abcb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3" name="Google Shape;1923;g25d0411abcb_0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4" name="Google Shape;1924;g25d0411abcb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26167f93ace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26167f93ace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44" name="Google Shape;1944;g26167f93ace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26023614c17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26023614c17_0_7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952" name="Google Shape;1952;g26023614c17_0_7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294360fca4a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g294360fca4a_0_18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25d0411abcb_0_4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25d0411abcb_0_4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9" name="Google Shape;1969;g25d0411abcb_0_4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25d0411abcb_0_4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25d0411abcb_0_42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9" name="Google Shape;1979;g25d0411abcb_0_42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294360fca4a_0_1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5" name="Google Shape;1985;g294360fca4a_0_18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25d0411abcb_0_3956: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6" name="Google Shape;1996;g25d0411abcb_0_3956: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marL="0" lvl="0" indent="0" algn="l" rtl="0">
              <a:spcBef>
                <a:spcPts val="0"/>
              </a:spcBef>
              <a:spcAft>
                <a:spcPts val="0"/>
              </a:spcAft>
              <a:buNone/>
            </a:pPr>
            <a:endParaRPr dirty="0"/>
          </a:p>
        </p:txBody>
      </p:sp>
      <p:sp>
        <p:nvSpPr>
          <p:cNvPr id="1997" name="Google Shape;1997;g25d0411abcb_0_3956: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25d0411abcb_0_1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3" name="Google Shape;1673;g25d0411abcb_0_160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1674" name="Google Shape;1674;g25d0411abcb_0_16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26023614c17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26023614c17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6" name="Google Shape;2006;g26023614c17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25d0411abcb_0_4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2" name="Google Shape;2012;g25d0411abcb_0_48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3" name="Google Shape;2013;g25d0411abcb_0_48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29a9c44808b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2" name="Google Shape;2032;g29a9c44808b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3" name="Google Shape;2033;g29a9c44808b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25d0411abcb_0_49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25d0411abcb_0_49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2" name="Google Shape;2042;g25d0411abcb_0_49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5d0411abcb_0_49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0" name="Google Shape;2050;g25d0411abcb_0_490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051" name="Google Shape;2051;g25d0411abcb_0_49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25d0411abcb_0_48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7" name="Google Shape;2057;g25d0411abcb_0_48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58" name="Google Shape;2058;g25d0411abcb_0_48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294360fca4a_0_2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294360fca4a_0_22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067" name="Google Shape;2067;g294360fca4a_0_22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294360fca4a_0_2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294360fca4a_0_2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075" name="Google Shape;2075;g294360fca4a_0_2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3" name="Google Shape;2083;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25d0411abcb_0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25d0411abcb_0_7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681" name="Google Shape;1681;g25d0411abcb_0_7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299572a58bf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299572a58bf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689" name="Google Shape;1689;g299572a58bf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25d0411abcb_0_17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25d0411abcb_0_17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7" name="Google Shape;1697;g25d0411abcb_0_17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g25d0411abcb_0_18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4" name="Google Shape;1704;g25d0411abcb_0_18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5" name="Google Shape;1705;g25d0411abcb_0_18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294360fca4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294360fca4a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1713" name="Google Shape;1713;g294360fca4a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577"/>
        <p:cNvGrpSpPr/>
        <p:nvPr/>
      </p:nvGrpSpPr>
      <p:grpSpPr>
        <a:xfrm>
          <a:off x="0" y="0"/>
          <a:ext cx="0" cy="0"/>
          <a:chOff x="0" y="0"/>
          <a:chExt cx="0" cy="0"/>
        </a:xfrm>
      </p:grpSpPr>
      <p:sp>
        <p:nvSpPr>
          <p:cNvPr id="578" name="Google Shape;578;p10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579"/>
        <p:cNvGrpSpPr/>
        <p:nvPr/>
      </p:nvGrpSpPr>
      <p:grpSpPr>
        <a:xfrm>
          <a:off x="0" y="0"/>
          <a:ext cx="0" cy="0"/>
          <a:chOff x="0" y="0"/>
          <a:chExt cx="0" cy="0"/>
        </a:xfrm>
      </p:grpSpPr>
      <p:sp>
        <p:nvSpPr>
          <p:cNvPr id="580" name="Google Shape;580;p107"/>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81" name="Google Shape;581;p107"/>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582" name="Google Shape;582;p107"/>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83"/>
        <p:cNvGrpSpPr/>
        <p:nvPr/>
      </p:nvGrpSpPr>
      <p:grpSpPr>
        <a:xfrm>
          <a:off x="0" y="0"/>
          <a:ext cx="0" cy="0"/>
          <a:chOff x="0" y="0"/>
          <a:chExt cx="0" cy="0"/>
        </a:xfrm>
      </p:grpSpPr>
      <p:sp>
        <p:nvSpPr>
          <p:cNvPr id="584" name="Google Shape;584;p108"/>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585" name="Google Shape;585;p108"/>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586" name="Google Shape;586;p108"/>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7" name="Google Shape;587;p10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588"/>
        <p:cNvGrpSpPr/>
        <p:nvPr/>
      </p:nvGrpSpPr>
      <p:grpSpPr>
        <a:xfrm>
          <a:off x="0" y="0"/>
          <a:ext cx="0" cy="0"/>
          <a:chOff x="0" y="0"/>
          <a:chExt cx="0" cy="0"/>
        </a:xfrm>
      </p:grpSpPr>
      <p:pic>
        <p:nvPicPr>
          <p:cNvPr id="589" name="Google Shape;589;p109"/>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590" name="Google Shape;590;p109"/>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sp>
        <p:nvSpPr>
          <p:cNvPr id="591" name="Google Shape;591;p109"/>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2"/>
              </a:buClr>
              <a:buSzPts val="6700"/>
              <a:buFont typeface="Lato"/>
              <a:buNone/>
              <a:defRPr sz="6700" b="1">
                <a:solidFill>
                  <a:schemeClr val="dk2"/>
                </a:solidFill>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pic>
        <p:nvPicPr>
          <p:cNvPr id="592" name="Google Shape;592;p109" descr="gray-sparks.png"/>
          <p:cNvPicPr preferRelativeResize="0"/>
          <p:nvPr/>
        </p:nvPicPr>
        <p:blipFill rotWithShape="1">
          <a:blip r:embed="rId3">
            <a:alphaModFix/>
          </a:blip>
          <a:srcRect/>
          <a:stretch/>
        </p:blipFill>
        <p:spPr>
          <a:xfrm>
            <a:off x="-1129351" y="-12329"/>
            <a:ext cx="7817101" cy="3624300"/>
          </a:xfrm>
          <a:prstGeom prst="rect">
            <a:avLst/>
          </a:prstGeom>
          <a:noFill/>
          <a:ln>
            <a:noFill/>
          </a:ln>
        </p:spPr>
      </p:pic>
      <p:sp>
        <p:nvSpPr>
          <p:cNvPr id="593" name="Google Shape;593;p10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594"/>
        <p:cNvGrpSpPr/>
        <p:nvPr/>
      </p:nvGrpSpPr>
      <p:grpSpPr>
        <a:xfrm>
          <a:off x="0" y="0"/>
          <a:ext cx="0" cy="0"/>
          <a:chOff x="0" y="0"/>
          <a:chExt cx="0" cy="0"/>
        </a:xfrm>
      </p:grpSpPr>
      <p:pic>
        <p:nvPicPr>
          <p:cNvPr id="595" name="Google Shape;595;p110"/>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596" name="Google Shape;596;p11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597"/>
        <p:cNvGrpSpPr/>
        <p:nvPr/>
      </p:nvGrpSpPr>
      <p:grpSpPr>
        <a:xfrm>
          <a:off x="0" y="0"/>
          <a:ext cx="0" cy="0"/>
          <a:chOff x="0" y="0"/>
          <a:chExt cx="0" cy="0"/>
        </a:xfrm>
      </p:grpSpPr>
      <p:sp>
        <p:nvSpPr>
          <p:cNvPr id="598" name="Google Shape;598;p111"/>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599" name="Google Shape;599;p111"/>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600" name="Google Shape;600;p111"/>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1" name="Google Shape;601;p111"/>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algn="l" rtl="0">
              <a:lnSpc>
                <a:spcPct val="136363"/>
              </a:lnSpc>
              <a:spcBef>
                <a:spcPts val="1000"/>
              </a:spcBef>
              <a:spcAft>
                <a:spcPts val="0"/>
              </a:spcAft>
              <a:buSzPts val="1100"/>
              <a:buFont typeface="Arial"/>
              <a:buChar char="•"/>
              <a:defRPr sz="1100"/>
            </a:lvl1pPr>
            <a:lvl2pPr marL="914400" lvl="1" indent="-228600" algn="l" rtl="0">
              <a:lnSpc>
                <a:spcPct val="90000"/>
              </a:lnSpc>
              <a:spcBef>
                <a:spcPts val="500"/>
              </a:spcBef>
              <a:spcAft>
                <a:spcPts val="0"/>
              </a:spcAft>
              <a:buSzPts val="1100"/>
              <a:buFont typeface="Lato"/>
              <a:buNone/>
              <a:defRPr sz="1100"/>
            </a:lvl2pPr>
            <a:lvl3pPr marL="1371600" lvl="2" indent="-228600" algn="l" rtl="0">
              <a:lnSpc>
                <a:spcPct val="90000"/>
              </a:lnSpc>
              <a:spcBef>
                <a:spcPts val="500"/>
              </a:spcBef>
              <a:spcAft>
                <a:spcPts val="0"/>
              </a:spcAft>
              <a:buSzPts val="1100"/>
              <a:buFont typeface="Lato"/>
              <a:buNone/>
              <a:defRPr sz="1100"/>
            </a:lvl3pPr>
            <a:lvl4pPr marL="1828800" lvl="3" indent="-228600" algn="l" rtl="0">
              <a:lnSpc>
                <a:spcPct val="90000"/>
              </a:lnSpc>
              <a:spcBef>
                <a:spcPts val="500"/>
              </a:spcBef>
              <a:spcAft>
                <a:spcPts val="0"/>
              </a:spcAft>
              <a:buSzPts val="1100"/>
              <a:buFont typeface="Lato"/>
              <a:buNone/>
              <a:defRPr sz="1100"/>
            </a:lvl4pPr>
            <a:lvl5pPr marL="2286000" lvl="4" indent="-228600" algn="l" rtl="0">
              <a:lnSpc>
                <a:spcPct val="90000"/>
              </a:lnSpc>
              <a:spcBef>
                <a:spcPts val="500"/>
              </a:spcBef>
              <a:spcAft>
                <a:spcPts val="0"/>
              </a:spcAft>
              <a:buSzPts val="1100"/>
              <a:buFont typeface="Lato"/>
              <a:buNone/>
              <a:defRPr sz="1100"/>
            </a:lvl5pPr>
            <a:lvl6pPr marL="2743200" lvl="5" indent="-298450" algn="l" rtl="0">
              <a:lnSpc>
                <a:spcPct val="90000"/>
              </a:lnSpc>
              <a:spcBef>
                <a:spcPts val="500"/>
              </a:spcBef>
              <a:spcAft>
                <a:spcPts val="0"/>
              </a:spcAft>
              <a:buSzPts val="1100"/>
              <a:buChar char="•"/>
              <a:defRPr sz="1100"/>
            </a:lvl6pPr>
            <a:lvl7pPr marL="3200400" lvl="6" indent="-298450" algn="l" rtl="0">
              <a:lnSpc>
                <a:spcPct val="90000"/>
              </a:lnSpc>
              <a:spcBef>
                <a:spcPts val="500"/>
              </a:spcBef>
              <a:spcAft>
                <a:spcPts val="0"/>
              </a:spcAft>
              <a:buSzPts val="1100"/>
              <a:buChar char="•"/>
              <a:defRPr sz="1100"/>
            </a:lvl7pPr>
            <a:lvl8pPr marL="3657600" lvl="7" indent="-298450" algn="l" rtl="0">
              <a:lnSpc>
                <a:spcPct val="90000"/>
              </a:lnSpc>
              <a:spcBef>
                <a:spcPts val="500"/>
              </a:spcBef>
              <a:spcAft>
                <a:spcPts val="0"/>
              </a:spcAft>
              <a:buSzPts val="1100"/>
              <a:buChar char="•"/>
              <a:defRPr sz="1100"/>
            </a:lvl8pPr>
            <a:lvl9pPr marL="4114800" lvl="8" indent="-298450" algn="l" rtl="0">
              <a:lnSpc>
                <a:spcPct val="90000"/>
              </a:lnSpc>
              <a:spcBef>
                <a:spcPts val="500"/>
              </a:spcBef>
              <a:spcAft>
                <a:spcPts val="0"/>
              </a:spcAft>
              <a:buSzPts val="1100"/>
              <a:buChar char="•"/>
              <a:defRPr sz="1100"/>
            </a:lvl9pPr>
          </a:lstStyle>
          <a:p>
            <a:endParaRPr/>
          </a:p>
        </p:txBody>
      </p:sp>
      <p:sp>
        <p:nvSpPr>
          <p:cNvPr id="602" name="Google Shape;602;p111"/>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algn="l" rtl="0">
              <a:lnSpc>
                <a:spcPct val="136363"/>
              </a:lnSpc>
              <a:spcBef>
                <a:spcPts val="1000"/>
              </a:spcBef>
              <a:spcAft>
                <a:spcPts val="0"/>
              </a:spcAft>
              <a:buSzPts val="1100"/>
              <a:buChar char="•"/>
              <a:defRPr sz="1100"/>
            </a:lvl1pPr>
            <a:lvl2pPr marL="914400" lvl="1" indent="-298450" algn="l" rtl="0">
              <a:lnSpc>
                <a:spcPct val="90000"/>
              </a:lnSpc>
              <a:spcBef>
                <a:spcPts val="500"/>
              </a:spcBef>
              <a:spcAft>
                <a:spcPts val="0"/>
              </a:spcAft>
              <a:buSzPts val="1100"/>
              <a:buChar char="•"/>
              <a:defRPr sz="1100"/>
            </a:lvl2pPr>
            <a:lvl3pPr marL="1371600" lvl="2" indent="-298450" algn="l" rtl="0">
              <a:lnSpc>
                <a:spcPct val="90000"/>
              </a:lnSpc>
              <a:spcBef>
                <a:spcPts val="500"/>
              </a:spcBef>
              <a:spcAft>
                <a:spcPts val="0"/>
              </a:spcAft>
              <a:buSzPts val="1100"/>
              <a:buChar char="•"/>
              <a:defRPr sz="1100"/>
            </a:lvl3pPr>
            <a:lvl4pPr marL="1828800" lvl="3" indent="-298450" algn="l" rtl="0">
              <a:lnSpc>
                <a:spcPct val="90000"/>
              </a:lnSpc>
              <a:spcBef>
                <a:spcPts val="500"/>
              </a:spcBef>
              <a:spcAft>
                <a:spcPts val="0"/>
              </a:spcAft>
              <a:buSzPts val="1100"/>
              <a:buChar char="•"/>
              <a:defRPr sz="1100"/>
            </a:lvl4pPr>
            <a:lvl5pPr marL="2286000" lvl="4" indent="-298450" algn="l" rtl="0">
              <a:lnSpc>
                <a:spcPct val="90000"/>
              </a:lnSpc>
              <a:spcBef>
                <a:spcPts val="500"/>
              </a:spcBef>
              <a:spcAft>
                <a:spcPts val="0"/>
              </a:spcAft>
              <a:buSzPts val="1100"/>
              <a:buChar char="•"/>
              <a:defRPr sz="1100"/>
            </a:lvl5pPr>
            <a:lvl6pPr marL="2743200" lvl="5" indent="-298450" algn="l" rtl="0">
              <a:lnSpc>
                <a:spcPct val="90000"/>
              </a:lnSpc>
              <a:spcBef>
                <a:spcPts val="500"/>
              </a:spcBef>
              <a:spcAft>
                <a:spcPts val="0"/>
              </a:spcAft>
              <a:buSzPts val="1100"/>
              <a:buChar char="•"/>
              <a:defRPr sz="1100"/>
            </a:lvl6pPr>
            <a:lvl7pPr marL="3200400" lvl="6" indent="-298450" algn="l" rtl="0">
              <a:lnSpc>
                <a:spcPct val="90000"/>
              </a:lnSpc>
              <a:spcBef>
                <a:spcPts val="500"/>
              </a:spcBef>
              <a:spcAft>
                <a:spcPts val="0"/>
              </a:spcAft>
              <a:buSzPts val="1100"/>
              <a:buChar char="•"/>
              <a:defRPr sz="1100"/>
            </a:lvl7pPr>
            <a:lvl8pPr marL="3657600" lvl="7" indent="-298450" algn="l" rtl="0">
              <a:lnSpc>
                <a:spcPct val="90000"/>
              </a:lnSpc>
              <a:spcBef>
                <a:spcPts val="500"/>
              </a:spcBef>
              <a:spcAft>
                <a:spcPts val="0"/>
              </a:spcAft>
              <a:buSzPts val="1100"/>
              <a:buChar char="•"/>
              <a:defRPr sz="1100"/>
            </a:lvl8pPr>
            <a:lvl9pPr marL="4114800" lvl="8" indent="-298450" algn="l" rtl="0">
              <a:lnSpc>
                <a:spcPct val="90000"/>
              </a:lnSpc>
              <a:spcBef>
                <a:spcPts val="500"/>
              </a:spcBef>
              <a:spcAft>
                <a:spcPts val="0"/>
              </a:spcAft>
              <a:buSzPts val="1100"/>
              <a:buChar char="•"/>
              <a:defRPr sz="1100"/>
            </a:lvl9pPr>
          </a:lstStyle>
          <a:p>
            <a:endParaRPr/>
          </a:p>
        </p:txBody>
      </p:sp>
      <p:sp>
        <p:nvSpPr>
          <p:cNvPr id="603" name="Google Shape;603;p11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604"/>
        <p:cNvGrpSpPr/>
        <p:nvPr/>
      </p:nvGrpSpPr>
      <p:grpSpPr>
        <a:xfrm>
          <a:off x="0" y="0"/>
          <a:ext cx="0" cy="0"/>
          <a:chOff x="0" y="0"/>
          <a:chExt cx="0" cy="0"/>
        </a:xfrm>
      </p:grpSpPr>
      <p:sp>
        <p:nvSpPr>
          <p:cNvPr id="605" name="Google Shape;605;p112"/>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606" name="Google Shape;606;p112"/>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607" name="Google Shape;607;p112"/>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8" name="Google Shape;608;p112"/>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00"/>
              </a:spcBef>
              <a:spcAft>
                <a:spcPts val="0"/>
              </a:spcAft>
              <a:buSzPts val="2800"/>
              <a:buFont typeface="Georgia"/>
              <a:buAutoNum type="arabicPeriod"/>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609" name="Google Shape;609;p112"/>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Georgia"/>
              <a:ea typeface="Georgia"/>
              <a:cs typeface="Georgia"/>
              <a:sym typeface="Georgia"/>
            </a:endParaRPr>
          </a:p>
        </p:txBody>
      </p:sp>
      <p:sp>
        <p:nvSpPr>
          <p:cNvPr id="610" name="Google Shape;610;p11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itle Slide 1">
  <p:cSld name="Title Slide">
    <p:spTree>
      <p:nvGrpSpPr>
        <p:cNvPr id="1" name="Shape 611"/>
        <p:cNvGrpSpPr/>
        <p:nvPr/>
      </p:nvGrpSpPr>
      <p:grpSpPr>
        <a:xfrm>
          <a:off x="0" y="0"/>
          <a:ext cx="0" cy="0"/>
          <a:chOff x="0" y="0"/>
          <a:chExt cx="0" cy="0"/>
        </a:xfrm>
      </p:grpSpPr>
      <p:sp>
        <p:nvSpPr>
          <p:cNvPr id="612" name="Google Shape;612;p113"/>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13" name="Google Shape;613;p113"/>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614" name="Google Shape;614;p113"/>
          <p:cNvGrpSpPr/>
          <p:nvPr/>
        </p:nvGrpSpPr>
        <p:grpSpPr>
          <a:xfrm>
            <a:off x="0" y="0"/>
            <a:ext cx="12192133" cy="6866567"/>
            <a:chOff x="0" y="-8467"/>
            <a:chExt cx="12192133" cy="6866567"/>
          </a:xfrm>
        </p:grpSpPr>
        <p:cxnSp>
          <p:nvCxnSpPr>
            <p:cNvPr id="615" name="Google Shape;615;p113"/>
            <p:cNvCxnSpPr/>
            <p:nvPr/>
          </p:nvCxnSpPr>
          <p:spPr>
            <a:xfrm>
              <a:off x="9169166" y="-8467"/>
              <a:ext cx="1783200" cy="6856500"/>
            </a:xfrm>
            <a:prstGeom prst="straightConnector1">
              <a:avLst/>
            </a:prstGeom>
            <a:noFill/>
            <a:ln w="9525" cap="flat" cmpd="sng">
              <a:solidFill>
                <a:schemeClr val="accent1">
                  <a:alpha val="69020"/>
                </a:schemeClr>
              </a:solidFill>
              <a:prstDash val="solid"/>
              <a:round/>
              <a:headEnd type="none" w="sm" len="sm"/>
              <a:tailEnd type="none" w="sm" len="sm"/>
            </a:ln>
          </p:spPr>
        </p:cxnSp>
        <p:cxnSp>
          <p:nvCxnSpPr>
            <p:cNvPr id="616" name="Google Shape;616;p113"/>
            <p:cNvCxnSpPr/>
            <p:nvPr/>
          </p:nvCxnSpPr>
          <p:spPr>
            <a:xfrm flipH="1">
              <a:off x="8475125" y="3681413"/>
              <a:ext cx="3713700" cy="3166500"/>
            </a:xfrm>
            <a:prstGeom prst="straightConnector1">
              <a:avLst/>
            </a:prstGeom>
            <a:noFill/>
            <a:ln w="9525" cap="flat" cmpd="sng">
              <a:solidFill>
                <a:schemeClr val="accent1">
                  <a:alpha val="69020"/>
                </a:schemeClr>
              </a:solidFill>
              <a:prstDash val="solid"/>
              <a:round/>
              <a:headEnd type="none" w="sm" len="sm"/>
              <a:tailEnd type="none" w="sm" len="sm"/>
            </a:ln>
          </p:spPr>
        </p:cxnSp>
        <p:sp>
          <p:nvSpPr>
            <p:cNvPr id="617" name="Google Shape;617;p11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0"/>
              </a:schemeClr>
            </a:solidFill>
            <a:ln>
              <a:noFill/>
            </a:ln>
          </p:spPr>
        </p:sp>
        <p:sp>
          <p:nvSpPr>
            <p:cNvPr id="618" name="Google Shape;618;p11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619" name="Google Shape;619;p113"/>
            <p:cNvSpPr/>
            <p:nvPr/>
          </p:nvSpPr>
          <p:spPr>
            <a:xfrm>
              <a:off x="8932333" y="3048000"/>
              <a:ext cx="3259800" cy="38100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113"/>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20"/>
              </a:srgbClr>
            </a:solidFill>
            <a:ln>
              <a:noFill/>
            </a:ln>
          </p:spPr>
        </p:sp>
        <p:sp>
          <p:nvSpPr>
            <p:cNvPr id="621" name="Google Shape;621;p11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20"/>
              </a:srgbClr>
            </a:solidFill>
            <a:ln>
              <a:noFill/>
            </a:ln>
          </p:spPr>
        </p:sp>
        <p:sp>
          <p:nvSpPr>
            <p:cNvPr id="622" name="Google Shape;622;p11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623" name="Google Shape;623;p113"/>
            <p:cNvSpPr/>
            <p:nvPr/>
          </p:nvSpPr>
          <p:spPr>
            <a:xfrm>
              <a:off x="10371666" y="3589867"/>
              <a:ext cx="1817100" cy="32682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13"/>
            <p:cNvSpPr/>
            <p:nvPr/>
          </p:nvSpPr>
          <p:spPr>
            <a:xfrm>
              <a:off x="0" y="4013200"/>
              <a:ext cx="448800" cy="2844900"/>
            </a:xfrm>
            <a:prstGeom prst="triangle">
              <a:avLst>
                <a:gd name="adj" fmla="val 0"/>
              </a:avLst>
            </a:prstGeom>
            <a:solidFill>
              <a:srgbClr val="072B62">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25" name="Google Shape;625;p113"/>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626" name="Google Shape;626;p113"/>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113"/>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628"/>
        <p:cNvGrpSpPr/>
        <p:nvPr/>
      </p:nvGrpSpPr>
      <p:grpSpPr>
        <a:xfrm>
          <a:off x="0" y="0"/>
          <a:ext cx="0" cy="0"/>
          <a:chOff x="0" y="0"/>
          <a:chExt cx="0" cy="0"/>
        </a:xfrm>
      </p:grpSpPr>
      <p:sp>
        <p:nvSpPr>
          <p:cNvPr id="629" name="Google Shape;629;p114"/>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30" name="Google Shape;630;p114"/>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631" name="Google Shape;631;p11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632"/>
        <p:cNvGrpSpPr/>
        <p:nvPr/>
      </p:nvGrpSpPr>
      <p:grpSpPr>
        <a:xfrm>
          <a:off x="0" y="0"/>
          <a:ext cx="0" cy="0"/>
          <a:chOff x="0" y="0"/>
          <a:chExt cx="0" cy="0"/>
        </a:xfrm>
      </p:grpSpPr>
      <p:sp>
        <p:nvSpPr>
          <p:cNvPr id="633" name="Google Shape;633;p115"/>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34" name="Google Shape;634;p11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115"/>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636" name="Google Shape;636;p115"/>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637"/>
        <p:cNvGrpSpPr/>
        <p:nvPr/>
      </p:nvGrpSpPr>
      <p:grpSpPr>
        <a:xfrm>
          <a:off x="0" y="0"/>
          <a:ext cx="0" cy="0"/>
          <a:chOff x="0" y="0"/>
          <a:chExt cx="0" cy="0"/>
        </a:xfrm>
      </p:grpSpPr>
      <p:sp>
        <p:nvSpPr>
          <p:cNvPr id="638" name="Google Shape;638;p116"/>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39" name="Google Shape;639;p116"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640" name="Google Shape;640;p116"/>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41" name="Google Shape;641;p11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642" name="Google Shape;642;p1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643"/>
        <p:cNvGrpSpPr/>
        <p:nvPr/>
      </p:nvGrpSpPr>
      <p:grpSpPr>
        <a:xfrm>
          <a:off x="0" y="0"/>
          <a:ext cx="0" cy="0"/>
          <a:chOff x="0" y="0"/>
          <a:chExt cx="0" cy="0"/>
        </a:xfrm>
      </p:grpSpPr>
      <p:sp>
        <p:nvSpPr>
          <p:cNvPr id="644" name="Google Shape;644;p117"/>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650"/>
        <p:cNvGrpSpPr/>
        <p:nvPr/>
      </p:nvGrpSpPr>
      <p:grpSpPr>
        <a:xfrm>
          <a:off x="0" y="0"/>
          <a:ext cx="0" cy="0"/>
          <a:chOff x="0" y="0"/>
          <a:chExt cx="0" cy="0"/>
        </a:xfrm>
      </p:grpSpPr>
      <p:sp>
        <p:nvSpPr>
          <p:cNvPr id="651" name="Google Shape;651;p1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2" name="Google Shape;652;p11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53"/>
        <p:cNvGrpSpPr/>
        <p:nvPr/>
      </p:nvGrpSpPr>
      <p:grpSpPr>
        <a:xfrm>
          <a:off x="0" y="0"/>
          <a:ext cx="0" cy="0"/>
          <a:chOff x="0" y="0"/>
          <a:chExt cx="0" cy="0"/>
        </a:xfrm>
      </p:grpSpPr>
      <p:sp>
        <p:nvSpPr>
          <p:cNvPr id="654" name="Google Shape;654;p12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5" name="Google Shape;655;p12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56" name="Google Shape;656;p1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7" name="Google Shape;657;p12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8" name="Google Shape;658;p1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9"/>
        <p:cNvGrpSpPr/>
        <p:nvPr/>
      </p:nvGrpSpPr>
      <p:grpSpPr>
        <a:xfrm>
          <a:off x="0" y="0"/>
          <a:ext cx="0" cy="0"/>
          <a:chOff x="0" y="0"/>
          <a:chExt cx="0" cy="0"/>
        </a:xfrm>
      </p:grpSpPr>
      <p:sp>
        <p:nvSpPr>
          <p:cNvPr id="660" name="Google Shape;660;p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1" name="Google Shape;661;p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2" name="Google Shape;662;p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3" name="Google Shape;663;p1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664"/>
        <p:cNvGrpSpPr/>
        <p:nvPr/>
      </p:nvGrpSpPr>
      <p:grpSpPr>
        <a:xfrm>
          <a:off x="0" y="0"/>
          <a:ext cx="0" cy="0"/>
          <a:chOff x="0" y="0"/>
          <a:chExt cx="0" cy="0"/>
        </a:xfrm>
      </p:grpSpPr>
      <p:sp>
        <p:nvSpPr>
          <p:cNvPr id="665" name="Google Shape;665;p12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6" name="Google Shape;666;p12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7" name="Google Shape;667;p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8" name="Google Shape;668;p122"/>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9" name="Google Shape;669;p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0"/>
        <p:cNvGrpSpPr/>
        <p:nvPr/>
      </p:nvGrpSpPr>
      <p:grpSpPr>
        <a:xfrm>
          <a:off x="0" y="0"/>
          <a:ext cx="0" cy="0"/>
          <a:chOff x="0" y="0"/>
          <a:chExt cx="0" cy="0"/>
        </a:xfrm>
      </p:grpSpPr>
      <p:sp>
        <p:nvSpPr>
          <p:cNvPr id="671" name="Google Shape;671;p1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2" name="Google Shape;672;p12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3" name="Google Shape;673;p12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4" name="Google Shape;674;p1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5" name="Google Shape;675;p12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6"/>
        <p:cNvGrpSpPr/>
        <p:nvPr/>
      </p:nvGrpSpPr>
      <p:grpSpPr>
        <a:xfrm>
          <a:off x="0" y="0"/>
          <a:ext cx="0" cy="0"/>
          <a:chOff x="0" y="0"/>
          <a:chExt cx="0" cy="0"/>
        </a:xfrm>
      </p:grpSpPr>
      <p:sp>
        <p:nvSpPr>
          <p:cNvPr id="677" name="Google Shape;677;p12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8" name="Google Shape;678;p12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79" name="Google Shape;679;p12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0" name="Google Shape;680;p12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81" name="Google Shape;681;p12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2" name="Google Shape;682;p1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3" name="Google Shape;683;p12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84"/>
        <p:cNvGrpSpPr/>
        <p:nvPr/>
      </p:nvGrpSpPr>
      <p:grpSpPr>
        <a:xfrm>
          <a:off x="0" y="0"/>
          <a:ext cx="0" cy="0"/>
          <a:chOff x="0" y="0"/>
          <a:chExt cx="0" cy="0"/>
        </a:xfrm>
      </p:grpSpPr>
      <p:sp>
        <p:nvSpPr>
          <p:cNvPr id="685" name="Google Shape;685;p1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6" name="Google Shape;686;p1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7" name="Google Shape;687;p1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88"/>
        <p:cNvGrpSpPr/>
        <p:nvPr/>
      </p:nvGrpSpPr>
      <p:grpSpPr>
        <a:xfrm>
          <a:off x="0" y="0"/>
          <a:ext cx="0" cy="0"/>
          <a:chOff x="0" y="0"/>
          <a:chExt cx="0" cy="0"/>
        </a:xfrm>
      </p:grpSpPr>
      <p:sp>
        <p:nvSpPr>
          <p:cNvPr id="689" name="Google Shape;689;p1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0" name="Google Shape;690;p12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691"/>
        <p:cNvGrpSpPr/>
        <p:nvPr/>
      </p:nvGrpSpPr>
      <p:grpSpPr>
        <a:xfrm>
          <a:off x="0" y="0"/>
          <a:ext cx="0" cy="0"/>
          <a:chOff x="0" y="0"/>
          <a:chExt cx="0" cy="0"/>
        </a:xfrm>
      </p:grpSpPr>
      <p:sp>
        <p:nvSpPr>
          <p:cNvPr id="692" name="Google Shape;692;p1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3" name="Google Shape;693;p127"/>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94" name="Google Shape;694;p12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95" name="Google Shape;695;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6" name="Google Shape;696;p127"/>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7" name="Google Shape;697;p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8"/>
        <p:cNvGrpSpPr/>
        <p:nvPr/>
      </p:nvGrpSpPr>
      <p:grpSpPr>
        <a:xfrm>
          <a:off x="0" y="0"/>
          <a:ext cx="0" cy="0"/>
          <a:chOff x="0" y="0"/>
          <a:chExt cx="0" cy="0"/>
        </a:xfrm>
      </p:grpSpPr>
      <p:sp>
        <p:nvSpPr>
          <p:cNvPr id="699" name="Google Shape;699;p12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0" name="Google Shape;700;p128"/>
          <p:cNvSpPr>
            <a:spLocks noGrp="1"/>
          </p:cNvSpPr>
          <p:nvPr>
            <p:ph type="pic" idx="2"/>
          </p:nvPr>
        </p:nvSpPr>
        <p:spPr>
          <a:xfrm>
            <a:off x="5183188" y="987425"/>
            <a:ext cx="6172200" cy="4873500"/>
          </a:xfrm>
          <a:prstGeom prst="rect">
            <a:avLst/>
          </a:prstGeom>
          <a:noFill/>
          <a:ln>
            <a:noFill/>
          </a:ln>
        </p:spPr>
      </p:sp>
      <p:sp>
        <p:nvSpPr>
          <p:cNvPr id="701" name="Google Shape;701;p12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02" name="Google Shape;702;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3" name="Google Shape;703;p12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4"/>
        <p:cNvGrpSpPr/>
        <p:nvPr/>
      </p:nvGrpSpPr>
      <p:grpSpPr>
        <a:xfrm>
          <a:off x="0" y="0"/>
          <a:ext cx="0" cy="0"/>
          <a:chOff x="0" y="0"/>
          <a:chExt cx="0" cy="0"/>
        </a:xfrm>
      </p:grpSpPr>
      <p:sp>
        <p:nvSpPr>
          <p:cNvPr id="705" name="Google Shape;705;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6" name="Google Shape;706;p12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7" name="Google Shape;707;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8" name="Google Shape;708;p12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9"/>
        <p:cNvGrpSpPr/>
        <p:nvPr/>
      </p:nvGrpSpPr>
      <p:grpSpPr>
        <a:xfrm>
          <a:off x="0" y="0"/>
          <a:ext cx="0" cy="0"/>
          <a:chOff x="0" y="0"/>
          <a:chExt cx="0" cy="0"/>
        </a:xfrm>
      </p:grpSpPr>
      <p:sp>
        <p:nvSpPr>
          <p:cNvPr id="710" name="Google Shape;710;p13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1" name="Google Shape;711;p13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2" name="Google Shape;712;p1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3" name="Google Shape;713;p13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19"/>
        <p:cNvGrpSpPr/>
        <p:nvPr/>
      </p:nvGrpSpPr>
      <p:grpSpPr>
        <a:xfrm>
          <a:off x="0" y="0"/>
          <a:ext cx="0" cy="0"/>
          <a:chOff x="0" y="0"/>
          <a:chExt cx="0" cy="0"/>
        </a:xfrm>
      </p:grpSpPr>
      <p:sp>
        <p:nvSpPr>
          <p:cNvPr id="720" name="Google Shape;720;p1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1" name="Google Shape;721;p1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722" name="Google Shape;722;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3" name="Google Shape;723;p13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4" name="Google Shape;724;p1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5"/>
        <p:cNvGrpSpPr/>
        <p:nvPr/>
      </p:nvGrpSpPr>
      <p:grpSpPr>
        <a:xfrm>
          <a:off x="0" y="0"/>
          <a:ext cx="0" cy="0"/>
          <a:chOff x="0" y="0"/>
          <a:chExt cx="0" cy="0"/>
        </a:xfrm>
      </p:grpSpPr>
      <p:sp>
        <p:nvSpPr>
          <p:cNvPr id="726" name="Google Shape;726;p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7" name="Google Shape;727;p1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8" name="Google Shape;728;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9" name="Google Shape;729;p13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0"/>
        <p:cNvGrpSpPr/>
        <p:nvPr/>
      </p:nvGrpSpPr>
      <p:grpSpPr>
        <a:xfrm>
          <a:off x="0" y="0"/>
          <a:ext cx="0" cy="0"/>
          <a:chOff x="0" y="0"/>
          <a:chExt cx="0" cy="0"/>
        </a:xfrm>
      </p:grpSpPr>
      <p:sp>
        <p:nvSpPr>
          <p:cNvPr id="731" name="Google Shape;731;p1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3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3" name="Google Shape;733;p13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4" name="Google Shape;73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5" name="Google Shape;735;p13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36"/>
        <p:cNvGrpSpPr/>
        <p:nvPr/>
      </p:nvGrpSpPr>
      <p:grpSpPr>
        <a:xfrm>
          <a:off x="0" y="0"/>
          <a:ext cx="0" cy="0"/>
          <a:chOff x="0" y="0"/>
          <a:chExt cx="0" cy="0"/>
        </a:xfrm>
      </p:grpSpPr>
      <p:sp>
        <p:nvSpPr>
          <p:cNvPr id="737" name="Google Shape;737;p13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8" name="Google Shape;738;p13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39" name="Google Shape;73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0" name="Google Shape;740;p135"/>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1" name="Google Shape;741;p1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2"/>
        <p:cNvGrpSpPr/>
        <p:nvPr/>
      </p:nvGrpSpPr>
      <p:grpSpPr>
        <a:xfrm>
          <a:off x="0" y="0"/>
          <a:ext cx="0" cy="0"/>
          <a:chOff x="0" y="0"/>
          <a:chExt cx="0" cy="0"/>
        </a:xfrm>
      </p:grpSpPr>
      <p:sp>
        <p:nvSpPr>
          <p:cNvPr id="743" name="Google Shape;743;p1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4" name="Google Shape;744;p136"/>
          <p:cNvSpPr>
            <a:spLocks noGrp="1"/>
          </p:cNvSpPr>
          <p:nvPr>
            <p:ph type="pic" idx="2"/>
          </p:nvPr>
        </p:nvSpPr>
        <p:spPr>
          <a:xfrm>
            <a:off x="5183188" y="987425"/>
            <a:ext cx="6172200" cy="4873500"/>
          </a:xfrm>
          <a:prstGeom prst="rect">
            <a:avLst/>
          </a:prstGeom>
          <a:noFill/>
          <a:ln>
            <a:noFill/>
          </a:ln>
        </p:spPr>
      </p:sp>
      <p:sp>
        <p:nvSpPr>
          <p:cNvPr id="745" name="Google Shape;745;p13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46" name="Google Shape;74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7" name="Google Shape;747;p13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748"/>
        <p:cNvGrpSpPr/>
        <p:nvPr/>
      </p:nvGrpSpPr>
      <p:grpSpPr>
        <a:xfrm>
          <a:off x="0" y="0"/>
          <a:ext cx="0" cy="0"/>
          <a:chOff x="0" y="0"/>
          <a:chExt cx="0" cy="0"/>
        </a:xfrm>
      </p:grpSpPr>
      <p:sp>
        <p:nvSpPr>
          <p:cNvPr id="749" name="Google Shape;749;p13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9" name="Google Shape;79;p14"/>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 name="Google Shape;80;p1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750"/>
        <p:cNvGrpSpPr/>
        <p:nvPr/>
      </p:nvGrpSpPr>
      <p:grpSpPr>
        <a:xfrm>
          <a:off x="0" y="0"/>
          <a:ext cx="0" cy="0"/>
          <a:chOff x="0" y="0"/>
          <a:chExt cx="0" cy="0"/>
        </a:xfrm>
      </p:grpSpPr>
      <p:sp>
        <p:nvSpPr>
          <p:cNvPr id="751" name="Google Shape;751;p13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2" name="Google Shape;752;p138"/>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753" name="Google Shape;753;p13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54" name="Google Shape;754;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5" name="Google Shape;755;p138"/>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6" name="Google Shape;756;p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7"/>
        <p:cNvGrpSpPr/>
        <p:nvPr/>
      </p:nvGrpSpPr>
      <p:grpSpPr>
        <a:xfrm>
          <a:off x="0" y="0"/>
          <a:ext cx="0" cy="0"/>
          <a:chOff x="0" y="0"/>
          <a:chExt cx="0" cy="0"/>
        </a:xfrm>
      </p:grpSpPr>
      <p:sp>
        <p:nvSpPr>
          <p:cNvPr id="758" name="Google Shape;758;p13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9" name="Google Shape;759;p13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60" name="Google Shape;760;p13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1" name="Google Shape;761;p13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62" name="Google Shape;762;p13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3" name="Google Shape;763;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4" name="Google Shape;764;p13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765"/>
        <p:cNvGrpSpPr/>
        <p:nvPr/>
      </p:nvGrpSpPr>
      <p:grpSpPr>
        <a:xfrm>
          <a:off x="0" y="0"/>
          <a:ext cx="0" cy="0"/>
          <a:chOff x="0" y="0"/>
          <a:chExt cx="0" cy="0"/>
        </a:xfrm>
      </p:grpSpPr>
      <p:sp>
        <p:nvSpPr>
          <p:cNvPr id="766" name="Google Shape;766;p1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7" name="Google Shape;767;p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8" name="Google Shape;768;p14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1" name="Google Shape;771;p14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2"/>
        <p:cNvGrpSpPr/>
        <p:nvPr/>
      </p:nvGrpSpPr>
      <p:grpSpPr>
        <a:xfrm>
          <a:off x="0" y="0"/>
          <a:ext cx="0" cy="0"/>
          <a:chOff x="0" y="0"/>
          <a:chExt cx="0" cy="0"/>
        </a:xfrm>
      </p:grpSpPr>
      <p:sp>
        <p:nvSpPr>
          <p:cNvPr id="773" name="Google Shape;773;p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4" name="Google Shape;774;p14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5" name="Google Shape;775;p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6" name="Google Shape;776;p14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7"/>
        <p:cNvGrpSpPr/>
        <p:nvPr/>
      </p:nvGrpSpPr>
      <p:grpSpPr>
        <a:xfrm>
          <a:off x="0" y="0"/>
          <a:ext cx="0" cy="0"/>
          <a:chOff x="0" y="0"/>
          <a:chExt cx="0" cy="0"/>
        </a:xfrm>
      </p:grpSpPr>
      <p:sp>
        <p:nvSpPr>
          <p:cNvPr id="778" name="Google Shape;778;p14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9" name="Google Shape;779;p14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0" name="Google Shape;780;p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1" name="Google Shape;781;p14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82"/>
        <p:cNvGrpSpPr/>
        <p:nvPr/>
      </p:nvGrpSpPr>
      <p:grpSpPr>
        <a:xfrm>
          <a:off x="0" y="0"/>
          <a:ext cx="0" cy="0"/>
          <a:chOff x="0" y="0"/>
          <a:chExt cx="0" cy="0"/>
        </a:xfrm>
      </p:grpSpPr>
      <p:sp>
        <p:nvSpPr>
          <p:cNvPr id="783" name="Google Shape;783;p144"/>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84" name="Google Shape;784;p144"/>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785" name="Google Shape;785;p14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786"/>
        <p:cNvGrpSpPr/>
        <p:nvPr/>
      </p:nvGrpSpPr>
      <p:grpSpPr>
        <a:xfrm>
          <a:off x="0" y="0"/>
          <a:ext cx="0" cy="0"/>
          <a:chOff x="0" y="0"/>
          <a:chExt cx="0" cy="0"/>
        </a:xfrm>
      </p:grpSpPr>
      <p:sp>
        <p:nvSpPr>
          <p:cNvPr id="787" name="Google Shape;787;p145"/>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788"/>
        <p:cNvGrpSpPr/>
        <p:nvPr/>
      </p:nvGrpSpPr>
      <p:grpSpPr>
        <a:xfrm>
          <a:off x="0" y="0"/>
          <a:ext cx="0" cy="0"/>
          <a:chOff x="0" y="0"/>
          <a:chExt cx="0" cy="0"/>
        </a:xfrm>
      </p:grpSpPr>
      <p:sp>
        <p:nvSpPr>
          <p:cNvPr id="789" name="Google Shape;789;p146"/>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790" name="Google Shape;790;p146"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791" name="Google Shape;791;p146"/>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92" name="Google Shape;792;p14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793" name="Google Shape;793;p14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800"/>
        <p:cNvGrpSpPr/>
        <p:nvPr/>
      </p:nvGrpSpPr>
      <p:grpSpPr>
        <a:xfrm>
          <a:off x="0" y="0"/>
          <a:ext cx="0" cy="0"/>
          <a:chOff x="0" y="0"/>
          <a:chExt cx="0" cy="0"/>
        </a:xfrm>
      </p:grpSpPr>
      <p:sp>
        <p:nvSpPr>
          <p:cNvPr id="801" name="Google Shape;801;p148"/>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802" name="Google Shape;802;p14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03" name="Google Shape;803;p148"/>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81"/>
        <p:cNvGrpSpPr/>
        <p:nvPr/>
      </p:nvGrpSpPr>
      <p:grpSpPr>
        <a:xfrm>
          <a:off x="0" y="0"/>
          <a:ext cx="0" cy="0"/>
          <a:chOff x="0" y="0"/>
          <a:chExt cx="0" cy="0"/>
        </a:xfrm>
      </p:grpSpPr>
      <p:sp>
        <p:nvSpPr>
          <p:cNvPr id="82" name="Google Shape;82;p15"/>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804"/>
        <p:cNvGrpSpPr/>
        <p:nvPr/>
      </p:nvGrpSpPr>
      <p:grpSpPr>
        <a:xfrm>
          <a:off x="0" y="0"/>
          <a:ext cx="0" cy="0"/>
          <a:chOff x="0" y="0"/>
          <a:chExt cx="0" cy="0"/>
        </a:xfrm>
      </p:grpSpPr>
      <p:sp>
        <p:nvSpPr>
          <p:cNvPr id="805" name="Google Shape;805;p14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806"/>
        <p:cNvGrpSpPr/>
        <p:nvPr/>
      </p:nvGrpSpPr>
      <p:grpSpPr>
        <a:xfrm>
          <a:off x="0" y="0"/>
          <a:ext cx="0" cy="0"/>
          <a:chOff x="0" y="0"/>
          <a:chExt cx="0" cy="0"/>
        </a:xfrm>
      </p:grpSpPr>
      <p:sp>
        <p:nvSpPr>
          <p:cNvPr id="807" name="Google Shape;807;p150"/>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08" name="Google Shape;808;p150"/>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9" name="Google Shape;809;p150"/>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0"/>
        <p:cNvGrpSpPr/>
        <p:nvPr/>
      </p:nvGrpSpPr>
      <p:grpSpPr>
        <a:xfrm>
          <a:off x="0" y="0"/>
          <a:ext cx="0" cy="0"/>
          <a:chOff x="0" y="0"/>
          <a:chExt cx="0" cy="0"/>
        </a:xfrm>
      </p:grpSpPr>
      <p:sp>
        <p:nvSpPr>
          <p:cNvPr id="811" name="Google Shape;811;p15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2" name="Google Shape;812;p15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13" name="Google Shape;813;p1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4" name="Google Shape;814;p1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5" name="Google Shape;815;p1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16" name="Google Shape;816;p151"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7"/>
        <p:cNvGrpSpPr/>
        <p:nvPr/>
      </p:nvGrpSpPr>
      <p:grpSpPr>
        <a:xfrm>
          <a:off x="0" y="0"/>
          <a:ext cx="0" cy="0"/>
          <a:chOff x="0" y="0"/>
          <a:chExt cx="0" cy="0"/>
        </a:xfrm>
      </p:grpSpPr>
      <p:sp>
        <p:nvSpPr>
          <p:cNvPr id="818" name="Google Shape;818;p1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9" name="Google Shape;819;p15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20" name="Google Shape;820;p1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1" name="Google Shape;821;p1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2" name="Google Shape;822;p1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23" name="Google Shape;823;p15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4"/>
        <p:cNvGrpSpPr/>
        <p:nvPr/>
      </p:nvGrpSpPr>
      <p:grpSpPr>
        <a:xfrm>
          <a:off x="0" y="0"/>
          <a:ext cx="0" cy="0"/>
          <a:chOff x="0" y="0"/>
          <a:chExt cx="0" cy="0"/>
        </a:xfrm>
      </p:grpSpPr>
      <p:sp>
        <p:nvSpPr>
          <p:cNvPr id="825" name="Google Shape;825;p15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6" name="Google Shape;826;p15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27" name="Google Shape;827;p1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8" name="Google Shape;828;p1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9" name="Google Shape;829;p1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30" name="Google Shape;830;p15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1"/>
        <p:cNvGrpSpPr/>
        <p:nvPr/>
      </p:nvGrpSpPr>
      <p:grpSpPr>
        <a:xfrm>
          <a:off x="0" y="0"/>
          <a:ext cx="0" cy="0"/>
          <a:chOff x="0" y="0"/>
          <a:chExt cx="0" cy="0"/>
        </a:xfrm>
      </p:grpSpPr>
      <p:sp>
        <p:nvSpPr>
          <p:cNvPr id="832" name="Google Shape;832;p1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3" name="Google Shape;833;p15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34" name="Google Shape;834;p15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35" name="Google Shape;835;p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6" name="Google Shape;836;p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7" name="Google Shape;837;p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38" name="Google Shape;838;p15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9"/>
        <p:cNvGrpSpPr/>
        <p:nvPr/>
      </p:nvGrpSpPr>
      <p:grpSpPr>
        <a:xfrm>
          <a:off x="0" y="0"/>
          <a:ext cx="0" cy="0"/>
          <a:chOff x="0" y="0"/>
          <a:chExt cx="0" cy="0"/>
        </a:xfrm>
      </p:grpSpPr>
      <p:sp>
        <p:nvSpPr>
          <p:cNvPr id="840" name="Google Shape;840;p15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1" name="Google Shape;841;p15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42" name="Google Shape;842;p15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43" name="Google Shape;843;p15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44" name="Google Shape;844;p15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45" name="Google Shape;845;p1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6" name="Google Shape;846;p1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7" name="Google Shape;847;p1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48" name="Google Shape;848;p155"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9"/>
        <p:cNvGrpSpPr/>
        <p:nvPr/>
      </p:nvGrpSpPr>
      <p:grpSpPr>
        <a:xfrm>
          <a:off x="0" y="0"/>
          <a:ext cx="0" cy="0"/>
          <a:chOff x="0" y="0"/>
          <a:chExt cx="0" cy="0"/>
        </a:xfrm>
      </p:grpSpPr>
      <p:sp>
        <p:nvSpPr>
          <p:cNvPr id="850" name="Google Shape;850;p1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1" name="Google Shape;851;p1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2" name="Google Shape;852;p1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3" name="Google Shape;853;p1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4" name="Google Shape;854;p15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5"/>
        <p:cNvGrpSpPr/>
        <p:nvPr/>
      </p:nvGrpSpPr>
      <p:grpSpPr>
        <a:xfrm>
          <a:off x="0" y="0"/>
          <a:ext cx="0" cy="0"/>
          <a:chOff x="0" y="0"/>
          <a:chExt cx="0" cy="0"/>
        </a:xfrm>
      </p:grpSpPr>
      <p:sp>
        <p:nvSpPr>
          <p:cNvPr id="856" name="Google Shape;856;p1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7" name="Google Shape;857;p1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8" name="Google Shape;858;p1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9" name="Google Shape;859;p15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0"/>
        <p:cNvGrpSpPr/>
        <p:nvPr/>
      </p:nvGrpSpPr>
      <p:grpSpPr>
        <a:xfrm>
          <a:off x="0" y="0"/>
          <a:ext cx="0" cy="0"/>
          <a:chOff x="0" y="0"/>
          <a:chExt cx="0" cy="0"/>
        </a:xfrm>
      </p:grpSpPr>
      <p:sp>
        <p:nvSpPr>
          <p:cNvPr id="861" name="Google Shape;861;p1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2" name="Google Shape;862;p15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863" name="Google Shape;863;p15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864" name="Google Shape;864;p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5" name="Google Shape;865;p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6" name="Google Shape;866;p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7" name="Google Shape;867;p15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83"/>
        <p:cNvGrpSpPr/>
        <p:nvPr/>
      </p:nvGrpSpPr>
      <p:grpSpPr>
        <a:xfrm>
          <a:off x="0" y="0"/>
          <a:ext cx="0" cy="0"/>
          <a:chOff x="0" y="0"/>
          <a:chExt cx="0" cy="0"/>
        </a:xfrm>
      </p:grpSpPr>
      <p:sp>
        <p:nvSpPr>
          <p:cNvPr id="84" name="Google Shape;84;p16"/>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5" name="Google Shape;85;p16"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86" name="Google Shape;86;p16"/>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 name="Google Shape;87;p1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88" name="Google Shape;88;p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8"/>
        <p:cNvGrpSpPr/>
        <p:nvPr/>
      </p:nvGrpSpPr>
      <p:grpSpPr>
        <a:xfrm>
          <a:off x="0" y="0"/>
          <a:ext cx="0" cy="0"/>
          <a:chOff x="0" y="0"/>
          <a:chExt cx="0" cy="0"/>
        </a:xfrm>
      </p:grpSpPr>
      <p:sp>
        <p:nvSpPr>
          <p:cNvPr id="869" name="Google Shape;869;p15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0" name="Google Shape;870;p159"/>
          <p:cNvSpPr>
            <a:spLocks noGrp="1"/>
          </p:cNvSpPr>
          <p:nvPr>
            <p:ph type="pic" idx="2"/>
          </p:nvPr>
        </p:nvSpPr>
        <p:spPr>
          <a:xfrm>
            <a:off x="5183188" y="987425"/>
            <a:ext cx="6172200" cy="4873500"/>
          </a:xfrm>
          <a:prstGeom prst="rect">
            <a:avLst/>
          </a:prstGeom>
          <a:noFill/>
          <a:ln>
            <a:noFill/>
          </a:ln>
        </p:spPr>
      </p:sp>
      <p:sp>
        <p:nvSpPr>
          <p:cNvPr id="871" name="Google Shape;871;p15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872" name="Google Shape;872;p1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3" name="Google Shape;873;p1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4" name="Google Shape;874;p1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75" name="Google Shape;875;p15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6"/>
        <p:cNvGrpSpPr/>
        <p:nvPr/>
      </p:nvGrpSpPr>
      <p:grpSpPr>
        <a:xfrm>
          <a:off x="0" y="0"/>
          <a:ext cx="0" cy="0"/>
          <a:chOff x="0" y="0"/>
          <a:chExt cx="0" cy="0"/>
        </a:xfrm>
      </p:grpSpPr>
      <p:sp>
        <p:nvSpPr>
          <p:cNvPr id="877" name="Google Shape;877;p1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8" name="Google Shape;878;p16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79" name="Google Shape;879;p1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0" name="Google Shape;880;p1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1" name="Google Shape;881;p1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82" name="Google Shape;882;p16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3"/>
        <p:cNvGrpSpPr/>
        <p:nvPr/>
      </p:nvGrpSpPr>
      <p:grpSpPr>
        <a:xfrm>
          <a:off x="0" y="0"/>
          <a:ext cx="0" cy="0"/>
          <a:chOff x="0" y="0"/>
          <a:chExt cx="0" cy="0"/>
        </a:xfrm>
      </p:grpSpPr>
      <p:sp>
        <p:nvSpPr>
          <p:cNvPr id="884" name="Google Shape;884;p16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5" name="Google Shape;885;p16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86" name="Google Shape;886;p1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7" name="Google Shape;887;p1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8" name="Google Shape;888;p1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89" name="Google Shape;889;p16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90"/>
        <p:cNvGrpSpPr/>
        <p:nvPr/>
      </p:nvGrpSpPr>
      <p:grpSpPr>
        <a:xfrm>
          <a:off x="0" y="0"/>
          <a:ext cx="0" cy="0"/>
          <a:chOff x="0" y="0"/>
          <a:chExt cx="0" cy="0"/>
        </a:xfrm>
      </p:grpSpPr>
      <p:sp>
        <p:nvSpPr>
          <p:cNvPr id="891" name="Google Shape;891;p162"/>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92" name="Google Shape;892;p162"/>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93" name="Google Shape;893;p16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894"/>
        <p:cNvGrpSpPr/>
        <p:nvPr/>
      </p:nvGrpSpPr>
      <p:grpSpPr>
        <a:xfrm>
          <a:off x="0" y="0"/>
          <a:ext cx="0" cy="0"/>
          <a:chOff x="0" y="0"/>
          <a:chExt cx="0" cy="0"/>
        </a:xfrm>
      </p:grpSpPr>
      <p:sp>
        <p:nvSpPr>
          <p:cNvPr id="895" name="Google Shape;895;p163"/>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896" name="Google Shape;896;p16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p163"/>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98"/>
        <p:cNvGrpSpPr/>
        <p:nvPr/>
      </p:nvGrpSpPr>
      <p:grpSpPr>
        <a:xfrm>
          <a:off x="0" y="0"/>
          <a:ext cx="0" cy="0"/>
          <a:chOff x="0" y="0"/>
          <a:chExt cx="0" cy="0"/>
        </a:xfrm>
      </p:grpSpPr>
      <p:sp>
        <p:nvSpPr>
          <p:cNvPr id="899" name="Google Shape;899;p164"/>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00" name="Google Shape;900;p16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901" name="Google Shape;901;p164"/>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D2BD24"/>
              </a:buClr>
              <a:buSzPts val="3600"/>
              <a:buFont typeface="Noto San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902"/>
        <p:cNvGrpSpPr/>
        <p:nvPr/>
      </p:nvGrpSpPr>
      <p:grpSpPr>
        <a:xfrm>
          <a:off x="0" y="0"/>
          <a:ext cx="0" cy="0"/>
          <a:chOff x="0" y="0"/>
          <a:chExt cx="0" cy="0"/>
        </a:xfrm>
      </p:grpSpPr>
      <p:sp>
        <p:nvSpPr>
          <p:cNvPr id="903" name="Google Shape;903;p16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904" name="Google Shape;904;p16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05" name="Google Shape;905;p165"/>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06"/>
        <p:cNvGrpSpPr/>
        <p:nvPr/>
      </p:nvGrpSpPr>
      <p:grpSpPr>
        <a:xfrm>
          <a:off x="0" y="0"/>
          <a:ext cx="0" cy="0"/>
          <a:chOff x="0" y="0"/>
          <a:chExt cx="0" cy="0"/>
        </a:xfrm>
      </p:grpSpPr>
      <p:sp>
        <p:nvSpPr>
          <p:cNvPr id="907" name="Google Shape;907;p166"/>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908" name="Google Shape;908;p166"/>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noAutofit/>
          </a:bodyPr>
          <a:lstStyle>
            <a:lvl1pPr marL="457200" marR="0" lvl="0" indent="-228600" algn="r" rtl="0">
              <a:lnSpc>
                <a:spcPct val="90000"/>
              </a:lnSpc>
              <a:spcBef>
                <a:spcPts val="1000"/>
              </a:spcBef>
              <a:spcAft>
                <a:spcPts val="0"/>
              </a:spcAft>
              <a:buClr>
                <a:srgbClr val="D2BD24"/>
              </a:buClr>
              <a:buSzPts val="2800"/>
              <a:buFont typeface="Noto San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09" name="Google Shape;909;p166"/>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D2BD24"/>
              </a:buClr>
              <a:buSzPts val="2800"/>
              <a:buFont typeface="Noto San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910" name="Google Shape;910;p166"/>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911" name="Google Shape;911;p166"/>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912" name="Google Shape;912;p16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913"/>
        <p:cNvGrpSpPr/>
        <p:nvPr/>
      </p:nvGrpSpPr>
      <p:grpSpPr>
        <a:xfrm>
          <a:off x="0" y="0"/>
          <a:ext cx="0" cy="0"/>
          <a:chOff x="0" y="0"/>
          <a:chExt cx="0" cy="0"/>
        </a:xfrm>
      </p:grpSpPr>
      <p:pic>
        <p:nvPicPr>
          <p:cNvPr id="914" name="Google Shape;914;p167"/>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915" name="Google Shape;915;p167"/>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lnSpc>
                <a:spcPct val="100000"/>
              </a:lnSpc>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916" name="Google Shape;916;p167"/>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rtl="0">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7" name="Google Shape;917;p167"/>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rtl="0">
              <a:lnSpc>
                <a:spcPct val="150000"/>
              </a:lnSpc>
              <a:spcBef>
                <a:spcPts val="600"/>
              </a:spcBef>
              <a:spcAft>
                <a:spcPts val="0"/>
              </a:spcAft>
              <a:buClr>
                <a:schemeClr val="dk1"/>
              </a:buClr>
              <a:buSzPts val="2400"/>
              <a:buNone/>
              <a:defRPr sz="2400" b="1" i="0" u="none" strike="noStrike" cap="none">
                <a:solidFill>
                  <a:schemeClr val="dk1"/>
                </a:solidFill>
              </a:defRPr>
            </a:lvl2pPr>
            <a:lvl3pPr marL="1371600" marR="0" lvl="2"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918" name="Google Shape;918;p167"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slide" type="titleOnly">
  <p:cSld name="TITLE_ONLY">
    <p:spTree>
      <p:nvGrpSpPr>
        <p:cNvPr id="1" name="Shape 923"/>
        <p:cNvGrpSpPr/>
        <p:nvPr/>
      </p:nvGrpSpPr>
      <p:grpSpPr>
        <a:xfrm>
          <a:off x="0" y="0"/>
          <a:ext cx="0" cy="0"/>
          <a:chOff x="0" y="0"/>
          <a:chExt cx="0" cy="0"/>
        </a:xfrm>
      </p:grpSpPr>
      <p:sp>
        <p:nvSpPr>
          <p:cNvPr id="924" name="Google Shape;924;p169"/>
          <p:cNvSpPr txBox="1">
            <a:spLocks noGrp="1"/>
          </p:cNvSpPr>
          <p:nvPr>
            <p:ph type="title"/>
          </p:nvPr>
        </p:nvSpPr>
        <p:spPr>
          <a:xfrm>
            <a:off x="415600" y="288567"/>
            <a:ext cx="113607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Clr>
                <a:srgbClr val="142E42"/>
              </a:buClr>
              <a:buSzPts val="2800"/>
              <a:buNone/>
              <a:defRPr>
                <a:solidFill>
                  <a:srgbClr val="142E42"/>
                </a:solidFill>
              </a:defRPr>
            </a:lvl2pPr>
            <a:lvl3pPr lvl="2" algn="l" rtl="0">
              <a:lnSpc>
                <a:spcPct val="100000"/>
              </a:lnSpc>
              <a:spcBef>
                <a:spcPts val="0"/>
              </a:spcBef>
              <a:spcAft>
                <a:spcPts val="0"/>
              </a:spcAft>
              <a:buClr>
                <a:srgbClr val="142E42"/>
              </a:buClr>
              <a:buSzPts val="2800"/>
              <a:buNone/>
              <a:defRPr>
                <a:solidFill>
                  <a:srgbClr val="142E42"/>
                </a:solidFill>
              </a:defRPr>
            </a:lvl3pPr>
            <a:lvl4pPr lvl="3" algn="l" rtl="0">
              <a:lnSpc>
                <a:spcPct val="100000"/>
              </a:lnSpc>
              <a:spcBef>
                <a:spcPts val="0"/>
              </a:spcBef>
              <a:spcAft>
                <a:spcPts val="0"/>
              </a:spcAft>
              <a:buClr>
                <a:srgbClr val="142E42"/>
              </a:buClr>
              <a:buSzPts val="2800"/>
              <a:buNone/>
              <a:defRPr>
                <a:solidFill>
                  <a:srgbClr val="142E42"/>
                </a:solidFill>
              </a:defRPr>
            </a:lvl4pPr>
            <a:lvl5pPr lvl="4" algn="l" rtl="0">
              <a:lnSpc>
                <a:spcPct val="100000"/>
              </a:lnSpc>
              <a:spcBef>
                <a:spcPts val="0"/>
              </a:spcBef>
              <a:spcAft>
                <a:spcPts val="0"/>
              </a:spcAft>
              <a:buClr>
                <a:srgbClr val="142E42"/>
              </a:buClr>
              <a:buSzPts val="2800"/>
              <a:buNone/>
              <a:defRPr>
                <a:solidFill>
                  <a:srgbClr val="142E42"/>
                </a:solidFill>
              </a:defRPr>
            </a:lvl5pPr>
            <a:lvl6pPr lvl="5" algn="l" rtl="0">
              <a:lnSpc>
                <a:spcPct val="100000"/>
              </a:lnSpc>
              <a:spcBef>
                <a:spcPts val="0"/>
              </a:spcBef>
              <a:spcAft>
                <a:spcPts val="0"/>
              </a:spcAft>
              <a:buClr>
                <a:srgbClr val="142E42"/>
              </a:buClr>
              <a:buSzPts val="2800"/>
              <a:buNone/>
              <a:defRPr>
                <a:solidFill>
                  <a:srgbClr val="142E42"/>
                </a:solidFill>
              </a:defRPr>
            </a:lvl6pPr>
            <a:lvl7pPr lvl="6" algn="l" rtl="0">
              <a:lnSpc>
                <a:spcPct val="100000"/>
              </a:lnSpc>
              <a:spcBef>
                <a:spcPts val="0"/>
              </a:spcBef>
              <a:spcAft>
                <a:spcPts val="0"/>
              </a:spcAft>
              <a:buClr>
                <a:srgbClr val="142E42"/>
              </a:buClr>
              <a:buSzPts val="2800"/>
              <a:buNone/>
              <a:defRPr>
                <a:solidFill>
                  <a:srgbClr val="142E42"/>
                </a:solidFill>
              </a:defRPr>
            </a:lvl7pPr>
            <a:lvl8pPr lvl="7" algn="l" rtl="0">
              <a:lnSpc>
                <a:spcPct val="100000"/>
              </a:lnSpc>
              <a:spcBef>
                <a:spcPts val="0"/>
              </a:spcBef>
              <a:spcAft>
                <a:spcPts val="0"/>
              </a:spcAft>
              <a:buClr>
                <a:srgbClr val="142E42"/>
              </a:buClr>
              <a:buSzPts val="2800"/>
              <a:buNone/>
              <a:defRPr>
                <a:solidFill>
                  <a:srgbClr val="142E42"/>
                </a:solidFill>
              </a:defRPr>
            </a:lvl8pPr>
            <a:lvl9pPr lvl="8" algn="l" rtl="0">
              <a:lnSpc>
                <a:spcPct val="100000"/>
              </a:lnSpc>
              <a:spcBef>
                <a:spcPts val="0"/>
              </a:spcBef>
              <a:spcAft>
                <a:spcPts val="0"/>
              </a:spcAft>
              <a:buClr>
                <a:srgbClr val="142E42"/>
              </a:buClr>
              <a:buSzPts val="2800"/>
              <a:buNone/>
              <a:defRPr>
                <a:solidFill>
                  <a:srgbClr val="142E42"/>
                </a:solidFill>
              </a:defRPr>
            </a:lvl9pPr>
          </a:lstStyle>
          <a:p>
            <a:endParaRPr/>
          </a:p>
        </p:txBody>
      </p:sp>
      <p:sp>
        <p:nvSpPr>
          <p:cNvPr id="925" name="Google Shape;925;p169"/>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
        <p:nvSpPr>
          <p:cNvPr id="926" name="Google Shape;926;p169"/>
          <p:cNvSpPr txBox="1">
            <a:spLocks noGrp="1"/>
          </p:cNvSpPr>
          <p:nvPr>
            <p:ph type="body" idx="1"/>
          </p:nvPr>
        </p:nvSpPr>
        <p:spPr>
          <a:xfrm>
            <a:off x="415600" y="1175033"/>
            <a:ext cx="11360700" cy="4940700"/>
          </a:xfrm>
          <a:prstGeom prst="rect">
            <a:avLst/>
          </a:prstGeom>
          <a:noFill/>
          <a:ln>
            <a:noFill/>
          </a:ln>
        </p:spPr>
        <p:txBody>
          <a:bodyPr spcFirstLastPara="1" wrap="square" lIns="91425" tIns="91425" rIns="91425" bIns="91425" anchor="t" anchorCtr="0">
            <a:noAutofit/>
          </a:bodyPr>
          <a:lstStyle>
            <a:lvl1pPr marL="457200" lvl="0" indent="-368300" algn="l" rtl="0">
              <a:lnSpc>
                <a:spcPct val="115000"/>
              </a:lnSpc>
              <a:spcBef>
                <a:spcPts val="0"/>
              </a:spcBef>
              <a:spcAft>
                <a:spcPts val="0"/>
              </a:spcAft>
              <a:buSzPts val="22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pic>
        <p:nvPicPr>
          <p:cNvPr id="927" name="Google Shape;927;p169"/>
          <p:cNvPicPr preferRelativeResize="0"/>
          <p:nvPr/>
        </p:nvPicPr>
        <p:blipFill rotWithShape="1">
          <a:blip r:embed="rId2">
            <a:alphaModFix/>
          </a:blip>
          <a:srcRect l="4949" t="17477" r="20960" b="14831"/>
          <a:stretch/>
        </p:blipFill>
        <p:spPr>
          <a:xfrm>
            <a:off x="313273" y="6238711"/>
            <a:ext cx="1450847" cy="4386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lain White Small Title 1">
  <p:cSld name="TITLE_1_2_1">
    <p:spTree>
      <p:nvGrpSpPr>
        <p:cNvPr id="1" name="Shape 89"/>
        <p:cNvGrpSpPr/>
        <p:nvPr/>
      </p:nvGrpSpPr>
      <p:grpSpPr>
        <a:xfrm>
          <a:off x="0" y="0"/>
          <a:ext cx="0" cy="0"/>
          <a:chOff x="0" y="0"/>
          <a:chExt cx="0" cy="0"/>
        </a:xfrm>
      </p:grpSpPr>
      <p:sp>
        <p:nvSpPr>
          <p:cNvPr id="90" name="Google Shape;90;p17"/>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7"/>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92" name="Google Shape;92;p17"/>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93" name="Google Shape;93;p17"/>
          <p:cNvPicPr preferRelativeResize="0"/>
          <p:nvPr/>
        </p:nvPicPr>
        <p:blipFill>
          <a:blip r:embed="rId2">
            <a:alphaModFix/>
          </a:blip>
          <a:stretch>
            <a:fillRect/>
          </a:stretch>
        </p:blipFill>
        <p:spPr>
          <a:xfrm>
            <a:off x="357299" y="6464299"/>
            <a:ext cx="498768" cy="144745"/>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928"/>
        <p:cNvGrpSpPr/>
        <p:nvPr/>
      </p:nvGrpSpPr>
      <p:grpSpPr>
        <a:xfrm>
          <a:off x="0" y="0"/>
          <a:ext cx="0" cy="0"/>
          <a:chOff x="0" y="0"/>
          <a:chExt cx="0" cy="0"/>
        </a:xfrm>
      </p:grpSpPr>
      <p:sp>
        <p:nvSpPr>
          <p:cNvPr id="929" name="Google Shape;929;p170"/>
          <p:cNvSpPr/>
          <p:nvPr/>
        </p:nvSpPr>
        <p:spPr>
          <a:xfrm>
            <a:off x="10279100" y="2137701"/>
            <a:ext cx="1966840" cy="2220425"/>
          </a:xfrm>
          <a:custGeom>
            <a:avLst/>
            <a:gdLst/>
            <a:ahLst/>
            <a:cxnLst/>
            <a:rect l="l" t="t" r="r" b="b"/>
            <a:pathLst>
              <a:path w="2086833" h="2312943" extrusionOk="0">
                <a:moveTo>
                  <a:pt x="2086833" y="0"/>
                </a:moveTo>
                <a:lnTo>
                  <a:pt x="2086833" y="2312943"/>
                </a:lnTo>
                <a:lnTo>
                  <a:pt x="0" y="1130920"/>
                </a:lnTo>
                <a:lnTo>
                  <a:pt x="1828800" y="140320"/>
                </a:lnTo>
                <a:close/>
              </a:path>
            </a:pathLst>
          </a:custGeom>
          <a:solidFill>
            <a:srgbClr val="495965"/>
          </a:solidFill>
          <a:ln>
            <a:noFill/>
          </a:ln>
          <a:effectLst>
            <a:outerShdw blurRad="114300" dist="38100" dir="7560000" algn="bl" rotWithShape="0">
              <a:srgbClr val="000000">
                <a:alpha val="49800"/>
              </a:srgbClr>
            </a:outerShdw>
          </a:effectLst>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930" name="Google Shape;930;p170"/>
          <p:cNvSpPr/>
          <p:nvPr/>
        </p:nvSpPr>
        <p:spPr>
          <a:xfrm>
            <a:off x="10279101" y="1343267"/>
            <a:ext cx="1757265" cy="1880267"/>
          </a:xfrm>
          <a:custGeom>
            <a:avLst/>
            <a:gdLst/>
            <a:ahLst/>
            <a:cxnLst/>
            <a:rect l="l" t="t" r="r" b="b"/>
            <a:pathLst>
              <a:path w="1154" h="1291" extrusionOk="0">
                <a:moveTo>
                  <a:pt x="0" y="0"/>
                </a:moveTo>
                <a:lnTo>
                  <a:pt x="1154" y="667"/>
                </a:lnTo>
                <a:lnTo>
                  <a:pt x="0" y="1291"/>
                </a:lnTo>
                <a:lnTo>
                  <a:pt x="0" y="1291"/>
                </a:lnTo>
                <a:lnTo>
                  <a:pt x="0" y="0"/>
                </a:lnTo>
                <a:close/>
              </a:path>
            </a:pathLst>
          </a:custGeom>
          <a:solidFill>
            <a:srgbClr val="29C6FA"/>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931" name="Google Shape;931;p170"/>
          <p:cNvSpPr/>
          <p:nvPr/>
        </p:nvSpPr>
        <p:spPr>
          <a:xfrm>
            <a:off x="8521834" y="1343267"/>
            <a:ext cx="1757268" cy="1880267"/>
          </a:xfrm>
          <a:custGeom>
            <a:avLst/>
            <a:gdLst/>
            <a:ahLst/>
            <a:cxnLst/>
            <a:rect l="l" t="t" r="r" b="b"/>
            <a:pathLst>
              <a:path w="1175" h="1291" extrusionOk="0">
                <a:moveTo>
                  <a:pt x="1175" y="0"/>
                </a:moveTo>
                <a:lnTo>
                  <a:pt x="1175" y="1291"/>
                </a:lnTo>
                <a:lnTo>
                  <a:pt x="1173" y="1291"/>
                </a:lnTo>
                <a:lnTo>
                  <a:pt x="0" y="610"/>
                </a:lnTo>
                <a:lnTo>
                  <a:pt x="1175" y="0"/>
                </a:lnTo>
                <a:lnTo>
                  <a:pt x="1175" y="0"/>
                </a:lnTo>
                <a:close/>
              </a:path>
            </a:pathLst>
          </a:custGeom>
          <a:solidFill>
            <a:srgbClr val="00AAE7"/>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932" name="Google Shape;932;p170"/>
          <p:cNvSpPr/>
          <p:nvPr/>
        </p:nvSpPr>
        <p:spPr>
          <a:xfrm>
            <a:off x="8499385" y="2240318"/>
            <a:ext cx="1802138" cy="1880281"/>
          </a:xfrm>
          <a:custGeom>
            <a:avLst/>
            <a:gdLst/>
            <a:ahLst/>
            <a:cxnLst/>
            <a:rect l="l" t="t" r="r" b="b"/>
            <a:pathLst>
              <a:path w="1205" h="1320" extrusionOk="0">
                <a:moveTo>
                  <a:pt x="1205" y="679"/>
                </a:moveTo>
                <a:lnTo>
                  <a:pt x="0" y="1320"/>
                </a:lnTo>
                <a:lnTo>
                  <a:pt x="0" y="14"/>
                </a:lnTo>
                <a:lnTo>
                  <a:pt x="30" y="0"/>
                </a:lnTo>
                <a:lnTo>
                  <a:pt x="1205" y="679"/>
                </a:lnTo>
                <a:close/>
              </a:path>
            </a:pathLst>
          </a:custGeom>
          <a:solidFill>
            <a:srgbClr val="29C6FA"/>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933" name="Google Shape;933;p170"/>
          <p:cNvSpPr/>
          <p:nvPr/>
        </p:nvSpPr>
        <p:spPr>
          <a:xfrm>
            <a:off x="6565633" y="2240326"/>
            <a:ext cx="1953188" cy="1880281"/>
          </a:xfrm>
          <a:custGeom>
            <a:avLst/>
            <a:gdLst/>
            <a:ahLst/>
            <a:cxnLst/>
            <a:rect l="l" t="t" r="r" b="b"/>
            <a:pathLst>
              <a:path w="1306" h="1320" extrusionOk="0">
                <a:moveTo>
                  <a:pt x="1306" y="0"/>
                </a:moveTo>
                <a:lnTo>
                  <a:pt x="1306" y="1320"/>
                </a:lnTo>
                <a:lnTo>
                  <a:pt x="0" y="682"/>
                </a:lnTo>
                <a:lnTo>
                  <a:pt x="1306" y="0"/>
                </a:lnTo>
                <a:close/>
              </a:path>
            </a:pathLst>
          </a:custGeom>
          <a:solidFill>
            <a:srgbClr val="00AAE7"/>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934" name="Google Shape;934;p170"/>
          <p:cNvSpPr/>
          <p:nvPr/>
        </p:nvSpPr>
        <p:spPr>
          <a:xfrm>
            <a:off x="1" y="1"/>
            <a:ext cx="6265776" cy="4562751"/>
          </a:xfrm>
          <a:custGeom>
            <a:avLst/>
            <a:gdLst/>
            <a:ahLst/>
            <a:cxnLst/>
            <a:rect l="l" t="t" r="r" b="b"/>
            <a:pathLst>
              <a:path w="6648038" h="4841115" extrusionOk="0">
                <a:moveTo>
                  <a:pt x="0" y="0"/>
                </a:moveTo>
                <a:lnTo>
                  <a:pt x="1162864" y="0"/>
                </a:lnTo>
                <a:lnTo>
                  <a:pt x="6648038" y="3223965"/>
                </a:lnTo>
                <a:lnTo>
                  <a:pt x="3570444" y="4841115"/>
                </a:lnTo>
                <a:lnTo>
                  <a:pt x="0" y="2862839"/>
                </a:lnTo>
                <a:close/>
              </a:path>
            </a:pathLst>
          </a:custGeom>
          <a:gradFill>
            <a:gsLst>
              <a:gs pos="0">
                <a:srgbClr val="00AAE7">
                  <a:alpha val="51372"/>
                </a:srgbClr>
              </a:gs>
              <a:gs pos="100000">
                <a:srgbClr val="4498EC">
                  <a:alpha val="0"/>
                </a:srgbClr>
              </a:gs>
            </a:gsLst>
            <a:lin ang="2700006" scaled="0"/>
          </a:gra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alibri"/>
              <a:ea typeface="Calibri"/>
              <a:cs typeface="Calibri"/>
              <a:sym typeface="Calibri"/>
            </a:endParaRPr>
          </a:p>
        </p:txBody>
      </p:sp>
      <p:sp>
        <p:nvSpPr>
          <p:cNvPr id="935" name="Google Shape;935;p170"/>
          <p:cNvSpPr/>
          <p:nvPr/>
        </p:nvSpPr>
        <p:spPr>
          <a:xfrm>
            <a:off x="0" y="538367"/>
            <a:ext cx="4927653" cy="4609272"/>
          </a:xfrm>
          <a:custGeom>
            <a:avLst/>
            <a:gdLst/>
            <a:ahLst/>
            <a:cxnLst/>
            <a:rect l="l" t="t" r="r" b="b"/>
            <a:pathLst>
              <a:path w="4927653" h="4464186" extrusionOk="0">
                <a:moveTo>
                  <a:pt x="0" y="0"/>
                </a:moveTo>
                <a:lnTo>
                  <a:pt x="4927653" y="2867161"/>
                </a:lnTo>
                <a:lnTo>
                  <a:pt x="4357741" y="3164023"/>
                </a:lnTo>
                <a:lnTo>
                  <a:pt x="2228903" y="4272099"/>
                </a:lnTo>
                <a:lnTo>
                  <a:pt x="1984428" y="4392749"/>
                </a:lnTo>
                <a:lnTo>
                  <a:pt x="1857428" y="4464186"/>
                </a:lnTo>
                <a:lnTo>
                  <a:pt x="0" y="3491824"/>
                </a:lnTo>
                <a:close/>
              </a:path>
            </a:pathLst>
          </a:custGeom>
          <a:solidFill>
            <a:srgbClr val="0A3E59"/>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936" name="Google Shape;936;p170"/>
          <p:cNvSpPr/>
          <p:nvPr/>
        </p:nvSpPr>
        <p:spPr>
          <a:xfrm>
            <a:off x="72" y="4716285"/>
            <a:ext cx="1952130" cy="1523102"/>
          </a:xfrm>
          <a:custGeom>
            <a:avLst/>
            <a:gdLst/>
            <a:ahLst/>
            <a:cxnLst/>
            <a:rect l="l" t="t" r="r" b="b"/>
            <a:pathLst>
              <a:path w="1863609" h="1387792" extrusionOk="0">
                <a:moveTo>
                  <a:pt x="0" y="0"/>
                </a:moveTo>
                <a:lnTo>
                  <a:pt x="1863609" y="990256"/>
                </a:lnTo>
                <a:lnTo>
                  <a:pt x="1113400" y="1387792"/>
                </a:lnTo>
                <a:lnTo>
                  <a:pt x="0" y="1387792"/>
                </a:lnTo>
                <a:close/>
              </a:path>
            </a:pathLst>
          </a:custGeom>
          <a:solidFill>
            <a:srgbClr val="0A3E59"/>
          </a:solidFill>
          <a:ln>
            <a:noFill/>
          </a:ln>
        </p:spPr>
        <p:txBody>
          <a:bodyPr spcFirstLastPara="1" wrap="square" lIns="121900" tIns="304800"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alibri"/>
              <a:ea typeface="Calibri"/>
              <a:cs typeface="Calibri"/>
              <a:sym typeface="Calibri"/>
            </a:endParaRPr>
          </a:p>
        </p:txBody>
      </p:sp>
      <p:sp>
        <p:nvSpPr>
          <p:cNvPr id="937" name="Google Shape;937;p170"/>
          <p:cNvSpPr txBox="1">
            <a:spLocks noGrp="1"/>
          </p:cNvSpPr>
          <p:nvPr>
            <p:ph type="ctrTitle"/>
          </p:nvPr>
        </p:nvSpPr>
        <p:spPr>
          <a:xfrm>
            <a:off x="3570067" y="4808800"/>
            <a:ext cx="8622000" cy="7272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3200"/>
              <a:buNone/>
              <a:defRPr sz="4267" b="1"/>
            </a:lvl1pPr>
            <a:lvl2pPr lvl="1" algn="ctr" rtl="0">
              <a:lnSpc>
                <a:spcPct val="100000"/>
              </a:lnSpc>
              <a:spcBef>
                <a:spcPts val="0"/>
              </a:spcBef>
              <a:spcAft>
                <a:spcPts val="0"/>
              </a:spcAft>
              <a:buClr>
                <a:srgbClr val="142E42"/>
              </a:buClr>
              <a:buSzPts val="5200"/>
              <a:buNone/>
              <a:defRPr sz="6933">
                <a:solidFill>
                  <a:srgbClr val="142E42"/>
                </a:solidFill>
              </a:defRPr>
            </a:lvl2pPr>
            <a:lvl3pPr lvl="2" algn="ctr" rtl="0">
              <a:lnSpc>
                <a:spcPct val="100000"/>
              </a:lnSpc>
              <a:spcBef>
                <a:spcPts val="0"/>
              </a:spcBef>
              <a:spcAft>
                <a:spcPts val="0"/>
              </a:spcAft>
              <a:buClr>
                <a:srgbClr val="142E42"/>
              </a:buClr>
              <a:buSzPts val="5200"/>
              <a:buNone/>
              <a:defRPr sz="6933">
                <a:solidFill>
                  <a:srgbClr val="142E42"/>
                </a:solidFill>
              </a:defRPr>
            </a:lvl3pPr>
            <a:lvl4pPr lvl="3" algn="ctr" rtl="0">
              <a:lnSpc>
                <a:spcPct val="100000"/>
              </a:lnSpc>
              <a:spcBef>
                <a:spcPts val="0"/>
              </a:spcBef>
              <a:spcAft>
                <a:spcPts val="0"/>
              </a:spcAft>
              <a:buClr>
                <a:srgbClr val="142E42"/>
              </a:buClr>
              <a:buSzPts val="5200"/>
              <a:buNone/>
              <a:defRPr sz="6933">
                <a:solidFill>
                  <a:srgbClr val="142E42"/>
                </a:solidFill>
              </a:defRPr>
            </a:lvl4pPr>
            <a:lvl5pPr lvl="4" algn="ctr" rtl="0">
              <a:lnSpc>
                <a:spcPct val="100000"/>
              </a:lnSpc>
              <a:spcBef>
                <a:spcPts val="0"/>
              </a:spcBef>
              <a:spcAft>
                <a:spcPts val="0"/>
              </a:spcAft>
              <a:buClr>
                <a:srgbClr val="142E42"/>
              </a:buClr>
              <a:buSzPts val="5200"/>
              <a:buNone/>
              <a:defRPr sz="6933">
                <a:solidFill>
                  <a:srgbClr val="142E42"/>
                </a:solidFill>
              </a:defRPr>
            </a:lvl5pPr>
            <a:lvl6pPr lvl="5" algn="ctr" rtl="0">
              <a:lnSpc>
                <a:spcPct val="100000"/>
              </a:lnSpc>
              <a:spcBef>
                <a:spcPts val="0"/>
              </a:spcBef>
              <a:spcAft>
                <a:spcPts val="0"/>
              </a:spcAft>
              <a:buClr>
                <a:srgbClr val="142E42"/>
              </a:buClr>
              <a:buSzPts val="5200"/>
              <a:buNone/>
              <a:defRPr sz="6933">
                <a:solidFill>
                  <a:srgbClr val="142E42"/>
                </a:solidFill>
              </a:defRPr>
            </a:lvl6pPr>
            <a:lvl7pPr lvl="6" algn="ctr" rtl="0">
              <a:lnSpc>
                <a:spcPct val="100000"/>
              </a:lnSpc>
              <a:spcBef>
                <a:spcPts val="0"/>
              </a:spcBef>
              <a:spcAft>
                <a:spcPts val="0"/>
              </a:spcAft>
              <a:buClr>
                <a:srgbClr val="142E42"/>
              </a:buClr>
              <a:buSzPts val="5200"/>
              <a:buNone/>
              <a:defRPr sz="6933">
                <a:solidFill>
                  <a:srgbClr val="142E42"/>
                </a:solidFill>
              </a:defRPr>
            </a:lvl7pPr>
            <a:lvl8pPr lvl="7" algn="ctr" rtl="0">
              <a:lnSpc>
                <a:spcPct val="100000"/>
              </a:lnSpc>
              <a:spcBef>
                <a:spcPts val="0"/>
              </a:spcBef>
              <a:spcAft>
                <a:spcPts val="0"/>
              </a:spcAft>
              <a:buClr>
                <a:srgbClr val="142E42"/>
              </a:buClr>
              <a:buSzPts val="5200"/>
              <a:buNone/>
              <a:defRPr sz="6933">
                <a:solidFill>
                  <a:srgbClr val="142E42"/>
                </a:solidFill>
              </a:defRPr>
            </a:lvl8pPr>
            <a:lvl9pPr lvl="8" algn="ctr" rtl="0">
              <a:lnSpc>
                <a:spcPct val="100000"/>
              </a:lnSpc>
              <a:spcBef>
                <a:spcPts val="0"/>
              </a:spcBef>
              <a:spcAft>
                <a:spcPts val="0"/>
              </a:spcAft>
              <a:buClr>
                <a:srgbClr val="142E42"/>
              </a:buClr>
              <a:buSzPts val="5200"/>
              <a:buNone/>
              <a:defRPr sz="6933">
                <a:solidFill>
                  <a:srgbClr val="142E42"/>
                </a:solidFill>
              </a:defRPr>
            </a:lvl9pPr>
          </a:lstStyle>
          <a:p>
            <a:endParaRPr/>
          </a:p>
        </p:txBody>
      </p:sp>
      <p:sp>
        <p:nvSpPr>
          <p:cNvPr id="938" name="Google Shape;938;p170"/>
          <p:cNvSpPr txBox="1">
            <a:spLocks noGrp="1"/>
          </p:cNvSpPr>
          <p:nvPr>
            <p:ph type="subTitle" idx="1"/>
          </p:nvPr>
        </p:nvSpPr>
        <p:spPr>
          <a:xfrm>
            <a:off x="3570000" y="5637600"/>
            <a:ext cx="8622000" cy="68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sp>
        <p:nvSpPr>
          <p:cNvPr id="939" name="Google Shape;939;p170"/>
          <p:cNvSpPr txBox="1">
            <a:spLocks noGrp="1"/>
          </p:cNvSpPr>
          <p:nvPr>
            <p:ph type="sldNum" idx="12"/>
          </p:nvPr>
        </p:nvSpPr>
        <p:spPr>
          <a:xfrm>
            <a:off x="11304767" y="6230112"/>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b="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sz="1867"/>
          </a:p>
        </p:txBody>
      </p:sp>
      <p:pic>
        <p:nvPicPr>
          <p:cNvPr id="940" name="Google Shape;940;p170"/>
          <p:cNvPicPr preferRelativeResize="0"/>
          <p:nvPr/>
        </p:nvPicPr>
        <p:blipFill rotWithShape="1">
          <a:blip r:embed="rId2">
            <a:alphaModFix/>
          </a:blip>
          <a:srcRect l="4519" t="16599" r="20903" b="14752"/>
          <a:stretch/>
        </p:blipFill>
        <p:spPr>
          <a:xfrm>
            <a:off x="4072938" y="325633"/>
            <a:ext cx="4029496" cy="1224000"/>
          </a:xfrm>
          <a:prstGeom prst="rect">
            <a:avLst/>
          </a:prstGeom>
          <a:noFill/>
          <a:ln>
            <a:noFill/>
          </a:ln>
        </p:spPr>
      </p:pic>
      <p:sp>
        <p:nvSpPr>
          <p:cNvPr id="941" name="Google Shape;941;p170"/>
          <p:cNvSpPr/>
          <p:nvPr/>
        </p:nvSpPr>
        <p:spPr>
          <a:xfrm>
            <a:off x="0" y="705333"/>
            <a:ext cx="12266700" cy="5145219"/>
          </a:xfrm>
          <a:custGeom>
            <a:avLst/>
            <a:gdLst/>
            <a:ahLst/>
            <a:cxnLst/>
            <a:rect l="l" t="t" r="r" b="b"/>
            <a:pathLst>
              <a:path w="12175385" h="5132388" extrusionOk="0">
                <a:moveTo>
                  <a:pt x="10215615" y="0"/>
                </a:moveTo>
                <a:lnTo>
                  <a:pt x="12175385" y="1133839"/>
                </a:lnTo>
                <a:lnTo>
                  <a:pt x="12175385" y="1914889"/>
                </a:lnTo>
                <a:lnTo>
                  <a:pt x="10215615" y="781050"/>
                </a:lnTo>
                <a:lnTo>
                  <a:pt x="1857428" y="5132388"/>
                </a:lnTo>
                <a:lnTo>
                  <a:pt x="0" y="4157340"/>
                </a:lnTo>
                <a:lnTo>
                  <a:pt x="0" y="3376290"/>
                </a:lnTo>
                <a:lnTo>
                  <a:pt x="1857428" y="4351338"/>
                </a:lnTo>
                <a:close/>
              </a:path>
            </a:pathLst>
          </a:custGeom>
          <a:solidFill>
            <a:srgbClr val="FFD777"/>
          </a:solidFill>
          <a:ln>
            <a:noFill/>
          </a:ln>
          <a:effectLst>
            <a:outerShdw blurRad="85725" dist="95250" dir="1920000" algn="tl" rotWithShape="0">
              <a:srgbClr val="04BEFE">
                <a:alpha val="2196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alibri"/>
              <a:ea typeface="Calibri"/>
              <a:cs typeface="Calibri"/>
              <a:sym typeface="Calibri"/>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header 1" type="secHead">
  <p:cSld name="SECTION_HEADER">
    <p:bg>
      <p:bgPr>
        <a:solidFill>
          <a:srgbClr val="00AAE7"/>
        </a:solidFill>
        <a:effectLst/>
      </p:bgPr>
    </p:bg>
    <p:spTree>
      <p:nvGrpSpPr>
        <p:cNvPr id="1" name="Shape 942"/>
        <p:cNvGrpSpPr/>
        <p:nvPr/>
      </p:nvGrpSpPr>
      <p:grpSpPr>
        <a:xfrm>
          <a:off x="0" y="0"/>
          <a:ext cx="0" cy="0"/>
          <a:chOff x="0" y="0"/>
          <a:chExt cx="0" cy="0"/>
        </a:xfrm>
      </p:grpSpPr>
      <p:sp>
        <p:nvSpPr>
          <p:cNvPr id="943" name="Google Shape;943;p171"/>
          <p:cNvSpPr/>
          <p:nvPr/>
        </p:nvSpPr>
        <p:spPr>
          <a:xfrm>
            <a:off x="1219200" y="1083200"/>
            <a:ext cx="9753600" cy="46917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Century Gothic"/>
              <a:ea typeface="Century Gothic"/>
              <a:cs typeface="Century Gothic"/>
              <a:sym typeface="Century Gothic"/>
            </a:endParaRPr>
          </a:p>
        </p:txBody>
      </p:sp>
      <p:sp>
        <p:nvSpPr>
          <p:cNvPr id="944" name="Google Shape;944;p171"/>
          <p:cNvSpPr txBox="1">
            <a:spLocks noGrp="1"/>
          </p:cNvSpPr>
          <p:nvPr>
            <p:ph type="title"/>
          </p:nvPr>
        </p:nvSpPr>
        <p:spPr>
          <a:xfrm>
            <a:off x="1771400" y="2867800"/>
            <a:ext cx="8649300" cy="1122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4800">
                <a:solidFill>
                  <a:schemeClr val="lt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945" name="Google Shape;945;p171"/>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lt1"/>
              </a:buClr>
              <a:buSzPts val="1733"/>
              <a:buFont typeface="Proxima Nova"/>
              <a:buNone/>
              <a:defRPr sz="1733">
                <a:solidFill>
                  <a:schemeClr val="lt1"/>
                </a:solidFill>
                <a:latin typeface="Proxima Nova"/>
                <a:ea typeface="Proxima Nova"/>
                <a:cs typeface="Proxima Nova"/>
                <a:sym typeface="Proxima Nova"/>
              </a:defRPr>
            </a:lvl1pPr>
            <a:lvl2pPr marL="0" lvl="1" indent="0" algn="r" rtl="0">
              <a:buClr>
                <a:schemeClr val="lt1"/>
              </a:buClr>
              <a:buSzPts val="1733"/>
              <a:buFont typeface="Proxima Nova"/>
              <a:buNone/>
              <a:defRPr sz="1733">
                <a:solidFill>
                  <a:schemeClr val="lt1"/>
                </a:solidFill>
                <a:latin typeface="Proxima Nova"/>
                <a:ea typeface="Proxima Nova"/>
                <a:cs typeface="Proxima Nova"/>
                <a:sym typeface="Proxima Nova"/>
              </a:defRPr>
            </a:lvl2pPr>
            <a:lvl3pPr marL="0" lvl="2" indent="0" algn="r" rtl="0">
              <a:buClr>
                <a:schemeClr val="lt1"/>
              </a:buClr>
              <a:buSzPts val="1733"/>
              <a:buFont typeface="Proxima Nova"/>
              <a:buNone/>
              <a:defRPr sz="1733">
                <a:solidFill>
                  <a:schemeClr val="lt1"/>
                </a:solidFill>
                <a:latin typeface="Proxima Nova"/>
                <a:ea typeface="Proxima Nova"/>
                <a:cs typeface="Proxima Nova"/>
                <a:sym typeface="Proxima Nova"/>
              </a:defRPr>
            </a:lvl3pPr>
            <a:lvl4pPr marL="0" lvl="3" indent="0" algn="r" rtl="0">
              <a:buClr>
                <a:schemeClr val="lt1"/>
              </a:buClr>
              <a:buSzPts val="1733"/>
              <a:buFont typeface="Proxima Nova"/>
              <a:buNone/>
              <a:defRPr sz="1733">
                <a:solidFill>
                  <a:schemeClr val="lt1"/>
                </a:solidFill>
                <a:latin typeface="Proxima Nova"/>
                <a:ea typeface="Proxima Nova"/>
                <a:cs typeface="Proxima Nova"/>
                <a:sym typeface="Proxima Nova"/>
              </a:defRPr>
            </a:lvl4pPr>
            <a:lvl5pPr marL="0" lvl="4" indent="0" algn="r" rtl="0">
              <a:buClr>
                <a:schemeClr val="lt1"/>
              </a:buClr>
              <a:buSzPts val="1733"/>
              <a:buFont typeface="Proxima Nova"/>
              <a:buNone/>
              <a:defRPr sz="1733">
                <a:solidFill>
                  <a:schemeClr val="lt1"/>
                </a:solidFill>
                <a:latin typeface="Proxima Nova"/>
                <a:ea typeface="Proxima Nova"/>
                <a:cs typeface="Proxima Nova"/>
                <a:sym typeface="Proxima Nova"/>
              </a:defRPr>
            </a:lvl5pPr>
            <a:lvl6pPr marL="0" lvl="5" indent="0" algn="r" rtl="0">
              <a:buClr>
                <a:schemeClr val="lt1"/>
              </a:buClr>
              <a:buSzPts val="1733"/>
              <a:buFont typeface="Proxima Nova"/>
              <a:buNone/>
              <a:defRPr sz="1733">
                <a:solidFill>
                  <a:schemeClr val="lt1"/>
                </a:solidFill>
                <a:latin typeface="Proxima Nova"/>
                <a:ea typeface="Proxima Nova"/>
                <a:cs typeface="Proxima Nova"/>
                <a:sym typeface="Proxima Nova"/>
              </a:defRPr>
            </a:lvl6pPr>
            <a:lvl7pPr marL="0" lvl="6" indent="0" algn="r" rtl="0">
              <a:buClr>
                <a:schemeClr val="lt1"/>
              </a:buClr>
              <a:buSzPts val="1733"/>
              <a:buFont typeface="Proxima Nova"/>
              <a:buNone/>
              <a:defRPr sz="1733">
                <a:solidFill>
                  <a:schemeClr val="lt1"/>
                </a:solidFill>
                <a:latin typeface="Proxima Nova"/>
                <a:ea typeface="Proxima Nova"/>
                <a:cs typeface="Proxima Nova"/>
                <a:sym typeface="Proxima Nova"/>
              </a:defRPr>
            </a:lvl7pPr>
            <a:lvl8pPr marL="0" lvl="7" indent="0" algn="r" rtl="0">
              <a:buClr>
                <a:schemeClr val="lt1"/>
              </a:buClr>
              <a:buSzPts val="1733"/>
              <a:buFont typeface="Proxima Nova"/>
              <a:buNone/>
              <a:defRPr sz="1733">
                <a:solidFill>
                  <a:schemeClr val="lt1"/>
                </a:solidFill>
                <a:latin typeface="Proxima Nova"/>
                <a:ea typeface="Proxima Nova"/>
                <a:cs typeface="Proxima Nova"/>
                <a:sym typeface="Proxima Nova"/>
              </a:defRPr>
            </a:lvl8pPr>
            <a:lvl9pPr marL="0" lvl="8" indent="0" algn="r" rtl="0">
              <a:buClr>
                <a:schemeClr val="lt1"/>
              </a:buClr>
              <a:buSzPts val="1733"/>
              <a:buFont typeface="Proxima Nova"/>
              <a:buNone/>
              <a:defRPr sz="1733">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46" name="Google Shape;946;p171"/>
          <p:cNvPicPr preferRelativeResize="0"/>
          <p:nvPr/>
        </p:nvPicPr>
        <p:blipFill rotWithShape="1">
          <a:blip r:embed="rId2">
            <a:alphaModFix/>
          </a:blip>
          <a:srcRect l="4949" t="17477" r="20960" b="14831"/>
          <a:stretch/>
        </p:blipFill>
        <p:spPr>
          <a:xfrm>
            <a:off x="124707" y="6247995"/>
            <a:ext cx="1450847" cy="438628"/>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0A3E59"/>
        </a:solidFill>
        <a:effectLst/>
      </p:bgPr>
    </p:bg>
    <p:spTree>
      <p:nvGrpSpPr>
        <p:cNvPr id="1" name="Shape 947"/>
        <p:cNvGrpSpPr/>
        <p:nvPr/>
      </p:nvGrpSpPr>
      <p:grpSpPr>
        <a:xfrm>
          <a:off x="0" y="0"/>
          <a:ext cx="0" cy="0"/>
          <a:chOff x="0" y="0"/>
          <a:chExt cx="0" cy="0"/>
        </a:xfrm>
      </p:grpSpPr>
      <p:sp>
        <p:nvSpPr>
          <p:cNvPr id="948" name="Google Shape;948;p172"/>
          <p:cNvSpPr/>
          <p:nvPr/>
        </p:nvSpPr>
        <p:spPr>
          <a:xfrm>
            <a:off x="1219200" y="1083200"/>
            <a:ext cx="9753600" cy="46917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Century Gothic"/>
              <a:ea typeface="Century Gothic"/>
              <a:cs typeface="Century Gothic"/>
              <a:sym typeface="Century Gothic"/>
            </a:endParaRPr>
          </a:p>
        </p:txBody>
      </p:sp>
      <p:sp>
        <p:nvSpPr>
          <p:cNvPr id="949" name="Google Shape;949;p172"/>
          <p:cNvSpPr txBox="1">
            <a:spLocks noGrp="1"/>
          </p:cNvSpPr>
          <p:nvPr>
            <p:ph type="title"/>
          </p:nvPr>
        </p:nvSpPr>
        <p:spPr>
          <a:xfrm>
            <a:off x="1771400" y="2867800"/>
            <a:ext cx="8649300" cy="1122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4800">
                <a:solidFill>
                  <a:schemeClr val="lt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950" name="Google Shape;950;p172"/>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lt1"/>
              </a:buClr>
              <a:buSzPts val="1733"/>
              <a:buFont typeface="Proxima Nova"/>
              <a:buNone/>
              <a:defRPr sz="1733">
                <a:solidFill>
                  <a:schemeClr val="lt1"/>
                </a:solidFill>
                <a:latin typeface="Proxima Nova"/>
                <a:ea typeface="Proxima Nova"/>
                <a:cs typeface="Proxima Nova"/>
                <a:sym typeface="Proxima Nova"/>
              </a:defRPr>
            </a:lvl1pPr>
            <a:lvl2pPr marL="0" lvl="1" indent="0" algn="r" rtl="0">
              <a:buClr>
                <a:schemeClr val="lt1"/>
              </a:buClr>
              <a:buSzPts val="1733"/>
              <a:buFont typeface="Proxima Nova"/>
              <a:buNone/>
              <a:defRPr sz="1733">
                <a:solidFill>
                  <a:schemeClr val="lt1"/>
                </a:solidFill>
                <a:latin typeface="Proxima Nova"/>
                <a:ea typeface="Proxima Nova"/>
                <a:cs typeface="Proxima Nova"/>
                <a:sym typeface="Proxima Nova"/>
              </a:defRPr>
            </a:lvl2pPr>
            <a:lvl3pPr marL="0" lvl="2" indent="0" algn="r" rtl="0">
              <a:buClr>
                <a:schemeClr val="lt1"/>
              </a:buClr>
              <a:buSzPts val="1733"/>
              <a:buFont typeface="Proxima Nova"/>
              <a:buNone/>
              <a:defRPr sz="1733">
                <a:solidFill>
                  <a:schemeClr val="lt1"/>
                </a:solidFill>
                <a:latin typeface="Proxima Nova"/>
                <a:ea typeface="Proxima Nova"/>
                <a:cs typeface="Proxima Nova"/>
                <a:sym typeface="Proxima Nova"/>
              </a:defRPr>
            </a:lvl3pPr>
            <a:lvl4pPr marL="0" lvl="3" indent="0" algn="r" rtl="0">
              <a:buClr>
                <a:schemeClr val="lt1"/>
              </a:buClr>
              <a:buSzPts val="1733"/>
              <a:buFont typeface="Proxima Nova"/>
              <a:buNone/>
              <a:defRPr sz="1733">
                <a:solidFill>
                  <a:schemeClr val="lt1"/>
                </a:solidFill>
                <a:latin typeface="Proxima Nova"/>
                <a:ea typeface="Proxima Nova"/>
                <a:cs typeface="Proxima Nova"/>
                <a:sym typeface="Proxima Nova"/>
              </a:defRPr>
            </a:lvl4pPr>
            <a:lvl5pPr marL="0" lvl="4" indent="0" algn="r" rtl="0">
              <a:buClr>
                <a:schemeClr val="lt1"/>
              </a:buClr>
              <a:buSzPts val="1733"/>
              <a:buFont typeface="Proxima Nova"/>
              <a:buNone/>
              <a:defRPr sz="1733">
                <a:solidFill>
                  <a:schemeClr val="lt1"/>
                </a:solidFill>
                <a:latin typeface="Proxima Nova"/>
                <a:ea typeface="Proxima Nova"/>
                <a:cs typeface="Proxima Nova"/>
                <a:sym typeface="Proxima Nova"/>
              </a:defRPr>
            </a:lvl5pPr>
            <a:lvl6pPr marL="0" lvl="5" indent="0" algn="r" rtl="0">
              <a:buClr>
                <a:schemeClr val="lt1"/>
              </a:buClr>
              <a:buSzPts val="1733"/>
              <a:buFont typeface="Proxima Nova"/>
              <a:buNone/>
              <a:defRPr sz="1733">
                <a:solidFill>
                  <a:schemeClr val="lt1"/>
                </a:solidFill>
                <a:latin typeface="Proxima Nova"/>
                <a:ea typeface="Proxima Nova"/>
                <a:cs typeface="Proxima Nova"/>
                <a:sym typeface="Proxima Nova"/>
              </a:defRPr>
            </a:lvl6pPr>
            <a:lvl7pPr marL="0" lvl="6" indent="0" algn="r" rtl="0">
              <a:buClr>
                <a:schemeClr val="lt1"/>
              </a:buClr>
              <a:buSzPts val="1733"/>
              <a:buFont typeface="Proxima Nova"/>
              <a:buNone/>
              <a:defRPr sz="1733">
                <a:solidFill>
                  <a:schemeClr val="lt1"/>
                </a:solidFill>
                <a:latin typeface="Proxima Nova"/>
                <a:ea typeface="Proxima Nova"/>
                <a:cs typeface="Proxima Nova"/>
                <a:sym typeface="Proxima Nova"/>
              </a:defRPr>
            </a:lvl7pPr>
            <a:lvl8pPr marL="0" lvl="7" indent="0" algn="r" rtl="0">
              <a:buClr>
                <a:schemeClr val="lt1"/>
              </a:buClr>
              <a:buSzPts val="1733"/>
              <a:buFont typeface="Proxima Nova"/>
              <a:buNone/>
              <a:defRPr sz="1733">
                <a:solidFill>
                  <a:schemeClr val="lt1"/>
                </a:solidFill>
                <a:latin typeface="Proxima Nova"/>
                <a:ea typeface="Proxima Nova"/>
                <a:cs typeface="Proxima Nova"/>
                <a:sym typeface="Proxima Nova"/>
              </a:defRPr>
            </a:lvl8pPr>
            <a:lvl9pPr marL="0" lvl="8" indent="0" algn="r" rtl="0">
              <a:buClr>
                <a:schemeClr val="lt1"/>
              </a:buClr>
              <a:buSzPts val="1733"/>
              <a:buFont typeface="Proxima Nova"/>
              <a:buNone/>
              <a:defRPr sz="1733">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51" name="Google Shape;951;p172"/>
          <p:cNvPicPr preferRelativeResize="0"/>
          <p:nvPr/>
        </p:nvPicPr>
        <p:blipFill rotWithShape="1">
          <a:blip r:embed="rId2">
            <a:alphaModFix/>
          </a:blip>
          <a:srcRect l="4949" t="17477" r="20960" b="14831"/>
          <a:stretch/>
        </p:blipFill>
        <p:spPr>
          <a:xfrm>
            <a:off x="273573" y="6175578"/>
            <a:ext cx="1450847" cy="438628"/>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rgbClr val="FFD777"/>
        </a:solidFill>
        <a:effectLst/>
      </p:bgPr>
    </p:bg>
    <p:spTree>
      <p:nvGrpSpPr>
        <p:cNvPr id="1" name="Shape 952"/>
        <p:cNvGrpSpPr/>
        <p:nvPr/>
      </p:nvGrpSpPr>
      <p:grpSpPr>
        <a:xfrm>
          <a:off x="0" y="0"/>
          <a:ext cx="0" cy="0"/>
          <a:chOff x="0" y="0"/>
          <a:chExt cx="0" cy="0"/>
        </a:xfrm>
      </p:grpSpPr>
      <p:sp>
        <p:nvSpPr>
          <p:cNvPr id="953" name="Google Shape;953;p173"/>
          <p:cNvSpPr/>
          <p:nvPr/>
        </p:nvSpPr>
        <p:spPr>
          <a:xfrm>
            <a:off x="1219200" y="1083200"/>
            <a:ext cx="9753600" cy="46917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Century Gothic"/>
              <a:ea typeface="Century Gothic"/>
              <a:cs typeface="Century Gothic"/>
              <a:sym typeface="Century Gothic"/>
            </a:endParaRPr>
          </a:p>
        </p:txBody>
      </p:sp>
      <p:sp>
        <p:nvSpPr>
          <p:cNvPr id="954" name="Google Shape;954;p173"/>
          <p:cNvSpPr txBox="1">
            <a:spLocks noGrp="1"/>
          </p:cNvSpPr>
          <p:nvPr>
            <p:ph type="title"/>
          </p:nvPr>
        </p:nvSpPr>
        <p:spPr>
          <a:xfrm>
            <a:off x="1771400" y="2867800"/>
            <a:ext cx="8649300" cy="1122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4800">
                <a:solidFill>
                  <a:schemeClr val="lt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955" name="Google Shape;955;p173"/>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lt1"/>
              </a:buClr>
              <a:buSzPts val="1733"/>
              <a:buFont typeface="Proxima Nova"/>
              <a:buNone/>
              <a:defRPr sz="1733">
                <a:solidFill>
                  <a:schemeClr val="lt1"/>
                </a:solidFill>
                <a:latin typeface="Proxima Nova"/>
                <a:ea typeface="Proxima Nova"/>
                <a:cs typeface="Proxima Nova"/>
                <a:sym typeface="Proxima Nova"/>
              </a:defRPr>
            </a:lvl1pPr>
            <a:lvl2pPr marL="0" lvl="1" indent="0" algn="r" rtl="0">
              <a:buClr>
                <a:schemeClr val="lt1"/>
              </a:buClr>
              <a:buSzPts val="1733"/>
              <a:buFont typeface="Proxima Nova"/>
              <a:buNone/>
              <a:defRPr sz="1733">
                <a:solidFill>
                  <a:schemeClr val="lt1"/>
                </a:solidFill>
                <a:latin typeface="Proxima Nova"/>
                <a:ea typeface="Proxima Nova"/>
                <a:cs typeface="Proxima Nova"/>
                <a:sym typeface="Proxima Nova"/>
              </a:defRPr>
            </a:lvl2pPr>
            <a:lvl3pPr marL="0" lvl="2" indent="0" algn="r" rtl="0">
              <a:buClr>
                <a:schemeClr val="lt1"/>
              </a:buClr>
              <a:buSzPts val="1733"/>
              <a:buFont typeface="Proxima Nova"/>
              <a:buNone/>
              <a:defRPr sz="1733">
                <a:solidFill>
                  <a:schemeClr val="lt1"/>
                </a:solidFill>
                <a:latin typeface="Proxima Nova"/>
                <a:ea typeface="Proxima Nova"/>
                <a:cs typeface="Proxima Nova"/>
                <a:sym typeface="Proxima Nova"/>
              </a:defRPr>
            </a:lvl3pPr>
            <a:lvl4pPr marL="0" lvl="3" indent="0" algn="r" rtl="0">
              <a:buClr>
                <a:schemeClr val="lt1"/>
              </a:buClr>
              <a:buSzPts val="1733"/>
              <a:buFont typeface="Proxima Nova"/>
              <a:buNone/>
              <a:defRPr sz="1733">
                <a:solidFill>
                  <a:schemeClr val="lt1"/>
                </a:solidFill>
                <a:latin typeface="Proxima Nova"/>
                <a:ea typeface="Proxima Nova"/>
                <a:cs typeface="Proxima Nova"/>
                <a:sym typeface="Proxima Nova"/>
              </a:defRPr>
            </a:lvl4pPr>
            <a:lvl5pPr marL="0" lvl="4" indent="0" algn="r" rtl="0">
              <a:buClr>
                <a:schemeClr val="lt1"/>
              </a:buClr>
              <a:buSzPts val="1733"/>
              <a:buFont typeface="Proxima Nova"/>
              <a:buNone/>
              <a:defRPr sz="1733">
                <a:solidFill>
                  <a:schemeClr val="lt1"/>
                </a:solidFill>
                <a:latin typeface="Proxima Nova"/>
                <a:ea typeface="Proxima Nova"/>
                <a:cs typeface="Proxima Nova"/>
                <a:sym typeface="Proxima Nova"/>
              </a:defRPr>
            </a:lvl5pPr>
            <a:lvl6pPr marL="0" lvl="5" indent="0" algn="r" rtl="0">
              <a:buClr>
                <a:schemeClr val="lt1"/>
              </a:buClr>
              <a:buSzPts val="1733"/>
              <a:buFont typeface="Proxima Nova"/>
              <a:buNone/>
              <a:defRPr sz="1733">
                <a:solidFill>
                  <a:schemeClr val="lt1"/>
                </a:solidFill>
                <a:latin typeface="Proxima Nova"/>
                <a:ea typeface="Proxima Nova"/>
                <a:cs typeface="Proxima Nova"/>
                <a:sym typeface="Proxima Nova"/>
              </a:defRPr>
            </a:lvl6pPr>
            <a:lvl7pPr marL="0" lvl="6" indent="0" algn="r" rtl="0">
              <a:buClr>
                <a:schemeClr val="lt1"/>
              </a:buClr>
              <a:buSzPts val="1733"/>
              <a:buFont typeface="Proxima Nova"/>
              <a:buNone/>
              <a:defRPr sz="1733">
                <a:solidFill>
                  <a:schemeClr val="lt1"/>
                </a:solidFill>
                <a:latin typeface="Proxima Nova"/>
                <a:ea typeface="Proxima Nova"/>
                <a:cs typeface="Proxima Nova"/>
                <a:sym typeface="Proxima Nova"/>
              </a:defRPr>
            </a:lvl7pPr>
            <a:lvl8pPr marL="0" lvl="7" indent="0" algn="r" rtl="0">
              <a:buClr>
                <a:schemeClr val="lt1"/>
              </a:buClr>
              <a:buSzPts val="1733"/>
              <a:buFont typeface="Proxima Nova"/>
              <a:buNone/>
              <a:defRPr sz="1733">
                <a:solidFill>
                  <a:schemeClr val="lt1"/>
                </a:solidFill>
                <a:latin typeface="Proxima Nova"/>
                <a:ea typeface="Proxima Nova"/>
                <a:cs typeface="Proxima Nova"/>
                <a:sym typeface="Proxima Nova"/>
              </a:defRPr>
            </a:lvl8pPr>
            <a:lvl9pPr marL="0" lvl="8" indent="0" algn="r" rtl="0">
              <a:buClr>
                <a:schemeClr val="lt1"/>
              </a:buClr>
              <a:buSzPts val="1733"/>
              <a:buFont typeface="Proxima Nova"/>
              <a:buNone/>
              <a:defRPr sz="1733">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56" name="Google Shape;956;p173"/>
          <p:cNvPicPr preferRelativeResize="0"/>
          <p:nvPr/>
        </p:nvPicPr>
        <p:blipFill rotWithShape="1">
          <a:blip r:embed="rId2">
            <a:alphaModFix/>
          </a:blip>
          <a:srcRect l="4949" t="17477" r="20960" b="14831"/>
          <a:stretch/>
        </p:blipFill>
        <p:spPr>
          <a:xfrm>
            <a:off x="320540" y="6247995"/>
            <a:ext cx="1450847" cy="438628"/>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rgbClr val="495965"/>
        </a:solidFill>
        <a:effectLst/>
      </p:bgPr>
    </p:bg>
    <p:spTree>
      <p:nvGrpSpPr>
        <p:cNvPr id="1" name="Shape 957"/>
        <p:cNvGrpSpPr/>
        <p:nvPr/>
      </p:nvGrpSpPr>
      <p:grpSpPr>
        <a:xfrm>
          <a:off x="0" y="0"/>
          <a:ext cx="0" cy="0"/>
          <a:chOff x="0" y="0"/>
          <a:chExt cx="0" cy="0"/>
        </a:xfrm>
      </p:grpSpPr>
      <p:sp>
        <p:nvSpPr>
          <p:cNvPr id="958" name="Google Shape;958;p174"/>
          <p:cNvSpPr/>
          <p:nvPr/>
        </p:nvSpPr>
        <p:spPr>
          <a:xfrm>
            <a:off x="1219200" y="1083200"/>
            <a:ext cx="9753600" cy="46917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Century Gothic"/>
              <a:ea typeface="Century Gothic"/>
              <a:cs typeface="Century Gothic"/>
              <a:sym typeface="Century Gothic"/>
            </a:endParaRPr>
          </a:p>
        </p:txBody>
      </p:sp>
      <p:sp>
        <p:nvSpPr>
          <p:cNvPr id="959" name="Google Shape;959;p174"/>
          <p:cNvSpPr txBox="1">
            <a:spLocks noGrp="1"/>
          </p:cNvSpPr>
          <p:nvPr>
            <p:ph type="title"/>
          </p:nvPr>
        </p:nvSpPr>
        <p:spPr>
          <a:xfrm>
            <a:off x="1771400" y="2867800"/>
            <a:ext cx="8649300" cy="1122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4800">
                <a:solidFill>
                  <a:schemeClr val="lt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960" name="Google Shape;960;p174"/>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lt1"/>
              </a:buClr>
              <a:buSzPts val="1733"/>
              <a:buFont typeface="Proxima Nova"/>
              <a:buNone/>
              <a:defRPr sz="1733">
                <a:solidFill>
                  <a:schemeClr val="lt1"/>
                </a:solidFill>
                <a:latin typeface="Proxima Nova"/>
                <a:ea typeface="Proxima Nova"/>
                <a:cs typeface="Proxima Nova"/>
                <a:sym typeface="Proxima Nova"/>
              </a:defRPr>
            </a:lvl1pPr>
            <a:lvl2pPr marL="0" lvl="1" indent="0" algn="r" rtl="0">
              <a:buClr>
                <a:schemeClr val="lt1"/>
              </a:buClr>
              <a:buSzPts val="1733"/>
              <a:buFont typeface="Proxima Nova"/>
              <a:buNone/>
              <a:defRPr sz="1733">
                <a:solidFill>
                  <a:schemeClr val="lt1"/>
                </a:solidFill>
                <a:latin typeface="Proxima Nova"/>
                <a:ea typeface="Proxima Nova"/>
                <a:cs typeface="Proxima Nova"/>
                <a:sym typeface="Proxima Nova"/>
              </a:defRPr>
            </a:lvl2pPr>
            <a:lvl3pPr marL="0" lvl="2" indent="0" algn="r" rtl="0">
              <a:buClr>
                <a:schemeClr val="lt1"/>
              </a:buClr>
              <a:buSzPts val="1733"/>
              <a:buFont typeface="Proxima Nova"/>
              <a:buNone/>
              <a:defRPr sz="1733">
                <a:solidFill>
                  <a:schemeClr val="lt1"/>
                </a:solidFill>
                <a:latin typeface="Proxima Nova"/>
                <a:ea typeface="Proxima Nova"/>
                <a:cs typeface="Proxima Nova"/>
                <a:sym typeface="Proxima Nova"/>
              </a:defRPr>
            </a:lvl3pPr>
            <a:lvl4pPr marL="0" lvl="3" indent="0" algn="r" rtl="0">
              <a:buClr>
                <a:schemeClr val="lt1"/>
              </a:buClr>
              <a:buSzPts val="1733"/>
              <a:buFont typeface="Proxima Nova"/>
              <a:buNone/>
              <a:defRPr sz="1733">
                <a:solidFill>
                  <a:schemeClr val="lt1"/>
                </a:solidFill>
                <a:latin typeface="Proxima Nova"/>
                <a:ea typeface="Proxima Nova"/>
                <a:cs typeface="Proxima Nova"/>
                <a:sym typeface="Proxima Nova"/>
              </a:defRPr>
            </a:lvl4pPr>
            <a:lvl5pPr marL="0" lvl="4" indent="0" algn="r" rtl="0">
              <a:buClr>
                <a:schemeClr val="lt1"/>
              </a:buClr>
              <a:buSzPts val="1733"/>
              <a:buFont typeface="Proxima Nova"/>
              <a:buNone/>
              <a:defRPr sz="1733">
                <a:solidFill>
                  <a:schemeClr val="lt1"/>
                </a:solidFill>
                <a:latin typeface="Proxima Nova"/>
                <a:ea typeface="Proxima Nova"/>
                <a:cs typeface="Proxima Nova"/>
                <a:sym typeface="Proxima Nova"/>
              </a:defRPr>
            </a:lvl5pPr>
            <a:lvl6pPr marL="0" lvl="5" indent="0" algn="r" rtl="0">
              <a:buClr>
                <a:schemeClr val="lt1"/>
              </a:buClr>
              <a:buSzPts val="1733"/>
              <a:buFont typeface="Proxima Nova"/>
              <a:buNone/>
              <a:defRPr sz="1733">
                <a:solidFill>
                  <a:schemeClr val="lt1"/>
                </a:solidFill>
                <a:latin typeface="Proxima Nova"/>
                <a:ea typeface="Proxima Nova"/>
                <a:cs typeface="Proxima Nova"/>
                <a:sym typeface="Proxima Nova"/>
              </a:defRPr>
            </a:lvl6pPr>
            <a:lvl7pPr marL="0" lvl="6" indent="0" algn="r" rtl="0">
              <a:buClr>
                <a:schemeClr val="lt1"/>
              </a:buClr>
              <a:buSzPts val="1733"/>
              <a:buFont typeface="Proxima Nova"/>
              <a:buNone/>
              <a:defRPr sz="1733">
                <a:solidFill>
                  <a:schemeClr val="lt1"/>
                </a:solidFill>
                <a:latin typeface="Proxima Nova"/>
                <a:ea typeface="Proxima Nova"/>
                <a:cs typeface="Proxima Nova"/>
                <a:sym typeface="Proxima Nova"/>
              </a:defRPr>
            </a:lvl7pPr>
            <a:lvl8pPr marL="0" lvl="7" indent="0" algn="r" rtl="0">
              <a:buClr>
                <a:schemeClr val="lt1"/>
              </a:buClr>
              <a:buSzPts val="1733"/>
              <a:buFont typeface="Proxima Nova"/>
              <a:buNone/>
              <a:defRPr sz="1733">
                <a:solidFill>
                  <a:schemeClr val="lt1"/>
                </a:solidFill>
                <a:latin typeface="Proxima Nova"/>
                <a:ea typeface="Proxima Nova"/>
                <a:cs typeface="Proxima Nova"/>
                <a:sym typeface="Proxima Nova"/>
              </a:defRPr>
            </a:lvl8pPr>
            <a:lvl9pPr marL="0" lvl="8" indent="0" algn="r" rtl="0">
              <a:buClr>
                <a:schemeClr val="lt1"/>
              </a:buClr>
              <a:buSzPts val="1733"/>
              <a:buFont typeface="Proxima Nova"/>
              <a:buNone/>
              <a:defRPr sz="1733">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61" name="Google Shape;961;p174"/>
          <p:cNvPicPr preferRelativeResize="0"/>
          <p:nvPr/>
        </p:nvPicPr>
        <p:blipFill rotWithShape="1">
          <a:blip r:embed="rId2">
            <a:alphaModFix/>
          </a:blip>
          <a:srcRect l="4949" t="17477" r="20960" b="14831"/>
          <a:stretch/>
        </p:blipFill>
        <p:spPr>
          <a:xfrm>
            <a:off x="184240" y="6247995"/>
            <a:ext cx="1450847" cy="438628"/>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Main slide no logo">
  <p:cSld name="Main slide no logo">
    <p:spTree>
      <p:nvGrpSpPr>
        <p:cNvPr id="1" name="Shape 962"/>
        <p:cNvGrpSpPr/>
        <p:nvPr/>
      </p:nvGrpSpPr>
      <p:grpSpPr>
        <a:xfrm>
          <a:off x="0" y="0"/>
          <a:ext cx="0" cy="0"/>
          <a:chOff x="0" y="0"/>
          <a:chExt cx="0" cy="0"/>
        </a:xfrm>
      </p:grpSpPr>
      <p:sp>
        <p:nvSpPr>
          <p:cNvPr id="963" name="Google Shape;963;p175"/>
          <p:cNvSpPr txBox="1">
            <a:spLocks noGrp="1"/>
          </p:cNvSpPr>
          <p:nvPr>
            <p:ph type="title"/>
          </p:nvPr>
        </p:nvSpPr>
        <p:spPr>
          <a:xfrm>
            <a:off x="415600" y="288567"/>
            <a:ext cx="113607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Clr>
                <a:srgbClr val="142E42"/>
              </a:buClr>
              <a:buSzPts val="2800"/>
              <a:buNone/>
              <a:defRPr>
                <a:solidFill>
                  <a:srgbClr val="142E42"/>
                </a:solidFill>
              </a:defRPr>
            </a:lvl2pPr>
            <a:lvl3pPr lvl="2" algn="l" rtl="0">
              <a:lnSpc>
                <a:spcPct val="100000"/>
              </a:lnSpc>
              <a:spcBef>
                <a:spcPts val="0"/>
              </a:spcBef>
              <a:spcAft>
                <a:spcPts val="0"/>
              </a:spcAft>
              <a:buClr>
                <a:srgbClr val="142E42"/>
              </a:buClr>
              <a:buSzPts val="2800"/>
              <a:buNone/>
              <a:defRPr>
                <a:solidFill>
                  <a:srgbClr val="142E42"/>
                </a:solidFill>
              </a:defRPr>
            </a:lvl3pPr>
            <a:lvl4pPr lvl="3" algn="l" rtl="0">
              <a:lnSpc>
                <a:spcPct val="100000"/>
              </a:lnSpc>
              <a:spcBef>
                <a:spcPts val="0"/>
              </a:spcBef>
              <a:spcAft>
                <a:spcPts val="0"/>
              </a:spcAft>
              <a:buClr>
                <a:srgbClr val="142E42"/>
              </a:buClr>
              <a:buSzPts val="2800"/>
              <a:buNone/>
              <a:defRPr>
                <a:solidFill>
                  <a:srgbClr val="142E42"/>
                </a:solidFill>
              </a:defRPr>
            </a:lvl4pPr>
            <a:lvl5pPr lvl="4" algn="l" rtl="0">
              <a:lnSpc>
                <a:spcPct val="100000"/>
              </a:lnSpc>
              <a:spcBef>
                <a:spcPts val="0"/>
              </a:spcBef>
              <a:spcAft>
                <a:spcPts val="0"/>
              </a:spcAft>
              <a:buClr>
                <a:srgbClr val="142E42"/>
              </a:buClr>
              <a:buSzPts val="2800"/>
              <a:buNone/>
              <a:defRPr>
                <a:solidFill>
                  <a:srgbClr val="142E42"/>
                </a:solidFill>
              </a:defRPr>
            </a:lvl5pPr>
            <a:lvl6pPr lvl="5" algn="l" rtl="0">
              <a:lnSpc>
                <a:spcPct val="100000"/>
              </a:lnSpc>
              <a:spcBef>
                <a:spcPts val="0"/>
              </a:spcBef>
              <a:spcAft>
                <a:spcPts val="0"/>
              </a:spcAft>
              <a:buClr>
                <a:srgbClr val="142E42"/>
              </a:buClr>
              <a:buSzPts val="2800"/>
              <a:buNone/>
              <a:defRPr>
                <a:solidFill>
                  <a:srgbClr val="142E42"/>
                </a:solidFill>
              </a:defRPr>
            </a:lvl6pPr>
            <a:lvl7pPr lvl="6" algn="l" rtl="0">
              <a:lnSpc>
                <a:spcPct val="100000"/>
              </a:lnSpc>
              <a:spcBef>
                <a:spcPts val="0"/>
              </a:spcBef>
              <a:spcAft>
                <a:spcPts val="0"/>
              </a:spcAft>
              <a:buClr>
                <a:srgbClr val="142E42"/>
              </a:buClr>
              <a:buSzPts val="2800"/>
              <a:buNone/>
              <a:defRPr>
                <a:solidFill>
                  <a:srgbClr val="142E42"/>
                </a:solidFill>
              </a:defRPr>
            </a:lvl7pPr>
            <a:lvl8pPr lvl="7" algn="l" rtl="0">
              <a:lnSpc>
                <a:spcPct val="100000"/>
              </a:lnSpc>
              <a:spcBef>
                <a:spcPts val="0"/>
              </a:spcBef>
              <a:spcAft>
                <a:spcPts val="0"/>
              </a:spcAft>
              <a:buClr>
                <a:srgbClr val="142E42"/>
              </a:buClr>
              <a:buSzPts val="2800"/>
              <a:buNone/>
              <a:defRPr>
                <a:solidFill>
                  <a:srgbClr val="142E42"/>
                </a:solidFill>
              </a:defRPr>
            </a:lvl8pPr>
            <a:lvl9pPr lvl="8" algn="l" rtl="0">
              <a:lnSpc>
                <a:spcPct val="100000"/>
              </a:lnSpc>
              <a:spcBef>
                <a:spcPts val="0"/>
              </a:spcBef>
              <a:spcAft>
                <a:spcPts val="0"/>
              </a:spcAft>
              <a:buClr>
                <a:srgbClr val="142E42"/>
              </a:buClr>
              <a:buSzPts val="2800"/>
              <a:buNone/>
              <a:defRPr>
                <a:solidFill>
                  <a:srgbClr val="142E42"/>
                </a:solidFill>
              </a:defRPr>
            </a:lvl9pPr>
          </a:lstStyle>
          <a:p>
            <a:endParaRPr/>
          </a:p>
        </p:txBody>
      </p:sp>
      <p:sp>
        <p:nvSpPr>
          <p:cNvPr id="964" name="Google Shape;964;p175"/>
          <p:cNvSpPr txBox="1">
            <a:spLocks noGrp="1"/>
          </p:cNvSpPr>
          <p:nvPr>
            <p:ph type="body" idx="1"/>
          </p:nvPr>
        </p:nvSpPr>
        <p:spPr>
          <a:xfrm>
            <a:off x="415600" y="1175033"/>
            <a:ext cx="11360700" cy="4940700"/>
          </a:xfrm>
          <a:prstGeom prst="rect">
            <a:avLst/>
          </a:prstGeom>
          <a:noFill/>
          <a:ln>
            <a:noFill/>
          </a:ln>
        </p:spPr>
        <p:txBody>
          <a:bodyPr spcFirstLastPara="1" wrap="square" lIns="91425" tIns="91425" rIns="91425" bIns="91425" anchor="t" anchorCtr="0">
            <a:noAutofit/>
          </a:bodyPr>
          <a:lstStyle>
            <a:lvl1pPr marL="457200" lvl="0" indent="-368300" algn="l" rtl="0">
              <a:lnSpc>
                <a:spcPct val="115000"/>
              </a:lnSpc>
              <a:spcBef>
                <a:spcPts val="0"/>
              </a:spcBef>
              <a:spcAft>
                <a:spcPts val="0"/>
              </a:spcAft>
              <a:buSzPts val="2200"/>
              <a:buChar char="●"/>
              <a:defRPr sz="2400"/>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965" name="Google Shape;965;p175"/>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66" name="Google Shape;966;p175"/>
          <p:cNvPicPr preferRelativeResize="0"/>
          <p:nvPr/>
        </p:nvPicPr>
        <p:blipFill rotWithShape="1">
          <a:blip r:embed="rId2">
            <a:alphaModFix/>
          </a:blip>
          <a:srcRect l="4949" t="17477" r="20960" b="14831"/>
          <a:stretch/>
        </p:blipFill>
        <p:spPr>
          <a:xfrm>
            <a:off x="313267" y="6327967"/>
            <a:ext cx="1155600" cy="349367"/>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967"/>
        <p:cNvGrpSpPr/>
        <p:nvPr/>
      </p:nvGrpSpPr>
      <p:grpSpPr>
        <a:xfrm>
          <a:off x="0" y="0"/>
          <a:ext cx="0" cy="0"/>
          <a:chOff x="0" y="0"/>
          <a:chExt cx="0" cy="0"/>
        </a:xfrm>
      </p:grpSpPr>
      <p:sp>
        <p:nvSpPr>
          <p:cNvPr id="968" name="Google Shape;968;p176"/>
          <p:cNvSpPr/>
          <p:nvPr/>
        </p:nvSpPr>
        <p:spPr>
          <a:xfrm>
            <a:off x="0" y="0"/>
            <a:ext cx="3903300" cy="6858000"/>
          </a:xfrm>
          <a:prstGeom prst="rect">
            <a:avLst/>
          </a:prstGeom>
          <a:solidFill>
            <a:srgbClr val="0A3E59"/>
          </a:solidFill>
          <a:ln w="9525" cap="flat" cmpd="sng">
            <a:solidFill>
              <a:srgbClr val="0A3E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rgbClr val="0A3E59"/>
              </a:solidFill>
              <a:latin typeface="Arial"/>
              <a:ea typeface="Arial"/>
              <a:cs typeface="Arial"/>
              <a:sym typeface="Arial"/>
            </a:endParaRPr>
          </a:p>
        </p:txBody>
      </p:sp>
      <p:sp>
        <p:nvSpPr>
          <p:cNvPr id="969" name="Google Shape;969;p176"/>
          <p:cNvSpPr txBox="1">
            <a:spLocks noGrp="1"/>
          </p:cNvSpPr>
          <p:nvPr>
            <p:ph type="title"/>
          </p:nvPr>
        </p:nvSpPr>
        <p:spPr>
          <a:xfrm>
            <a:off x="107100" y="107700"/>
            <a:ext cx="35739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b="1">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70" name="Google Shape;970;p176"/>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71" name="Google Shape;971;p176"/>
          <p:cNvPicPr preferRelativeResize="0"/>
          <p:nvPr/>
        </p:nvPicPr>
        <p:blipFill rotWithShape="1">
          <a:blip r:embed="rId2">
            <a:alphaModFix/>
          </a:blip>
          <a:srcRect l="4949" t="17477" r="20960" b="14831"/>
          <a:stretch/>
        </p:blipFill>
        <p:spPr>
          <a:xfrm>
            <a:off x="233873" y="6247995"/>
            <a:ext cx="1450847" cy="438628"/>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Media slide 1">
  <p:cSld name="Media slide 1">
    <p:spTree>
      <p:nvGrpSpPr>
        <p:cNvPr id="1" name="Shape 972"/>
        <p:cNvGrpSpPr/>
        <p:nvPr/>
      </p:nvGrpSpPr>
      <p:grpSpPr>
        <a:xfrm>
          <a:off x="0" y="0"/>
          <a:ext cx="0" cy="0"/>
          <a:chOff x="0" y="0"/>
          <a:chExt cx="0" cy="0"/>
        </a:xfrm>
      </p:grpSpPr>
      <p:sp>
        <p:nvSpPr>
          <p:cNvPr id="973" name="Google Shape;973;p177"/>
          <p:cNvSpPr/>
          <p:nvPr/>
        </p:nvSpPr>
        <p:spPr>
          <a:xfrm>
            <a:off x="0" y="0"/>
            <a:ext cx="5019300" cy="6858000"/>
          </a:xfrm>
          <a:prstGeom prst="rect">
            <a:avLst/>
          </a:prstGeom>
          <a:solidFill>
            <a:srgbClr val="0A3E59"/>
          </a:solidFill>
          <a:ln w="9525" cap="flat" cmpd="sng">
            <a:solidFill>
              <a:srgbClr val="0A3E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rgbClr val="0A3E59"/>
              </a:solidFill>
              <a:latin typeface="Arial"/>
              <a:ea typeface="Arial"/>
              <a:cs typeface="Arial"/>
              <a:sym typeface="Arial"/>
            </a:endParaRPr>
          </a:p>
        </p:txBody>
      </p:sp>
      <p:sp>
        <p:nvSpPr>
          <p:cNvPr id="974" name="Google Shape;974;p177"/>
          <p:cNvSpPr txBox="1">
            <a:spLocks noGrp="1"/>
          </p:cNvSpPr>
          <p:nvPr>
            <p:ph type="title"/>
          </p:nvPr>
        </p:nvSpPr>
        <p:spPr>
          <a:xfrm>
            <a:off x="378000" y="1873500"/>
            <a:ext cx="4263300" cy="14940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2800"/>
              <a:buNone/>
              <a:defRPr b="1">
                <a:solidFill>
                  <a:schemeClr val="lt1"/>
                </a:solidFill>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975" name="Google Shape;975;p177"/>
          <p:cNvSpPr txBox="1">
            <a:spLocks noGrp="1"/>
          </p:cNvSpPr>
          <p:nvPr>
            <p:ph type="subTitle" idx="1"/>
          </p:nvPr>
        </p:nvSpPr>
        <p:spPr>
          <a:xfrm>
            <a:off x="298200" y="3425667"/>
            <a:ext cx="4422900" cy="97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76" name="Google Shape;976;p177"/>
          <p:cNvSpPr txBox="1">
            <a:spLocks noGrp="1"/>
          </p:cNvSpPr>
          <p:nvPr>
            <p:ph type="body" idx="2"/>
          </p:nvPr>
        </p:nvSpPr>
        <p:spPr>
          <a:xfrm>
            <a:off x="5574700" y="553233"/>
            <a:ext cx="6085200" cy="5293500"/>
          </a:xfrm>
          <a:prstGeom prst="rect">
            <a:avLst/>
          </a:prstGeom>
          <a:noFill/>
          <a:ln>
            <a:noFill/>
          </a:ln>
        </p:spPr>
        <p:txBody>
          <a:bodyPr spcFirstLastPara="1" wrap="square" lIns="91425" tIns="91425" rIns="91425" bIns="91425" anchor="t" anchorCtr="0">
            <a:noAutofit/>
          </a:bodyPr>
          <a:lstStyle>
            <a:lvl1pPr marL="457200" lvl="0" indent="-368300" algn="l" rtl="0">
              <a:lnSpc>
                <a:spcPct val="115000"/>
              </a:lnSpc>
              <a:spcBef>
                <a:spcPts val="0"/>
              </a:spcBef>
              <a:spcAft>
                <a:spcPts val="0"/>
              </a:spcAft>
              <a:buSzPts val="22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cxnSp>
        <p:nvCxnSpPr>
          <p:cNvPr id="977" name="Google Shape;977;p177"/>
          <p:cNvCxnSpPr/>
          <p:nvPr/>
        </p:nvCxnSpPr>
        <p:spPr>
          <a:xfrm>
            <a:off x="1116000" y="3367500"/>
            <a:ext cx="2787300" cy="10800"/>
          </a:xfrm>
          <a:prstGeom prst="straightConnector1">
            <a:avLst/>
          </a:prstGeom>
          <a:noFill/>
          <a:ln w="28575" cap="flat" cmpd="sng">
            <a:solidFill>
              <a:srgbClr val="FFD777"/>
            </a:solidFill>
            <a:prstDash val="solid"/>
            <a:round/>
            <a:headEnd type="none" w="sm" len="sm"/>
            <a:tailEnd type="none" w="sm" len="sm"/>
          </a:ln>
        </p:spPr>
      </p:cxnSp>
      <p:sp>
        <p:nvSpPr>
          <p:cNvPr id="978" name="Google Shape;978;p177"/>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79" name="Google Shape;979;p177"/>
          <p:cNvPicPr preferRelativeResize="0"/>
          <p:nvPr/>
        </p:nvPicPr>
        <p:blipFill rotWithShape="1">
          <a:blip r:embed="rId2">
            <a:alphaModFix/>
          </a:blip>
          <a:srcRect l="4949" t="17477" r="20960" b="14831"/>
          <a:stretch/>
        </p:blipFill>
        <p:spPr>
          <a:xfrm>
            <a:off x="164407" y="6223678"/>
            <a:ext cx="1450847" cy="438628"/>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Media slide 2">
  <p:cSld name="Media slide 2">
    <p:spTree>
      <p:nvGrpSpPr>
        <p:cNvPr id="1" name="Shape 980"/>
        <p:cNvGrpSpPr/>
        <p:nvPr/>
      </p:nvGrpSpPr>
      <p:grpSpPr>
        <a:xfrm>
          <a:off x="0" y="0"/>
          <a:ext cx="0" cy="0"/>
          <a:chOff x="0" y="0"/>
          <a:chExt cx="0" cy="0"/>
        </a:xfrm>
      </p:grpSpPr>
      <p:sp>
        <p:nvSpPr>
          <p:cNvPr id="981" name="Google Shape;981;p178"/>
          <p:cNvSpPr/>
          <p:nvPr/>
        </p:nvSpPr>
        <p:spPr>
          <a:xfrm>
            <a:off x="0" y="0"/>
            <a:ext cx="5019300" cy="6858000"/>
          </a:xfrm>
          <a:prstGeom prst="rect">
            <a:avLst/>
          </a:prstGeom>
          <a:solidFill>
            <a:srgbClr val="00AAE7"/>
          </a:solidFill>
          <a:ln w="9525" cap="flat" cmpd="sng">
            <a:solidFill>
              <a:srgbClr val="00AAE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rgbClr val="0A3E59"/>
              </a:solidFill>
              <a:latin typeface="Arial"/>
              <a:ea typeface="Arial"/>
              <a:cs typeface="Arial"/>
              <a:sym typeface="Arial"/>
            </a:endParaRPr>
          </a:p>
        </p:txBody>
      </p:sp>
      <p:sp>
        <p:nvSpPr>
          <p:cNvPr id="982" name="Google Shape;982;p178"/>
          <p:cNvSpPr txBox="1">
            <a:spLocks noGrp="1"/>
          </p:cNvSpPr>
          <p:nvPr>
            <p:ph type="title"/>
          </p:nvPr>
        </p:nvSpPr>
        <p:spPr>
          <a:xfrm>
            <a:off x="378000" y="1873500"/>
            <a:ext cx="4263300" cy="14940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2800"/>
              <a:buNone/>
              <a:defRPr b="1">
                <a:solidFill>
                  <a:schemeClr val="lt1"/>
                </a:solidFill>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983" name="Google Shape;983;p178"/>
          <p:cNvSpPr txBox="1">
            <a:spLocks noGrp="1"/>
          </p:cNvSpPr>
          <p:nvPr>
            <p:ph type="subTitle" idx="1"/>
          </p:nvPr>
        </p:nvSpPr>
        <p:spPr>
          <a:xfrm>
            <a:off x="298200" y="3425667"/>
            <a:ext cx="4422900" cy="97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4" name="Google Shape;984;p178"/>
          <p:cNvSpPr txBox="1">
            <a:spLocks noGrp="1"/>
          </p:cNvSpPr>
          <p:nvPr>
            <p:ph type="body" idx="2"/>
          </p:nvPr>
        </p:nvSpPr>
        <p:spPr>
          <a:xfrm>
            <a:off x="5574700" y="553233"/>
            <a:ext cx="6085200" cy="5293500"/>
          </a:xfrm>
          <a:prstGeom prst="rect">
            <a:avLst/>
          </a:prstGeom>
          <a:noFill/>
          <a:ln>
            <a:noFill/>
          </a:ln>
        </p:spPr>
        <p:txBody>
          <a:bodyPr spcFirstLastPara="1" wrap="square" lIns="91425" tIns="91425" rIns="91425" bIns="91425" anchor="t" anchorCtr="0">
            <a:noAutofit/>
          </a:bodyPr>
          <a:lstStyle>
            <a:lvl1pPr marL="457200" lvl="0" indent="-368300" algn="l" rtl="0">
              <a:lnSpc>
                <a:spcPct val="115000"/>
              </a:lnSpc>
              <a:spcBef>
                <a:spcPts val="0"/>
              </a:spcBef>
              <a:spcAft>
                <a:spcPts val="0"/>
              </a:spcAft>
              <a:buSzPts val="22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cxnSp>
        <p:nvCxnSpPr>
          <p:cNvPr id="985" name="Google Shape;985;p178"/>
          <p:cNvCxnSpPr/>
          <p:nvPr/>
        </p:nvCxnSpPr>
        <p:spPr>
          <a:xfrm>
            <a:off x="1116000" y="3367500"/>
            <a:ext cx="2787300" cy="10800"/>
          </a:xfrm>
          <a:prstGeom prst="straightConnector1">
            <a:avLst/>
          </a:prstGeom>
          <a:noFill/>
          <a:ln w="28575" cap="flat" cmpd="sng">
            <a:solidFill>
              <a:srgbClr val="FFD777"/>
            </a:solidFill>
            <a:prstDash val="solid"/>
            <a:round/>
            <a:headEnd type="none" w="sm" len="sm"/>
            <a:tailEnd type="none" w="sm" len="sm"/>
          </a:ln>
        </p:spPr>
      </p:cxnSp>
      <p:sp>
        <p:nvSpPr>
          <p:cNvPr id="986" name="Google Shape;986;p178"/>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87" name="Google Shape;987;p178"/>
          <p:cNvPicPr preferRelativeResize="0"/>
          <p:nvPr/>
        </p:nvPicPr>
        <p:blipFill rotWithShape="1">
          <a:blip r:embed="rId2">
            <a:alphaModFix/>
          </a:blip>
          <a:srcRect/>
          <a:stretch/>
        </p:blipFill>
        <p:spPr>
          <a:xfrm>
            <a:off x="312699" y="6286973"/>
            <a:ext cx="1122805" cy="325856"/>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Media slide 3">
  <p:cSld name="Media slide 3">
    <p:spTree>
      <p:nvGrpSpPr>
        <p:cNvPr id="1" name="Shape 988"/>
        <p:cNvGrpSpPr/>
        <p:nvPr/>
      </p:nvGrpSpPr>
      <p:grpSpPr>
        <a:xfrm>
          <a:off x="0" y="0"/>
          <a:ext cx="0" cy="0"/>
          <a:chOff x="0" y="0"/>
          <a:chExt cx="0" cy="0"/>
        </a:xfrm>
      </p:grpSpPr>
      <p:sp>
        <p:nvSpPr>
          <p:cNvPr id="989" name="Google Shape;989;p179"/>
          <p:cNvSpPr/>
          <p:nvPr/>
        </p:nvSpPr>
        <p:spPr>
          <a:xfrm>
            <a:off x="0" y="0"/>
            <a:ext cx="5019300" cy="6858000"/>
          </a:xfrm>
          <a:prstGeom prst="rect">
            <a:avLst/>
          </a:prstGeom>
          <a:solidFill>
            <a:srgbClr val="FFD777"/>
          </a:solidFill>
          <a:ln w="9525" cap="flat" cmpd="sng">
            <a:solidFill>
              <a:srgbClr val="FFD77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rgbClr val="0A3E59"/>
              </a:solidFill>
              <a:latin typeface="Arial"/>
              <a:ea typeface="Arial"/>
              <a:cs typeface="Arial"/>
              <a:sym typeface="Arial"/>
            </a:endParaRPr>
          </a:p>
        </p:txBody>
      </p:sp>
      <p:sp>
        <p:nvSpPr>
          <p:cNvPr id="990" name="Google Shape;990;p179"/>
          <p:cNvSpPr txBox="1">
            <a:spLocks noGrp="1"/>
          </p:cNvSpPr>
          <p:nvPr>
            <p:ph type="title"/>
          </p:nvPr>
        </p:nvSpPr>
        <p:spPr>
          <a:xfrm>
            <a:off x="378000" y="1873500"/>
            <a:ext cx="4263300" cy="14940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2800"/>
              <a:buNone/>
              <a:defRPr b="1">
                <a:solidFill>
                  <a:schemeClr val="lt1"/>
                </a:solidFill>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991" name="Google Shape;991;p179"/>
          <p:cNvSpPr txBox="1">
            <a:spLocks noGrp="1"/>
          </p:cNvSpPr>
          <p:nvPr>
            <p:ph type="subTitle" idx="1"/>
          </p:nvPr>
        </p:nvSpPr>
        <p:spPr>
          <a:xfrm>
            <a:off x="298200" y="3425667"/>
            <a:ext cx="4422900" cy="97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2" name="Google Shape;992;p179"/>
          <p:cNvSpPr txBox="1">
            <a:spLocks noGrp="1"/>
          </p:cNvSpPr>
          <p:nvPr>
            <p:ph type="body" idx="2"/>
          </p:nvPr>
        </p:nvSpPr>
        <p:spPr>
          <a:xfrm>
            <a:off x="5574700" y="553233"/>
            <a:ext cx="6085200" cy="5293500"/>
          </a:xfrm>
          <a:prstGeom prst="rect">
            <a:avLst/>
          </a:prstGeom>
          <a:noFill/>
          <a:ln>
            <a:noFill/>
          </a:ln>
        </p:spPr>
        <p:txBody>
          <a:bodyPr spcFirstLastPara="1" wrap="square" lIns="91425" tIns="91425" rIns="91425" bIns="91425" anchor="t" anchorCtr="0">
            <a:noAutofit/>
          </a:bodyPr>
          <a:lstStyle>
            <a:lvl1pPr marL="457200" lvl="0" indent="-368300" algn="l" rtl="0">
              <a:lnSpc>
                <a:spcPct val="115000"/>
              </a:lnSpc>
              <a:spcBef>
                <a:spcPts val="0"/>
              </a:spcBef>
              <a:spcAft>
                <a:spcPts val="0"/>
              </a:spcAft>
              <a:buSzPts val="22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cxnSp>
        <p:nvCxnSpPr>
          <p:cNvPr id="993" name="Google Shape;993;p179"/>
          <p:cNvCxnSpPr/>
          <p:nvPr/>
        </p:nvCxnSpPr>
        <p:spPr>
          <a:xfrm>
            <a:off x="1116000" y="3367500"/>
            <a:ext cx="2787300" cy="10800"/>
          </a:xfrm>
          <a:prstGeom prst="straightConnector1">
            <a:avLst/>
          </a:prstGeom>
          <a:noFill/>
          <a:ln w="28575" cap="flat" cmpd="sng">
            <a:solidFill>
              <a:srgbClr val="00AAE7"/>
            </a:solidFill>
            <a:prstDash val="solid"/>
            <a:round/>
            <a:headEnd type="none" w="sm" len="sm"/>
            <a:tailEnd type="none" w="sm" len="sm"/>
          </a:ln>
        </p:spPr>
      </p:cxnSp>
      <p:sp>
        <p:nvSpPr>
          <p:cNvPr id="994" name="Google Shape;994;p179"/>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995" name="Google Shape;995;p179"/>
          <p:cNvPicPr preferRelativeResize="0"/>
          <p:nvPr/>
        </p:nvPicPr>
        <p:blipFill rotWithShape="1">
          <a:blip r:embed="rId2">
            <a:alphaModFix/>
          </a:blip>
          <a:srcRect/>
          <a:stretch/>
        </p:blipFill>
        <p:spPr>
          <a:xfrm>
            <a:off x="312699" y="6286973"/>
            <a:ext cx="1122805" cy="32585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2" name="Google Shape;102;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Media slide 4">
  <p:cSld name="Media slide 4">
    <p:spTree>
      <p:nvGrpSpPr>
        <p:cNvPr id="1" name="Shape 996"/>
        <p:cNvGrpSpPr/>
        <p:nvPr/>
      </p:nvGrpSpPr>
      <p:grpSpPr>
        <a:xfrm>
          <a:off x="0" y="0"/>
          <a:ext cx="0" cy="0"/>
          <a:chOff x="0" y="0"/>
          <a:chExt cx="0" cy="0"/>
        </a:xfrm>
      </p:grpSpPr>
      <p:sp>
        <p:nvSpPr>
          <p:cNvPr id="997" name="Google Shape;997;p180"/>
          <p:cNvSpPr/>
          <p:nvPr/>
        </p:nvSpPr>
        <p:spPr>
          <a:xfrm>
            <a:off x="0" y="0"/>
            <a:ext cx="5019300" cy="6858000"/>
          </a:xfrm>
          <a:prstGeom prst="rect">
            <a:avLst/>
          </a:prstGeom>
          <a:solidFill>
            <a:srgbClr val="414D58"/>
          </a:solidFill>
          <a:ln w="9525" cap="flat" cmpd="sng">
            <a:solidFill>
              <a:srgbClr val="414D5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rgbClr val="0A3E59"/>
              </a:solidFill>
              <a:latin typeface="Arial"/>
              <a:ea typeface="Arial"/>
              <a:cs typeface="Arial"/>
              <a:sym typeface="Arial"/>
            </a:endParaRPr>
          </a:p>
        </p:txBody>
      </p:sp>
      <p:sp>
        <p:nvSpPr>
          <p:cNvPr id="998" name="Google Shape;998;p180"/>
          <p:cNvSpPr txBox="1">
            <a:spLocks noGrp="1"/>
          </p:cNvSpPr>
          <p:nvPr>
            <p:ph type="title"/>
          </p:nvPr>
        </p:nvSpPr>
        <p:spPr>
          <a:xfrm>
            <a:off x="378000" y="1873500"/>
            <a:ext cx="4263300" cy="14940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2800"/>
              <a:buNone/>
              <a:defRPr b="1">
                <a:solidFill>
                  <a:schemeClr val="lt1"/>
                </a:solidFill>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999" name="Google Shape;999;p180"/>
          <p:cNvSpPr txBox="1">
            <a:spLocks noGrp="1"/>
          </p:cNvSpPr>
          <p:nvPr>
            <p:ph type="subTitle" idx="1"/>
          </p:nvPr>
        </p:nvSpPr>
        <p:spPr>
          <a:xfrm>
            <a:off x="298200" y="3425667"/>
            <a:ext cx="4422900" cy="97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00" name="Google Shape;1000;p180"/>
          <p:cNvSpPr txBox="1">
            <a:spLocks noGrp="1"/>
          </p:cNvSpPr>
          <p:nvPr>
            <p:ph type="body" idx="2"/>
          </p:nvPr>
        </p:nvSpPr>
        <p:spPr>
          <a:xfrm>
            <a:off x="5574700" y="553233"/>
            <a:ext cx="6085200" cy="5293500"/>
          </a:xfrm>
          <a:prstGeom prst="rect">
            <a:avLst/>
          </a:prstGeom>
          <a:noFill/>
          <a:ln>
            <a:noFill/>
          </a:ln>
        </p:spPr>
        <p:txBody>
          <a:bodyPr spcFirstLastPara="1" wrap="square" lIns="91425" tIns="91425" rIns="91425" bIns="91425" anchor="t" anchorCtr="0">
            <a:noAutofit/>
          </a:bodyPr>
          <a:lstStyle>
            <a:lvl1pPr marL="457200" lvl="0" indent="-368300" algn="l" rtl="0">
              <a:lnSpc>
                <a:spcPct val="115000"/>
              </a:lnSpc>
              <a:spcBef>
                <a:spcPts val="0"/>
              </a:spcBef>
              <a:spcAft>
                <a:spcPts val="0"/>
              </a:spcAft>
              <a:buSzPts val="22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cxnSp>
        <p:nvCxnSpPr>
          <p:cNvPr id="1001" name="Google Shape;1001;p180"/>
          <p:cNvCxnSpPr/>
          <p:nvPr/>
        </p:nvCxnSpPr>
        <p:spPr>
          <a:xfrm>
            <a:off x="1116000" y="3367500"/>
            <a:ext cx="2787300" cy="10800"/>
          </a:xfrm>
          <a:prstGeom prst="straightConnector1">
            <a:avLst/>
          </a:prstGeom>
          <a:noFill/>
          <a:ln w="28575" cap="flat" cmpd="sng">
            <a:solidFill>
              <a:srgbClr val="FFD777"/>
            </a:solidFill>
            <a:prstDash val="solid"/>
            <a:round/>
            <a:headEnd type="none" w="sm" len="sm"/>
            <a:tailEnd type="none" w="sm" len="sm"/>
          </a:ln>
        </p:spPr>
      </p:cxnSp>
      <p:sp>
        <p:nvSpPr>
          <p:cNvPr id="1002" name="Google Shape;1002;p180"/>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1003" name="Google Shape;1003;p180"/>
          <p:cNvPicPr preferRelativeResize="0"/>
          <p:nvPr/>
        </p:nvPicPr>
        <p:blipFill rotWithShape="1">
          <a:blip r:embed="rId2">
            <a:alphaModFix/>
          </a:blip>
          <a:srcRect/>
          <a:stretch/>
        </p:blipFill>
        <p:spPr>
          <a:xfrm>
            <a:off x="312699" y="6286973"/>
            <a:ext cx="1122805" cy="325856"/>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heory of Action" type="tx">
  <p:cSld name="TITLE_AND_BODY">
    <p:spTree>
      <p:nvGrpSpPr>
        <p:cNvPr id="1" name="Shape 1004"/>
        <p:cNvGrpSpPr/>
        <p:nvPr/>
      </p:nvGrpSpPr>
      <p:grpSpPr>
        <a:xfrm>
          <a:off x="0" y="0"/>
          <a:ext cx="0" cy="0"/>
          <a:chOff x="0" y="0"/>
          <a:chExt cx="0" cy="0"/>
        </a:xfrm>
      </p:grpSpPr>
      <p:sp>
        <p:nvSpPr>
          <p:cNvPr id="1005" name="Google Shape;1005;p181"/>
          <p:cNvSpPr txBox="1">
            <a:spLocks noGrp="1"/>
          </p:cNvSpPr>
          <p:nvPr>
            <p:ph type="title"/>
          </p:nvPr>
        </p:nvSpPr>
        <p:spPr>
          <a:xfrm>
            <a:off x="415600" y="288567"/>
            <a:ext cx="113607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06" name="Google Shape;1006;p181"/>
          <p:cNvSpPr/>
          <p:nvPr/>
        </p:nvSpPr>
        <p:spPr>
          <a:xfrm>
            <a:off x="-67" y="1212800"/>
            <a:ext cx="3048000" cy="4713900"/>
          </a:xfrm>
          <a:prstGeom prst="rect">
            <a:avLst/>
          </a:prstGeom>
          <a:solidFill>
            <a:srgbClr val="0A3E59"/>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entury Gothic"/>
              <a:ea typeface="Century Gothic"/>
              <a:cs typeface="Century Gothic"/>
              <a:sym typeface="Century Gothic"/>
            </a:endParaRPr>
          </a:p>
        </p:txBody>
      </p:sp>
      <p:sp>
        <p:nvSpPr>
          <p:cNvPr id="1007" name="Google Shape;1007;p181"/>
          <p:cNvSpPr/>
          <p:nvPr/>
        </p:nvSpPr>
        <p:spPr>
          <a:xfrm>
            <a:off x="9144069" y="1212800"/>
            <a:ext cx="3048000" cy="4713900"/>
          </a:xfrm>
          <a:prstGeom prst="rect">
            <a:avLst/>
          </a:prstGeom>
          <a:solidFill>
            <a:srgbClr val="414D58"/>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entury Gothic"/>
              <a:ea typeface="Century Gothic"/>
              <a:cs typeface="Century Gothic"/>
              <a:sym typeface="Century Gothic"/>
            </a:endParaRPr>
          </a:p>
        </p:txBody>
      </p:sp>
      <p:sp>
        <p:nvSpPr>
          <p:cNvPr id="1008" name="Google Shape;1008;p181"/>
          <p:cNvSpPr/>
          <p:nvPr/>
        </p:nvSpPr>
        <p:spPr>
          <a:xfrm>
            <a:off x="3047996" y="1212800"/>
            <a:ext cx="3048000" cy="4713900"/>
          </a:xfrm>
          <a:prstGeom prst="rect">
            <a:avLst/>
          </a:prstGeom>
          <a:solidFill>
            <a:srgbClr val="00AAE7"/>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entury Gothic"/>
              <a:ea typeface="Century Gothic"/>
              <a:cs typeface="Century Gothic"/>
              <a:sym typeface="Century Gothic"/>
            </a:endParaRPr>
          </a:p>
        </p:txBody>
      </p:sp>
      <p:sp>
        <p:nvSpPr>
          <p:cNvPr id="1009" name="Google Shape;1009;p181"/>
          <p:cNvSpPr/>
          <p:nvPr/>
        </p:nvSpPr>
        <p:spPr>
          <a:xfrm>
            <a:off x="6096024" y="1212800"/>
            <a:ext cx="3048000" cy="4713900"/>
          </a:xfrm>
          <a:prstGeom prst="rect">
            <a:avLst/>
          </a:prstGeom>
          <a:solidFill>
            <a:srgbClr val="FFD777"/>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entury Gothic"/>
              <a:ea typeface="Century Gothic"/>
              <a:cs typeface="Century Gothic"/>
              <a:sym typeface="Century Gothic"/>
            </a:endParaRPr>
          </a:p>
        </p:txBody>
      </p:sp>
      <p:sp>
        <p:nvSpPr>
          <p:cNvPr id="1010" name="Google Shape;1010;p181"/>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1011" name="Google Shape;1011;p181"/>
          <p:cNvPicPr preferRelativeResize="0"/>
          <p:nvPr/>
        </p:nvPicPr>
        <p:blipFill rotWithShape="1">
          <a:blip r:embed="rId2">
            <a:alphaModFix/>
          </a:blip>
          <a:srcRect l="4949" t="17477" r="20960" b="14831"/>
          <a:stretch/>
        </p:blipFill>
        <p:spPr>
          <a:xfrm>
            <a:off x="243807" y="6272311"/>
            <a:ext cx="1450847" cy="438628"/>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act Us Slide">
  <p:cSld name="Contact Us Slide">
    <p:bg>
      <p:bgPr>
        <a:solidFill>
          <a:srgbClr val="FFFFFF"/>
        </a:solidFill>
        <a:effectLst/>
      </p:bgPr>
    </p:bg>
    <p:spTree>
      <p:nvGrpSpPr>
        <p:cNvPr id="1" name="Shape 1012"/>
        <p:cNvGrpSpPr/>
        <p:nvPr/>
      </p:nvGrpSpPr>
      <p:grpSpPr>
        <a:xfrm>
          <a:off x="0" y="0"/>
          <a:ext cx="0" cy="0"/>
          <a:chOff x="0" y="0"/>
          <a:chExt cx="0" cy="0"/>
        </a:xfrm>
      </p:grpSpPr>
      <p:sp>
        <p:nvSpPr>
          <p:cNvPr id="1013" name="Google Shape;1013;p182"/>
          <p:cNvSpPr/>
          <p:nvPr/>
        </p:nvSpPr>
        <p:spPr>
          <a:xfrm>
            <a:off x="10279100" y="3153701"/>
            <a:ext cx="1966840" cy="2220425"/>
          </a:xfrm>
          <a:custGeom>
            <a:avLst/>
            <a:gdLst/>
            <a:ahLst/>
            <a:cxnLst/>
            <a:rect l="l" t="t" r="r" b="b"/>
            <a:pathLst>
              <a:path w="2086833" h="2312943" extrusionOk="0">
                <a:moveTo>
                  <a:pt x="2086833" y="0"/>
                </a:moveTo>
                <a:lnTo>
                  <a:pt x="2086833" y="2312943"/>
                </a:lnTo>
                <a:lnTo>
                  <a:pt x="0" y="1130920"/>
                </a:lnTo>
                <a:lnTo>
                  <a:pt x="1828800" y="140320"/>
                </a:lnTo>
                <a:close/>
              </a:path>
            </a:pathLst>
          </a:custGeom>
          <a:solidFill>
            <a:srgbClr val="495965"/>
          </a:solidFill>
          <a:ln>
            <a:noFill/>
          </a:ln>
          <a:effectLst>
            <a:outerShdw blurRad="114300" dist="38100" dir="7560000" algn="bl" rotWithShape="0">
              <a:srgbClr val="000000">
                <a:alpha val="49800"/>
              </a:srgbClr>
            </a:outerShdw>
          </a:effectLst>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1014" name="Google Shape;1014;p182"/>
          <p:cNvSpPr/>
          <p:nvPr/>
        </p:nvSpPr>
        <p:spPr>
          <a:xfrm>
            <a:off x="10279101" y="2359267"/>
            <a:ext cx="1757265" cy="1880267"/>
          </a:xfrm>
          <a:custGeom>
            <a:avLst/>
            <a:gdLst/>
            <a:ahLst/>
            <a:cxnLst/>
            <a:rect l="l" t="t" r="r" b="b"/>
            <a:pathLst>
              <a:path w="1154" h="1291" extrusionOk="0">
                <a:moveTo>
                  <a:pt x="0" y="0"/>
                </a:moveTo>
                <a:lnTo>
                  <a:pt x="1154" y="667"/>
                </a:lnTo>
                <a:lnTo>
                  <a:pt x="0" y="1291"/>
                </a:lnTo>
                <a:lnTo>
                  <a:pt x="0" y="1291"/>
                </a:lnTo>
                <a:lnTo>
                  <a:pt x="0" y="0"/>
                </a:lnTo>
                <a:close/>
              </a:path>
            </a:pathLst>
          </a:custGeom>
          <a:solidFill>
            <a:srgbClr val="29C6FA"/>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1015" name="Google Shape;1015;p182"/>
          <p:cNvSpPr/>
          <p:nvPr/>
        </p:nvSpPr>
        <p:spPr>
          <a:xfrm>
            <a:off x="8521834" y="2359267"/>
            <a:ext cx="1757268" cy="1880267"/>
          </a:xfrm>
          <a:custGeom>
            <a:avLst/>
            <a:gdLst/>
            <a:ahLst/>
            <a:cxnLst/>
            <a:rect l="l" t="t" r="r" b="b"/>
            <a:pathLst>
              <a:path w="1175" h="1291" extrusionOk="0">
                <a:moveTo>
                  <a:pt x="1175" y="0"/>
                </a:moveTo>
                <a:lnTo>
                  <a:pt x="1175" y="1291"/>
                </a:lnTo>
                <a:lnTo>
                  <a:pt x="1173" y="1291"/>
                </a:lnTo>
                <a:lnTo>
                  <a:pt x="0" y="610"/>
                </a:lnTo>
                <a:lnTo>
                  <a:pt x="1175" y="0"/>
                </a:lnTo>
                <a:lnTo>
                  <a:pt x="1175" y="0"/>
                </a:lnTo>
                <a:close/>
              </a:path>
            </a:pathLst>
          </a:custGeom>
          <a:solidFill>
            <a:srgbClr val="00AAE7"/>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1016" name="Google Shape;1016;p182"/>
          <p:cNvSpPr/>
          <p:nvPr/>
        </p:nvSpPr>
        <p:spPr>
          <a:xfrm>
            <a:off x="8499385" y="3256318"/>
            <a:ext cx="1802138" cy="1880281"/>
          </a:xfrm>
          <a:custGeom>
            <a:avLst/>
            <a:gdLst/>
            <a:ahLst/>
            <a:cxnLst/>
            <a:rect l="l" t="t" r="r" b="b"/>
            <a:pathLst>
              <a:path w="1205" h="1320" extrusionOk="0">
                <a:moveTo>
                  <a:pt x="1205" y="679"/>
                </a:moveTo>
                <a:lnTo>
                  <a:pt x="0" y="1320"/>
                </a:lnTo>
                <a:lnTo>
                  <a:pt x="0" y="14"/>
                </a:lnTo>
                <a:lnTo>
                  <a:pt x="30" y="0"/>
                </a:lnTo>
                <a:lnTo>
                  <a:pt x="1205" y="679"/>
                </a:lnTo>
                <a:close/>
              </a:path>
            </a:pathLst>
          </a:custGeom>
          <a:solidFill>
            <a:srgbClr val="29C6FA"/>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1017" name="Google Shape;1017;p182"/>
          <p:cNvSpPr/>
          <p:nvPr/>
        </p:nvSpPr>
        <p:spPr>
          <a:xfrm>
            <a:off x="6565633" y="3256326"/>
            <a:ext cx="1953188" cy="1880281"/>
          </a:xfrm>
          <a:custGeom>
            <a:avLst/>
            <a:gdLst/>
            <a:ahLst/>
            <a:cxnLst/>
            <a:rect l="l" t="t" r="r" b="b"/>
            <a:pathLst>
              <a:path w="1306" h="1320" extrusionOk="0">
                <a:moveTo>
                  <a:pt x="1306" y="0"/>
                </a:moveTo>
                <a:lnTo>
                  <a:pt x="1306" y="1320"/>
                </a:lnTo>
                <a:lnTo>
                  <a:pt x="0" y="682"/>
                </a:lnTo>
                <a:lnTo>
                  <a:pt x="1306" y="0"/>
                </a:lnTo>
                <a:close/>
              </a:path>
            </a:pathLst>
          </a:custGeom>
          <a:solidFill>
            <a:srgbClr val="00AAE7"/>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1018" name="Google Shape;1018;p182"/>
          <p:cNvSpPr/>
          <p:nvPr/>
        </p:nvSpPr>
        <p:spPr>
          <a:xfrm>
            <a:off x="1" y="1524001"/>
            <a:ext cx="6265776" cy="4562751"/>
          </a:xfrm>
          <a:custGeom>
            <a:avLst/>
            <a:gdLst/>
            <a:ahLst/>
            <a:cxnLst/>
            <a:rect l="l" t="t" r="r" b="b"/>
            <a:pathLst>
              <a:path w="6648038" h="4841115" extrusionOk="0">
                <a:moveTo>
                  <a:pt x="0" y="0"/>
                </a:moveTo>
                <a:lnTo>
                  <a:pt x="1162864" y="0"/>
                </a:lnTo>
                <a:lnTo>
                  <a:pt x="6648038" y="3223965"/>
                </a:lnTo>
                <a:lnTo>
                  <a:pt x="3570444" y="4841115"/>
                </a:lnTo>
                <a:lnTo>
                  <a:pt x="0" y="2862839"/>
                </a:lnTo>
                <a:close/>
              </a:path>
            </a:pathLst>
          </a:custGeom>
          <a:gradFill>
            <a:gsLst>
              <a:gs pos="0">
                <a:srgbClr val="00AAE7">
                  <a:alpha val="51372"/>
                </a:srgbClr>
              </a:gs>
              <a:gs pos="100000">
                <a:srgbClr val="4498EC">
                  <a:alpha val="0"/>
                </a:srgbClr>
              </a:gs>
            </a:gsLst>
            <a:lin ang="2700006" scaled="0"/>
          </a:gra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alibri"/>
              <a:ea typeface="Calibri"/>
              <a:cs typeface="Calibri"/>
              <a:sym typeface="Calibri"/>
            </a:endParaRPr>
          </a:p>
        </p:txBody>
      </p:sp>
      <p:sp>
        <p:nvSpPr>
          <p:cNvPr id="1019" name="Google Shape;1019;p182"/>
          <p:cNvSpPr/>
          <p:nvPr/>
        </p:nvSpPr>
        <p:spPr>
          <a:xfrm>
            <a:off x="0" y="1554367"/>
            <a:ext cx="4927653" cy="4609272"/>
          </a:xfrm>
          <a:custGeom>
            <a:avLst/>
            <a:gdLst/>
            <a:ahLst/>
            <a:cxnLst/>
            <a:rect l="l" t="t" r="r" b="b"/>
            <a:pathLst>
              <a:path w="4927653" h="4464186" extrusionOk="0">
                <a:moveTo>
                  <a:pt x="0" y="0"/>
                </a:moveTo>
                <a:lnTo>
                  <a:pt x="4927653" y="2867161"/>
                </a:lnTo>
                <a:lnTo>
                  <a:pt x="4357741" y="3164023"/>
                </a:lnTo>
                <a:lnTo>
                  <a:pt x="2228903" y="4272099"/>
                </a:lnTo>
                <a:lnTo>
                  <a:pt x="1984428" y="4392749"/>
                </a:lnTo>
                <a:lnTo>
                  <a:pt x="1857428" y="4464186"/>
                </a:lnTo>
                <a:lnTo>
                  <a:pt x="0" y="3491824"/>
                </a:lnTo>
                <a:close/>
              </a:path>
            </a:pathLst>
          </a:custGeom>
          <a:solidFill>
            <a:srgbClr val="0A3E59"/>
          </a:solid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p:txBody>
      </p:sp>
      <p:sp>
        <p:nvSpPr>
          <p:cNvPr id="1020" name="Google Shape;1020;p182"/>
          <p:cNvSpPr/>
          <p:nvPr/>
        </p:nvSpPr>
        <p:spPr>
          <a:xfrm>
            <a:off x="0" y="1721333"/>
            <a:ext cx="12266700" cy="5145219"/>
          </a:xfrm>
          <a:custGeom>
            <a:avLst/>
            <a:gdLst/>
            <a:ahLst/>
            <a:cxnLst/>
            <a:rect l="l" t="t" r="r" b="b"/>
            <a:pathLst>
              <a:path w="12175385" h="5132388" extrusionOk="0">
                <a:moveTo>
                  <a:pt x="10215615" y="0"/>
                </a:moveTo>
                <a:lnTo>
                  <a:pt x="12175385" y="1133839"/>
                </a:lnTo>
                <a:lnTo>
                  <a:pt x="12175385" y="1914889"/>
                </a:lnTo>
                <a:lnTo>
                  <a:pt x="10215615" y="781050"/>
                </a:lnTo>
                <a:lnTo>
                  <a:pt x="1857428" y="5132388"/>
                </a:lnTo>
                <a:lnTo>
                  <a:pt x="0" y="4157340"/>
                </a:lnTo>
                <a:lnTo>
                  <a:pt x="0" y="3376290"/>
                </a:lnTo>
                <a:lnTo>
                  <a:pt x="1857428" y="4351338"/>
                </a:lnTo>
                <a:close/>
              </a:path>
            </a:pathLst>
          </a:custGeom>
          <a:solidFill>
            <a:srgbClr val="FFD777"/>
          </a:solidFill>
          <a:ln>
            <a:noFill/>
          </a:ln>
          <a:effectLst>
            <a:outerShdw blurRad="85725" dist="95250" dir="1920000" algn="tl" rotWithShape="0">
              <a:srgbClr val="04BEFE">
                <a:alpha val="2196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FFFF"/>
              </a:solidFill>
              <a:latin typeface="Calibri"/>
              <a:ea typeface="Calibri"/>
              <a:cs typeface="Calibri"/>
              <a:sym typeface="Calibri"/>
            </a:endParaRPr>
          </a:p>
        </p:txBody>
      </p:sp>
      <p:sp>
        <p:nvSpPr>
          <p:cNvPr id="1021" name="Google Shape;1021;p182"/>
          <p:cNvSpPr txBox="1">
            <a:spLocks noGrp="1"/>
          </p:cNvSpPr>
          <p:nvPr>
            <p:ph type="ctrTitle"/>
          </p:nvPr>
        </p:nvSpPr>
        <p:spPr>
          <a:xfrm>
            <a:off x="1784984" y="152033"/>
            <a:ext cx="8622000" cy="7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132E42"/>
              </a:buClr>
              <a:buSzPts val="2000"/>
              <a:buNone/>
              <a:defRPr sz="2667">
                <a:solidFill>
                  <a:srgbClr val="132E42"/>
                </a:solidFill>
              </a:defRPr>
            </a:lvl1pPr>
            <a:lvl2pPr lvl="1" algn="ctr" rtl="0">
              <a:lnSpc>
                <a:spcPct val="100000"/>
              </a:lnSpc>
              <a:spcBef>
                <a:spcPts val="0"/>
              </a:spcBef>
              <a:spcAft>
                <a:spcPts val="0"/>
              </a:spcAft>
              <a:buClr>
                <a:srgbClr val="142E42"/>
              </a:buClr>
              <a:buSzPts val="5200"/>
              <a:buNone/>
              <a:defRPr sz="6933">
                <a:solidFill>
                  <a:srgbClr val="142E42"/>
                </a:solidFill>
              </a:defRPr>
            </a:lvl2pPr>
            <a:lvl3pPr lvl="2" algn="ctr" rtl="0">
              <a:lnSpc>
                <a:spcPct val="100000"/>
              </a:lnSpc>
              <a:spcBef>
                <a:spcPts val="0"/>
              </a:spcBef>
              <a:spcAft>
                <a:spcPts val="0"/>
              </a:spcAft>
              <a:buClr>
                <a:srgbClr val="142E42"/>
              </a:buClr>
              <a:buSzPts val="5200"/>
              <a:buNone/>
              <a:defRPr sz="6933">
                <a:solidFill>
                  <a:srgbClr val="142E42"/>
                </a:solidFill>
              </a:defRPr>
            </a:lvl3pPr>
            <a:lvl4pPr lvl="3" algn="ctr" rtl="0">
              <a:lnSpc>
                <a:spcPct val="100000"/>
              </a:lnSpc>
              <a:spcBef>
                <a:spcPts val="0"/>
              </a:spcBef>
              <a:spcAft>
                <a:spcPts val="0"/>
              </a:spcAft>
              <a:buClr>
                <a:srgbClr val="142E42"/>
              </a:buClr>
              <a:buSzPts val="5200"/>
              <a:buNone/>
              <a:defRPr sz="6933">
                <a:solidFill>
                  <a:srgbClr val="142E42"/>
                </a:solidFill>
              </a:defRPr>
            </a:lvl4pPr>
            <a:lvl5pPr lvl="4" algn="ctr" rtl="0">
              <a:lnSpc>
                <a:spcPct val="100000"/>
              </a:lnSpc>
              <a:spcBef>
                <a:spcPts val="0"/>
              </a:spcBef>
              <a:spcAft>
                <a:spcPts val="0"/>
              </a:spcAft>
              <a:buClr>
                <a:srgbClr val="142E42"/>
              </a:buClr>
              <a:buSzPts val="5200"/>
              <a:buNone/>
              <a:defRPr sz="6933">
                <a:solidFill>
                  <a:srgbClr val="142E42"/>
                </a:solidFill>
              </a:defRPr>
            </a:lvl5pPr>
            <a:lvl6pPr lvl="5" algn="ctr" rtl="0">
              <a:lnSpc>
                <a:spcPct val="100000"/>
              </a:lnSpc>
              <a:spcBef>
                <a:spcPts val="0"/>
              </a:spcBef>
              <a:spcAft>
                <a:spcPts val="0"/>
              </a:spcAft>
              <a:buClr>
                <a:srgbClr val="142E42"/>
              </a:buClr>
              <a:buSzPts val="5200"/>
              <a:buNone/>
              <a:defRPr sz="6933">
                <a:solidFill>
                  <a:srgbClr val="142E42"/>
                </a:solidFill>
              </a:defRPr>
            </a:lvl6pPr>
            <a:lvl7pPr lvl="6" algn="ctr" rtl="0">
              <a:lnSpc>
                <a:spcPct val="100000"/>
              </a:lnSpc>
              <a:spcBef>
                <a:spcPts val="0"/>
              </a:spcBef>
              <a:spcAft>
                <a:spcPts val="0"/>
              </a:spcAft>
              <a:buClr>
                <a:srgbClr val="142E42"/>
              </a:buClr>
              <a:buSzPts val="5200"/>
              <a:buNone/>
              <a:defRPr sz="6933">
                <a:solidFill>
                  <a:srgbClr val="142E42"/>
                </a:solidFill>
              </a:defRPr>
            </a:lvl7pPr>
            <a:lvl8pPr lvl="7" algn="ctr" rtl="0">
              <a:lnSpc>
                <a:spcPct val="100000"/>
              </a:lnSpc>
              <a:spcBef>
                <a:spcPts val="0"/>
              </a:spcBef>
              <a:spcAft>
                <a:spcPts val="0"/>
              </a:spcAft>
              <a:buClr>
                <a:srgbClr val="142E42"/>
              </a:buClr>
              <a:buSzPts val="5200"/>
              <a:buNone/>
              <a:defRPr sz="6933">
                <a:solidFill>
                  <a:srgbClr val="142E42"/>
                </a:solidFill>
              </a:defRPr>
            </a:lvl8pPr>
            <a:lvl9pPr lvl="8" algn="ctr" rtl="0">
              <a:lnSpc>
                <a:spcPct val="100000"/>
              </a:lnSpc>
              <a:spcBef>
                <a:spcPts val="0"/>
              </a:spcBef>
              <a:spcAft>
                <a:spcPts val="0"/>
              </a:spcAft>
              <a:buClr>
                <a:srgbClr val="142E42"/>
              </a:buClr>
              <a:buSzPts val="5200"/>
              <a:buNone/>
              <a:defRPr sz="6933">
                <a:solidFill>
                  <a:srgbClr val="142E42"/>
                </a:solidFill>
              </a:defRPr>
            </a:lvl9pPr>
          </a:lstStyle>
          <a:p>
            <a:endParaRPr/>
          </a:p>
        </p:txBody>
      </p:sp>
      <p:sp>
        <p:nvSpPr>
          <p:cNvPr id="1022" name="Google Shape;1022;p182"/>
          <p:cNvSpPr txBox="1">
            <a:spLocks noGrp="1"/>
          </p:cNvSpPr>
          <p:nvPr>
            <p:ph type="subTitle" idx="1"/>
          </p:nvPr>
        </p:nvSpPr>
        <p:spPr>
          <a:xfrm>
            <a:off x="4298284" y="1033733"/>
            <a:ext cx="3660000" cy="68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sp>
        <p:nvSpPr>
          <p:cNvPr id="1023" name="Google Shape;1023;p182"/>
          <p:cNvSpPr txBox="1">
            <a:spLocks noGrp="1"/>
          </p:cNvSpPr>
          <p:nvPr>
            <p:ph type="sldNum" idx="12"/>
          </p:nvPr>
        </p:nvSpPr>
        <p:spPr>
          <a:xfrm>
            <a:off x="11301500" y="6272300"/>
            <a:ext cx="731700" cy="3900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1024" name="Google Shape;1024;p182"/>
          <p:cNvPicPr preferRelativeResize="0"/>
          <p:nvPr/>
        </p:nvPicPr>
        <p:blipFill rotWithShape="1">
          <a:blip r:embed="rId2">
            <a:alphaModFix/>
          </a:blip>
          <a:srcRect l="4949" t="17477" r="20960" b="14831"/>
          <a:stretch/>
        </p:blipFill>
        <p:spPr>
          <a:xfrm>
            <a:off x="114804" y="6549903"/>
            <a:ext cx="639502" cy="193333"/>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025"/>
        <p:cNvGrpSpPr/>
        <p:nvPr/>
      </p:nvGrpSpPr>
      <p:grpSpPr>
        <a:xfrm>
          <a:off x="0" y="0"/>
          <a:ext cx="0" cy="0"/>
          <a:chOff x="0" y="0"/>
          <a:chExt cx="0" cy="0"/>
        </a:xfrm>
      </p:grpSpPr>
      <p:sp>
        <p:nvSpPr>
          <p:cNvPr id="1026" name="Google Shape;1026;p183"/>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1027" name="Google Shape;1027;p183"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028" name="Google Shape;1028;p183"/>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2800"/>
              <a:buNone/>
              <a:defRPr sz="2400"/>
            </a:lvl2pPr>
            <a:lvl3pPr lvl="2" algn="l" rtl="0">
              <a:lnSpc>
                <a:spcPct val="100000"/>
              </a:lnSpc>
              <a:spcBef>
                <a:spcPts val="0"/>
              </a:spcBef>
              <a:spcAft>
                <a:spcPts val="0"/>
              </a:spcAft>
              <a:buSzPts val="2800"/>
              <a:buNone/>
              <a:defRPr sz="2400"/>
            </a:lvl3pPr>
            <a:lvl4pPr lvl="3" algn="l" rtl="0">
              <a:lnSpc>
                <a:spcPct val="100000"/>
              </a:lnSpc>
              <a:spcBef>
                <a:spcPts val="0"/>
              </a:spcBef>
              <a:spcAft>
                <a:spcPts val="0"/>
              </a:spcAft>
              <a:buSzPts val="2800"/>
              <a:buNone/>
              <a:defRPr sz="2400"/>
            </a:lvl4pPr>
            <a:lvl5pPr lvl="4" algn="l" rtl="0">
              <a:lnSpc>
                <a:spcPct val="100000"/>
              </a:lnSpc>
              <a:spcBef>
                <a:spcPts val="0"/>
              </a:spcBef>
              <a:spcAft>
                <a:spcPts val="0"/>
              </a:spcAft>
              <a:buSzPts val="2800"/>
              <a:buNone/>
              <a:defRPr sz="2400"/>
            </a:lvl5pPr>
            <a:lvl6pPr lvl="5" algn="l" rtl="0">
              <a:lnSpc>
                <a:spcPct val="100000"/>
              </a:lnSpc>
              <a:spcBef>
                <a:spcPts val="0"/>
              </a:spcBef>
              <a:spcAft>
                <a:spcPts val="0"/>
              </a:spcAft>
              <a:buSzPts val="2800"/>
              <a:buNone/>
              <a:defRPr sz="2400"/>
            </a:lvl6pPr>
            <a:lvl7pPr lvl="6" algn="l" rtl="0">
              <a:lnSpc>
                <a:spcPct val="100000"/>
              </a:lnSpc>
              <a:spcBef>
                <a:spcPts val="0"/>
              </a:spcBef>
              <a:spcAft>
                <a:spcPts val="0"/>
              </a:spcAft>
              <a:buSzPts val="2800"/>
              <a:buNone/>
              <a:defRPr sz="2400"/>
            </a:lvl7pPr>
            <a:lvl8pPr lvl="7" algn="l" rtl="0">
              <a:lnSpc>
                <a:spcPct val="100000"/>
              </a:lnSpc>
              <a:spcBef>
                <a:spcPts val="0"/>
              </a:spcBef>
              <a:spcAft>
                <a:spcPts val="0"/>
              </a:spcAft>
              <a:buSzPts val="2800"/>
              <a:buNone/>
              <a:defRPr sz="2400"/>
            </a:lvl8pPr>
            <a:lvl9pPr lvl="8" algn="l" rtl="0">
              <a:lnSpc>
                <a:spcPct val="100000"/>
              </a:lnSpc>
              <a:spcBef>
                <a:spcPts val="0"/>
              </a:spcBef>
              <a:spcAft>
                <a:spcPts val="0"/>
              </a:spcAft>
              <a:buSzPts val="2800"/>
              <a:buNone/>
              <a:defRPr sz="2400"/>
            </a:lvl9pPr>
          </a:lstStyle>
          <a:p>
            <a:endParaRPr/>
          </a:p>
        </p:txBody>
      </p:sp>
      <p:sp>
        <p:nvSpPr>
          <p:cNvPr id="1029" name="Google Shape;1029;p183"/>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914400" marR="0" lvl="1" indent="-381000"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371600" marR="0" lvl="2" indent="-355600"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1828800" marR="0" lvl="3"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2286000" marR="0" lvl="4"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2743200" marR="0" lvl="5"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3200400" marR="0" lvl="6"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3657600" marR="0" lvl="7"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4114800" marR="0" lvl="8" indent="-342900"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
        <p:nvSpPr>
          <p:cNvPr id="1030" name="Google Shape;1030;p183"/>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lvl="0" indent="0" algn="r" rtl="0">
              <a:buClr>
                <a:srgbClr val="000000"/>
              </a:buClr>
              <a:buSzPts val="1733"/>
              <a:buFont typeface="Proxima Nova"/>
              <a:buNone/>
              <a:defRPr sz="1733">
                <a:solidFill>
                  <a:srgbClr val="000000"/>
                </a:solidFill>
                <a:latin typeface="Proxima Nova"/>
                <a:ea typeface="Proxima Nova"/>
                <a:cs typeface="Proxima Nova"/>
                <a:sym typeface="Proxima Nova"/>
              </a:defRPr>
            </a:lvl1pPr>
            <a:lvl2pPr marL="0" lvl="1" indent="0" algn="r" rtl="0">
              <a:buClr>
                <a:srgbClr val="000000"/>
              </a:buClr>
              <a:buSzPts val="1733"/>
              <a:buFont typeface="Proxima Nova"/>
              <a:buNone/>
              <a:defRPr sz="1733">
                <a:solidFill>
                  <a:srgbClr val="000000"/>
                </a:solidFill>
                <a:latin typeface="Proxima Nova"/>
                <a:ea typeface="Proxima Nova"/>
                <a:cs typeface="Proxima Nova"/>
                <a:sym typeface="Proxima Nova"/>
              </a:defRPr>
            </a:lvl2pPr>
            <a:lvl3pPr marL="0" lvl="2" indent="0" algn="r" rtl="0">
              <a:buClr>
                <a:srgbClr val="000000"/>
              </a:buClr>
              <a:buSzPts val="1733"/>
              <a:buFont typeface="Proxima Nova"/>
              <a:buNone/>
              <a:defRPr sz="1733">
                <a:solidFill>
                  <a:srgbClr val="000000"/>
                </a:solidFill>
                <a:latin typeface="Proxima Nova"/>
                <a:ea typeface="Proxima Nova"/>
                <a:cs typeface="Proxima Nova"/>
                <a:sym typeface="Proxima Nova"/>
              </a:defRPr>
            </a:lvl3pPr>
            <a:lvl4pPr marL="0" lvl="3" indent="0" algn="r" rtl="0">
              <a:buClr>
                <a:srgbClr val="000000"/>
              </a:buClr>
              <a:buSzPts val="1733"/>
              <a:buFont typeface="Proxima Nova"/>
              <a:buNone/>
              <a:defRPr sz="1733">
                <a:solidFill>
                  <a:srgbClr val="000000"/>
                </a:solidFill>
                <a:latin typeface="Proxima Nova"/>
                <a:ea typeface="Proxima Nova"/>
                <a:cs typeface="Proxima Nova"/>
                <a:sym typeface="Proxima Nova"/>
              </a:defRPr>
            </a:lvl4pPr>
            <a:lvl5pPr marL="0" lvl="4" indent="0" algn="r" rtl="0">
              <a:buClr>
                <a:srgbClr val="000000"/>
              </a:buClr>
              <a:buSzPts val="1733"/>
              <a:buFont typeface="Proxima Nova"/>
              <a:buNone/>
              <a:defRPr sz="1733">
                <a:solidFill>
                  <a:srgbClr val="000000"/>
                </a:solidFill>
                <a:latin typeface="Proxima Nova"/>
                <a:ea typeface="Proxima Nova"/>
                <a:cs typeface="Proxima Nova"/>
                <a:sym typeface="Proxima Nova"/>
              </a:defRPr>
            </a:lvl5pPr>
            <a:lvl6pPr marL="0" lvl="5" indent="0" algn="r" rtl="0">
              <a:buClr>
                <a:srgbClr val="000000"/>
              </a:buClr>
              <a:buSzPts val="1733"/>
              <a:buFont typeface="Proxima Nova"/>
              <a:buNone/>
              <a:defRPr sz="1733">
                <a:solidFill>
                  <a:srgbClr val="000000"/>
                </a:solidFill>
                <a:latin typeface="Proxima Nova"/>
                <a:ea typeface="Proxima Nova"/>
                <a:cs typeface="Proxima Nova"/>
                <a:sym typeface="Proxima Nova"/>
              </a:defRPr>
            </a:lvl6pPr>
            <a:lvl7pPr marL="0" lvl="6" indent="0" algn="r" rtl="0">
              <a:buClr>
                <a:srgbClr val="000000"/>
              </a:buClr>
              <a:buSzPts val="1733"/>
              <a:buFont typeface="Proxima Nova"/>
              <a:buNone/>
              <a:defRPr sz="1733">
                <a:solidFill>
                  <a:srgbClr val="000000"/>
                </a:solidFill>
                <a:latin typeface="Proxima Nova"/>
                <a:ea typeface="Proxima Nova"/>
                <a:cs typeface="Proxima Nova"/>
                <a:sym typeface="Proxima Nova"/>
              </a:defRPr>
            </a:lvl7pPr>
            <a:lvl8pPr marL="0" lvl="7" indent="0" algn="r" rtl="0">
              <a:buClr>
                <a:srgbClr val="000000"/>
              </a:buClr>
              <a:buSzPts val="1733"/>
              <a:buFont typeface="Proxima Nova"/>
              <a:buNone/>
              <a:defRPr sz="1733">
                <a:solidFill>
                  <a:srgbClr val="000000"/>
                </a:solidFill>
                <a:latin typeface="Proxima Nova"/>
                <a:ea typeface="Proxima Nova"/>
                <a:cs typeface="Proxima Nova"/>
                <a:sym typeface="Proxima Nova"/>
              </a:defRPr>
            </a:lvl8pPr>
            <a:lvl9pPr marL="0" lvl="8" indent="0" algn="r" rtl="0">
              <a:buClr>
                <a:srgbClr val="000000"/>
              </a:buClr>
              <a:buSzPts val="1733"/>
              <a:buFont typeface="Proxima Nova"/>
              <a:buNone/>
              <a:defRPr sz="1733">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Navy Break/Lunch Slide">
  <p:cSld name="Navy Break/Lunch Slide">
    <p:spTree>
      <p:nvGrpSpPr>
        <p:cNvPr id="1" name="Shape 1031"/>
        <p:cNvGrpSpPr/>
        <p:nvPr/>
      </p:nvGrpSpPr>
      <p:grpSpPr>
        <a:xfrm>
          <a:off x="0" y="0"/>
          <a:ext cx="0" cy="0"/>
          <a:chOff x="0" y="0"/>
          <a:chExt cx="0" cy="0"/>
        </a:xfrm>
      </p:grpSpPr>
      <p:sp>
        <p:nvSpPr>
          <p:cNvPr id="1032" name="Google Shape;1032;p184"/>
          <p:cNvSpPr txBox="1">
            <a:spLocks noGrp="1"/>
          </p:cNvSpPr>
          <p:nvPr>
            <p:ph type="dt" idx="10"/>
          </p:nvPr>
        </p:nvSpPr>
        <p:spPr>
          <a:xfrm>
            <a:off x="4666341" y="6356351"/>
            <a:ext cx="27432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33" name="Google Shape;1033;p184"/>
          <p:cNvSpPr txBox="1">
            <a:spLocks noGrp="1"/>
          </p:cNvSpPr>
          <p:nvPr>
            <p:ph type="sldNum" idx="12"/>
          </p:nvPr>
        </p:nvSpPr>
        <p:spPr>
          <a:xfrm>
            <a:off x="9030268"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
        <p:nvSpPr>
          <p:cNvPr id="1034" name="Google Shape;1034;p184"/>
          <p:cNvSpPr/>
          <p:nvPr/>
        </p:nvSpPr>
        <p:spPr>
          <a:xfrm>
            <a:off x="0" y="0"/>
            <a:ext cx="12192000" cy="6858000"/>
          </a:xfrm>
          <a:prstGeom prst="rect">
            <a:avLst/>
          </a:prstGeom>
          <a:solidFill>
            <a:schemeClr val="dk1"/>
          </a:solidFill>
          <a:ln w="12700" cap="flat" cmpd="sng">
            <a:solidFill>
              <a:srgbClr val="236798"/>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Century Gothic"/>
              <a:ea typeface="Century Gothic"/>
              <a:cs typeface="Century Gothic"/>
              <a:sym typeface="Century Gothic"/>
            </a:endParaRPr>
          </a:p>
        </p:txBody>
      </p:sp>
      <p:sp>
        <p:nvSpPr>
          <p:cNvPr id="1035" name="Google Shape;1035;p184"/>
          <p:cNvSpPr/>
          <p:nvPr/>
        </p:nvSpPr>
        <p:spPr>
          <a:xfrm>
            <a:off x="1219200" y="914400"/>
            <a:ext cx="9753600" cy="5029200"/>
          </a:xfrm>
          <a:prstGeom prst="rect">
            <a:avLst/>
          </a:prstGeom>
          <a:noFill/>
          <a:ln w="127000" cap="flat" cmpd="sng">
            <a:solidFill>
              <a:schemeClr val="lt1"/>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Navy and Blue Bar" type="obj">
  <p:cSld name="OBJECT">
    <p:spTree>
      <p:nvGrpSpPr>
        <p:cNvPr id="1" name="Shape 1036"/>
        <p:cNvGrpSpPr/>
        <p:nvPr/>
      </p:nvGrpSpPr>
      <p:grpSpPr>
        <a:xfrm>
          <a:off x="0" y="0"/>
          <a:ext cx="0" cy="0"/>
          <a:chOff x="0" y="0"/>
          <a:chExt cx="0" cy="0"/>
        </a:xfrm>
      </p:grpSpPr>
      <p:sp>
        <p:nvSpPr>
          <p:cNvPr id="1037" name="Google Shape;1037;p185"/>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38" name="Google Shape;1038;p185"/>
          <p:cNvSpPr txBox="1">
            <a:spLocks noGrp="1"/>
          </p:cNvSpPr>
          <p:nvPr>
            <p:ph type="body" idx="1"/>
          </p:nvPr>
        </p:nvSpPr>
        <p:spPr>
          <a:xfrm>
            <a:off x="452845" y="1253331"/>
            <a:ext cx="11320800" cy="43512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1333"/>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039" name="Google Shape;1039;p185"/>
          <p:cNvSpPr txBox="1">
            <a:spLocks noGrp="1"/>
          </p:cNvSpPr>
          <p:nvPr>
            <p:ph type="sldNum" idx="12"/>
          </p:nvPr>
        </p:nvSpPr>
        <p:spPr>
          <a:xfrm>
            <a:off x="9030268"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040"/>
        <p:cNvGrpSpPr/>
        <p:nvPr/>
      </p:nvGrpSpPr>
      <p:grpSpPr>
        <a:xfrm>
          <a:off x="0" y="0"/>
          <a:ext cx="0" cy="0"/>
          <a:chOff x="0" y="0"/>
          <a:chExt cx="0" cy="0"/>
        </a:xfrm>
      </p:grpSpPr>
      <p:sp>
        <p:nvSpPr>
          <p:cNvPr id="1041" name="Google Shape;1041;p186"/>
          <p:cNvSpPr txBox="1">
            <a:spLocks noGrp="1"/>
          </p:cNvSpPr>
          <p:nvPr>
            <p:ph type="title"/>
          </p:nvPr>
        </p:nvSpPr>
        <p:spPr>
          <a:xfrm>
            <a:off x="555785"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5867"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24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24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24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24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24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24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24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2400" b="0" i="0" u="none" strike="noStrike" cap="none">
                <a:solidFill>
                  <a:schemeClr val="dk2"/>
                </a:solidFill>
              </a:defRPr>
            </a:lvl9pPr>
          </a:lstStyle>
          <a:p>
            <a:endParaRPr/>
          </a:p>
        </p:txBody>
      </p:sp>
      <p:sp>
        <p:nvSpPr>
          <p:cNvPr id="1042" name="Google Shape;1042;p186"/>
          <p:cNvSpPr txBox="1">
            <a:spLocks noGrp="1"/>
          </p:cNvSpPr>
          <p:nvPr>
            <p:ph type="sldNum" idx="12"/>
          </p:nvPr>
        </p:nvSpPr>
        <p:spPr>
          <a:xfrm>
            <a:off x="11016765" y="6309651"/>
            <a:ext cx="683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800"/>
              <a:buFont typeface="Arial"/>
              <a:buNone/>
              <a:defRPr sz="2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3" name="Google Shape;1043;p186"/>
          <p:cNvSpPr txBox="1">
            <a:spLocks noGrp="1"/>
          </p:cNvSpPr>
          <p:nvPr>
            <p:ph type="body" idx="1"/>
          </p:nvPr>
        </p:nvSpPr>
        <p:spPr>
          <a:xfrm>
            <a:off x="581633"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333"/>
              </a:spcBef>
              <a:spcAft>
                <a:spcPts val="0"/>
              </a:spcAft>
              <a:buClr>
                <a:srgbClr val="D2BD24"/>
              </a:buClr>
              <a:buSzPts val="1400"/>
              <a:buFont typeface="Noto Sans Symbols"/>
              <a:buNone/>
              <a:defRPr sz="4800" b="0" i="0" u="none" strike="noStrike" cap="none">
                <a:solidFill>
                  <a:srgbClr val="3F3F3F"/>
                </a:solidFill>
                <a:latin typeface="Arial"/>
                <a:ea typeface="Arial"/>
                <a:cs typeface="Arial"/>
                <a:sym typeface="Arial"/>
              </a:defRPr>
            </a:lvl1pPr>
            <a:lvl2pPr marL="914400" marR="0" lvl="1" indent="-391160" algn="l" rtl="0">
              <a:lnSpc>
                <a:spcPct val="90000"/>
              </a:lnSpc>
              <a:spcBef>
                <a:spcPts val="1333"/>
              </a:spcBef>
              <a:spcAft>
                <a:spcPts val="0"/>
              </a:spcAft>
              <a:buClr>
                <a:srgbClr val="D2BD24"/>
              </a:buClr>
              <a:buSzPts val="2560"/>
              <a:buFont typeface="Arial"/>
              <a:buChar char="●"/>
              <a:defRPr sz="4267" b="0" i="0" u="none" strike="noStrike" cap="none">
                <a:solidFill>
                  <a:srgbClr val="3F3F3F"/>
                </a:solidFill>
                <a:latin typeface="Arial"/>
                <a:ea typeface="Arial"/>
                <a:cs typeface="Arial"/>
                <a:sym typeface="Arial"/>
              </a:defRPr>
            </a:lvl2pPr>
            <a:lvl3pPr marL="1371600" marR="0" lvl="2" indent="-406400" algn="l" rtl="0">
              <a:lnSpc>
                <a:spcPct val="90000"/>
              </a:lnSpc>
              <a:spcBef>
                <a:spcPts val="1333"/>
              </a:spcBef>
              <a:spcAft>
                <a:spcPts val="0"/>
              </a:spcAft>
              <a:buClr>
                <a:srgbClr val="D2BD24"/>
              </a:buClr>
              <a:buSzPts val="2800"/>
              <a:buFont typeface="Noto Sans Symbols"/>
              <a:buChar char="✓"/>
              <a:defRPr sz="3733" b="0" i="0" u="none" strike="noStrike" cap="none">
                <a:solidFill>
                  <a:srgbClr val="3F3F3F"/>
                </a:solidFill>
                <a:latin typeface="Arial"/>
                <a:ea typeface="Arial"/>
                <a:cs typeface="Arial"/>
                <a:sym typeface="Arial"/>
              </a:defRPr>
            </a:lvl3pPr>
            <a:lvl4pPr marL="1828800" marR="0" lvl="3" indent="-381000" algn="l" rtl="0">
              <a:lnSpc>
                <a:spcPct val="90000"/>
              </a:lnSpc>
              <a:spcBef>
                <a:spcPts val="1333"/>
              </a:spcBef>
              <a:spcAft>
                <a:spcPts val="0"/>
              </a:spcAft>
              <a:buClr>
                <a:srgbClr val="D2BD24"/>
              </a:buClr>
              <a:buSzPts val="2400"/>
              <a:buFont typeface="Noto Sans Symbols"/>
              <a:buChar char="▶"/>
              <a:defRPr sz="3200" b="0" i="0" u="none" strike="noStrike" cap="none">
                <a:solidFill>
                  <a:srgbClr val="3F3F3F"/>
                </a:solidFill>
                <a:latin typeface="Arial"/>
                <a:ea typeface="Arial"/>
                <a:cs typeface="Arial"/>
                <a:sym typeface="Arial"/>
              </a:defRPr>
            </a:lvl4pPr>
            <a:lvl5pPr marL="2286000" marR="0" lvl="4" indent="-381000" algn="l" rtl="0">
              <a:lnSpc>
                <a:spcPct val="90000"/>
              </a:lnSpc>
              <a:spcBef>
                <a:spcPts val="1333"/>
              </a:spcBef>
              <a:spcAft>
                <a:spcPts val="0"/>
              </a:spcAft>
              <a:buClr>
                <a:srgbClr val="D2BD24"/>
              </a:buClr>
              <a:buSzPts val="2400"/>
              <a:buFont typeface="Noto Sans Symbols"/>
              <a:buChar char="▶"/>
              <a:defRPr sz="3200" b="0" i="0" u="none" strike="noStrike" cap="none">
                <a:solidFill>
                  <a:srgbClr val="3F3F3F"/>
                </a:solidFill>
                <a:latin typeface="Arial"/>
                <a:ea typeface="Arial"/>
                <a:cs typeface="Arial"/>
                <a:sym typeface="Arial"/>
              </a:defRPr>
            </a:lvl5pPr>
            <a:lvl6pPr marL="2743200" marR="0" lvl="5" indent="-289560"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Arial"/>
                <a:ea typeface="Arial"/>
                <a:cs typeface="Arial"/>
                <a:sym typeface="Arial"/>
              </a:defRPr>
            </a:lvl6pPr>
            <a:lvl7pPr marL="3200400" marR="0" lvl="6" indent="-289560"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Arial"/>
                <a:ea typeface="Arial"/>
                <a:cs typeface="Arial"/>
                <a:sym typeface="Arial"/>
              </a:defRPr>
            </a:lvl7pPr>
            <a:lvl8pPr marL="3657600" marR="0" lvl="7" indent="-289559"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Arial"/>
                <a:ea typeface="Arial"/>
                <a:cs typeface="Arial"/>
                <a:sym typeface="Arial"/>
              </a:defRPr>
            </a:lvl8pPr>
            <a:lvl9pPr marL="4114800" marR="0" lvl="8" indent="-289559"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Arial"/>
                <a:ea typeface="Arial"/>
                <a:cs typeface="Arial"/>
                <a:sym typeface="Aria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ark blue: light bulb">
  <p:cSld name="Dark blue: light bulb">
    <p:bg>
      <p:bgPr>
        <a:solidFill>
          <a:srgbClr val="0A3E59"/>
        </a:solidFill>
        <a:effectLst/>
      </p:bgPr>
    </p:bg>
    <p:spTree>
      <p:nvGrpSpPr>
        <p:cNvPr id="1" name="Shape 1044"/>
        <p:cNvGrpSpPr/>
        <p:nvPr/>
      </p:nvGrpSpPr>
      <p:grpSpPr>
        <a:xfrm>
          <a:off x="0" y="0"/>
          <a:ext cx="0" cy="0"/>
          <a:chOff x="0" y="0"/>
          <a:chExt cx="0" cy="0"/>
        </a:xfrm>
      </p:grpSpPr>
      <p:pic>
        <p:nvPicPr>
          <p:cNvPr id="1045" name="Google Shape;1045;p187" descr="A picture containing object&#10;&#10;Description generated with high confidence"/>
          <p:cNvPicPr preferRelativeResize="0"/>
          <p:nvPr/>
        </p:nvPicPr>
        <p:blipFill rotWithShape="1">
          <a:blip r:embed="rId2">
            <a:alphaModFix/>
          </a:blip>
          <a:srcRect/>
          <a:stretch/>
        </p:blipFill>
        <p:spPr>
          <a:xfrm>
            <a:off x="205334" y="6330775"/>
            <a:ext cx="562263" cy="133255"/>
          </a:xfrm>
          <a:prstGeom prst="rect">
            <a:avLst/>
          </a:prstGeom>
          <a:noFill/>
          <a:ln>
            <a:noFill/>
          </a:ln>
        </p:spPr>
      </p:pic>
      <p:sp>
        <p:nvSpPr>
          <p:cNvPr id="1046" name="Google Shape;1046;p187"/>
          <p:cNvSpPr/>
          <p:nvPr/>
        </p:nvSpPr>
        <p:spPr>
          <a:xfrm>
            <a:off x="0" y="5506576"/>
            <a:ext cx="12192000" cy="1351500"/>
          </a:xfrm>
          <a:prstGeom prst="rect">
            <a:avLst/>
          </a:prstGeom>
          <a:solidFill>
            <a:srgbClr val="0A3E59"/>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047" name="Google Shape;1047;p187" descr="Imagen que contiene cubierto, papel, puesto, blanco&#10;&#10;Descripción generada automáticamente"/>
          <p:cNvPicPr preferRelativeResize="0"/>
          <p:nvPr/>
        </p:nvPicPr>
        <p:blipFill rotWithShape="1">
          <a:blip r:embed="rId3">
            <a:alphaModFix/>
          </a:blip>
          <a:srcRect/>
          <a:stretch/>
        </p:blipFill>
        <p:spPr>
          <a:xfrm rot="5400000">
            <a:off x="3318306" y="324132"/>
            <a:ext cx="5505845" cy="5971728"/>
          </a:xfrm>
          <a:prstGeom prst="rect">
            <a:avLst/>
          </a:prstGeom>
          <a:noFill/>
          <a:ln>
            <a:noFill/>
          </a:ln>
          <a:effectLst>
            <a:outerShdw blurRad="57150" dist="19050" dir="5400000" algn="bl" rotWithShape="0">
              <a:srgbClr val="000000">
                <a:alpha val="49800"/>
              </a:srgbClr>
            </a:outerShdw>
          </a:effectLst>
        </p:spPr>
      </p:pic>
      <p:grpSp>
        <p:nvGrpSpPr>
          <p:cNvPr id="1048" name="Google Shape;1048;p187"/>
          <p:cNvGrpSpPr/>
          <p:nvPr/>
        </p:nvGrpSpPr>
        <p:grpSpPr>
          <a:xfrm>
            <a:off x="404492" y="-374"/>
            <a:ext cx="2291504" cy="3008922"/>
            <a:chOff x="531948" y="-845"/>
            <a:chExt cx="4572947" cy="6637815"/>
          </a:xfrm>
        </p:grpSpPr>
        <p:sp>
          <p:nvSpPr>
            <p:cNvPr id="1049" name="Google Shape;1049;p187"/>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50" name="Google Shape;1050;p187"/>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51" name="Google Shape;1051;p187"/>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52" name="Google Shape;1052;p187"/>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cxnSp>
          <p:nvCxnSpPr>
            <p:cNvPr id="1053" name="Google Shape;1053;p187"/>
            <p:cNvCxnSpPr>
              <a:endCxn id="1049" idx="1"/>
            </p:cNvCxnSpPr>
            <p:nvPr/>
          </p:nvCxnSpPr>
          <p:spPr>
            <a:xfrm>
              <a:off x="2803732" y="-845"/>
              <a:ext cx="0" cy="2441400"/>
            </a:xfrm>
            <a:prstGeom prst="straightConnector1">
              <a:avLst/>
            </a:prstGeom>
            <a:noFill/>
            <a:ln w="28575" cap="flat" cmpd="sng">
              <a:solidFill>
                <a:srgbClr val="FFFFFF"/>
              </a:solidFill>
              <a:prstDash val="solid"/>
              <a:miter lim="800000"/>
              <a:headEnd type="none" w="sm" len="sm"/>
              <a:tailEnd type="none" w="sm" len="sm"/>
            </a:ln>
          </p:spPr>
        </p:cxnSp>
        <p:cxnSp>
          <p:nvCxnSpPr>
            <p:cNvPr id="1054" name="Google Shape;1054;p187"/>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1055" name="Google Shape;1055;p187"/>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056" name="Google Shape;1056;p187"/>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057" name="Google Shape;1057;p187"/>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058" name="Google Shape;1058;p187"/>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1059" name="Google Shape;1059;p187"/>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1060" name="Google Shape;1060;p187"/>
            <p:cNvGrpSpPr/>
            <p:nvPr/>
          </p:nvGrpSpPr>
          <p:grpSpPr>
            <a:xfrm flipH="1">
              <a:off x="531948" y="4192514"/>
              <a:ext cx="1733763" cy="2233518"/>
              <a:chOff x="3523532" y="4398405"/>
              <a:chExt cx="1733763" cy="2233518"/>
            </a:xfrm>
          </p:grpSpPr>
          <p:cxnSp>
            <p:nvCxnSpPr>
              <p:cNvPr id="1061" name="Google Shape;1061;p187"/>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1062" name="Google Shape;1062;p187"/>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063" name="Google Shape;1063;p187"/>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064" name="Google Shape;1064;p187"/>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065" name="Google Shape;1065;p187"/>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1066" name="Google Shape;1066;p187"/>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67" name="Google Shape;1067;p187"/>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grpSp>
      <p:grpSp>
        <p:nvGrpSpPr>
          <p:cNvPr id="1068" name="Google Shape;1068;p187"/>
          <p:cNvGrpSpPr/>
          <p:nvPr/>
        </p:nvGrpSpPr>
        <p:grpSpPr>
          <a:xfrm>
            <a:off x="9375540" y="-61829"/>
            <a:ext cx="2362842" cy="5445182"/>
            <a:chOff x="531948" y="-5375345"/>
            <a:chExt cx="4572947" cy="12012315"/>
          </a:xfrm>
        </p:grpSpPr>
        <p:sp>
          <p:nvSpPr>
            <p:cNvPr id="1069" name="Google Shape;1069;p187"/>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70" name="Google Shape;1070;p187"/>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71" name="Google Shape;1071;p187"/>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72" name="Google Shape;1072;p187"/>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cxnSp>
          <p:nvCxnSpPr>
            <p:cNvPr id="1073" name="Google Shape;1073;p187"/>
            <p:cNvCxnSpPr>
              <a:endCxn id="1069" idx="1"/>
            </p:cNvCxnSpPr>
            <p:nvPr/>
          </p:nvCxnSpPr>
          <p:spPr>
            <a:xfrm>
              <a:off x="2682832" y="-5375345"/>
              <a:ext cx="120900" cy="7815900"/>
            </a:xfrm>
            <a:prstGeom prst="straightConnector1">
              <a:avLst/>
            </a:prstGeom>
            <a:noFill/>
            <a:ln w="28575" cap="flat" cmpd="sng">
              <a:solidFill>
                <a:srgbClr val="FFFFFF"/>
              </a:solidFill>
              <a:prstDash val="solid"/>
              <a:miter lim="800000"/>
              <a:headEnd type="none" w="sm" len="sm"/>
              <a:tailEnd type="none" w="sm" len="sm"/>
            </a:ln>
          </p:spPr>
        </p:cxnSp>
        <p:cxnSp>
          <p:nvCxnSpPr>
            <p:cNvPr id="1074" name="Google Shape;1074;p187"/>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1075" name="Google Shape;1075;p187"/>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076" name="Google Shape;1076;p187"/>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077" name="Google Shape;1077;p187"/>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078" name="Google Shape;1078;p187"/>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1079" name="Google Shape;1079;p187"/>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1080" name="Google Shape;1080;p187"/>
            <p:cNvGrpSpPr/>
            <p:nvPr/>
          </p:nvGrpSpPr>
          <p:grpSpPr>
            <a:xfrm flipH="1">
              <a:off x="531948" y="4192514"/>
              <a:ext cx="1733763" cy="2233518"/>
              <a:chOff x="3523532" y="4398405"/>
              <a:chExt cx="1733763" cy="2233518"/>
            </a:xfrm>
          </p:grpSpPr>
          <p:cxnSp>
            <p:nvCxnSpPr>
              <p:cNvPr id="1081" name="Google Shape;1081;p187"/>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1082" name="Google Shape;1082;p187"/>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083" name="Google Shape;1083;p187"/>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084" name="Google Shape;1084;p187"/>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085" name="Google Shape;1085;p187"/>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1086" name="Google Shape;1086;p187"/>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1087" name="Google Shape;1087;p187"/>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grpSp>
      <p:sp>
        <p:nvSpPr>
          <p:cNvPr id="1088" name="Google Shape;1088;p187"/>
          <p:cNvSpPr txBox="1">
            <a:spLocks noGrp="1"/>
          </p:cNvSpPr>
          <p:nvPr>
            <p:ph type="title"/>
          </p:nvPr>
        </p:nvSpPr>
        <p:spPr>
          <a:xfrm>
            <a:off x="3877867" y="2233633"/>
            <a:ext cx="4606800" cy="2109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3800"/>
              <a:buNone/>
              <a:defRPr sz="5067"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89" name="Google Shape;1089;p187"/>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lvl="0" indent="0" algn="r" rtl="0">
              <a:buClr>
                <a:srgbClr val="000000"/>
              </a:buClr>
              <a:buSzPts val="1733"/>
              <a:buFont typeface="Proxima Nova"/>
              <a:buNone/>
              <a:defRPr sz="1733">
                <a:solidFill>
                  <a:srgbClr val="000000"/>
                </a:solidFill>
                <a:latin typeface="Proxima Nova"/>
                <a:ea typeface="Proxima Nova"/>
                <a:cs typeface="Proxima Nova"/>
                <a:sym typeface="Proxima Nova"/>
              </a:defRPr>
            </a:lvl1pPr>
            <a:lvl2pPr marL="0" lvl="1" indent="0" algn="r" rtl="0">
              <a:buClr>
                <a:srgbClr val="000000"/>
              </a:buClr>
              <a:buSzPts val="1733"/>
              <a:buFont typeface="Proxima Nova"/>
              <a:buNone/>
              <a:defRPr sz="1733">
                <a:solidFill>
                  <a:srgbClr val="000000"/>
                </a:solidFill>
                <a:latin typeface="Proxima Nova"/>
                <a:ea typeface="Proxima Nova"/>
                <a:cs typeface="Proxima Nova"/>
                <a:sym typeface="Proxima Nova"/>
              </a:defRPr>
            </a:lvl2pPr>
            <a:lvl3pPr marL="0" lvl="2" indent="0" algn="r" rtl="0">
              <a:buClr>
                <a:srgbClr val="000000"/>
              </a:buClr>
              <a:buSzPts val="1733"/>
              <a:buFont typeface="Proxima Nova"/>
              <a:buNone/>
              <a:defRPr sz="1733">
                <a:solidFill>
                  <a:srgbClr val="000000"/>
                </a:solidFill>
                <a:latin typeface="Proxima Nova"/>
                <a:ea typeface="Proxima Nova"/>
                <a:cs typeface="Proxima Nova"/>
                <a:sym typeface="Proxima Nova"/>
              </a:defRPr>
            </a:lvl3pPr>
            <a:lvl4pPr marL="0" lvl="3" indent="0" algn="r" rtl="0">
              <a:buClr>
                <a:srgbClr val="000000"/>
              </a:buClr>
              <a:buSzPts val="1733"/>
              <a:buFont typeface="Proxima Nova"/>
              <a:buNone/>
              <a:defRPr sz="1733">
                <a:solidFill>
                  <a:srgbClr val="000000"/>
                </a:solidFill>
                <a:latin typeface="Proxima Nova"/>
                <a:ea typeface="Proxima Nova"/>
                <a:cs typeface="Proxima Nova"/>
                <a:sym typeface="Proxima Nova"/>
              </a:defRPr>
            </a:lvl4pPr>
            <a:lvl5pPr marL="0" lvl="4" indent="0" algn="r" rtl="0">
              <a:buClr>
                <a:srgbClr val="000000"/>
              </a:buClr>
              <a:buSzPts val="1733"/>
              <a:buFont typeface="Proxima Nova"/>
              <a:buNone/>
              <a:defRPr sz="1733">
                <a:solidFill>
                  <a:srgbClr val="000000"/>
                </a:solidFill>
                <a:latin typeface="Proxima Nova"/>
                <a:ea typeface="Proxima Nova"/>
                <a:cs typeface="Proxima Nova"/>
                <a:sym typeface="Proxima Nova"/>
              </a:defRPr>
            </a:lvl5pPr>
            <a:lvl6pPr marL="0" lvl="5" indent="0" algn="r" rtl="0">
              <a:buClr>
                <a:srgbClr val="000000"/>
              </a:buClr>
              <a:buSzPts val="1733"/>
              <a:buFont typeface="Proxima Nova"/>
              <a:buNone/>
              <a:defRPr sz="1733">
                <a:solidFill>
                  <a:srgbClr val="000000"/>
                </a:solidFill>
                <a:latin typeface="Proxima Nova"/>
                <a:ea typeface="Proxima Nova"/>
                <a:cs typeface="Proxima Nova"/>
                <a:sym typeface="Proxima Nova"/>
              </a:defRPr>
            </a:lvl6pPr>
            <a:lvl7pPr marL="0" lvl="6" indent="0" algn="r" rtl="0">
              <a:buClr>
                <a:srgbClr val="000000"/>
              </a:buClr>
              <a:buSzPts val="1733"/>
              <a:buFont typeface="Proxima Nova"/>
              <a:buNone/>
              <a:defRPr sz="1733">
                <a:solidFill>
                  <a:srgbClr val="000000"/>
                </a:solidFill>
                <a:latin typeface="Proxima Nova"/>
                <a:ea typeface="Proxima Nova"/>
                <a:cs typeface="Proxima Nova"/>
                <a:sym typeface="Proxima Nova"/>
              </a:defRPr>
            </a:lvl7pPr>
            <a:lvl8pPr marL="0" lvl="7" indent="0" algn="r" rtl="0">
              <a:buClr>
                <a:srgbClr val="000000"/>
              </a:buClr>
              <a:buSzPts val="1733"/>
              <a:buFont typeface="Proxima Nova"/>
              <a:buNone/>
              <a:defRPr sz="1733">
                <a:solidFill>
                  <a:srgbClr val="000000"/>
                </a:solidFill>
                <a:latin typeface="Proxima Nova"/>
                <a:ea typeface="Proxima Nova"/>
                <a:cs typeface="Proxima Nova"/>
                <a:sym typeface="Proxima Nova"/>
              </a:defRPr>
            </a:lvl8pPr>
            <a:lvl9pPr marL="0" lvl="8" indent="0" algn="r" rtl="0">
              <a:buClr>
                <a:srgbClr val="000000"/>
              </a:buClr>
              <a:buSzPts val="1733"/>
              <a:buFont typeface="Proxima Nova"/>
              <a:buNone/>
              <a:defRPr sz="1733">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1090"/>
        <p:cNvGrpSpPr/>
        <p:nvPr/>
      </p:nvGrpSpPr>
      <p:grpSpPr>
        <a:xfrm>
          <a:off x="0" y="0"/>
          <a:ext cx="0" cy="0"/>
          <a:chOff x="0" y="0"/>
          <a:chExt cx="0" cy="0"/>
        </a:xfrm>
      </p:grpSpPr>
      <p:sp>
        <p:nvSpPr>
          <p:cNvPr id="1091" name="Google Shape;1091;p188"/>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1092" name="Google Shape;1092;p188"/>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3466" b="1" i="0" u="none" strike="noStrike" cap="none"/>
            </a:lvl1pPr>
            <a:lvl2pPr lvl="1" algn="l" rtl="0">
              <a:lnSpc>
                <a:spcPct val="100000"/>
              </a:lnSpc>
              <a:spcBef>
                <a:spcPts val="0"/>
              </a:spcBef>
              <a:spcAft>
                <a:spcPts val="0"/>
              </a:spcAft>
              <a:buSzPts val="2600"/>
              <a:buNone/>
              <a:defRPr sz="3466" b="1"/>
            </a:lvl2pPr>
            <a:lvl3pPr lvl="2" algn="l" rtl="0">
              <a:lnSpc>
                <a:spcPct val="100000"/>
              </a:lnSpc>
              <a:spcBef>
                <a:spcPts val="0"/>
              </a:spcBef>
              <a:spcAft>
                <a:spcPts val="0"/>
              </a:spcAft>
              <a:buSzPts val="2600"/>
              <a:buNone/>
              <a:defRPr sz="3466" b="1"/>
            </a:lvl3pPr>
            <a:lvl4pPr lvl="3" algn="l" rtl="0">
              <a:lnSpc>
                <a:spcPct val="100000"/>
              </a:lnSpc>
              <a:spcBef>
                <a:spcPts val="0"/>
              </a:spcBef>
              <a:spcAft>
                <a:spcPts val="0"/>
              </a:spcAft>
              <a:buSzPts val="2600"/>
              <a:buNone/>
              <a:defRPr sz="3466" b="1"/>
            </a:lvl4pPr>
            <a:lvl5pPr lvl="4" algn="l" rtl="0">
              <a:lnSpc>
                <a:spcPct val="100000"/>
              </a:lnSpc>
              <a:spcBef>
                <a:spcPts val="0"/>
              </a:spcBef>
              <a:spcAft>
                <a:spcPts val="0"/>
              </a:spcAft>
              <a:buSzPts val="2600"/>
              <a:buNone/>
              <a:defRPr sz="3466" b="1"/>
            </a:lvl5pPr>
            <a:lvl6pPr lvl="5" algn="l" rtl="0">
              <a:lnSpc>
                <a:spcPct val="100000"/>
              </a:lnSpc>
              <a:spcBef>
                <a:spcPts val="0"/>
              </a:spcBef>
              <a:spcAft>
                <a:spcPts val="0"/>
              </a:spcAft>
              <a:buSzPts val="2600"/>
              <a:buNone/>
              <a:defRPr sz="3466" b="1"/>
            </a:lvl6pPr>
            <a:lvl7pPr lvl="6" algn="l" rtl="0">
              <a:lnSpc>
                <a:spcPct val="100000"/>
              </a:lnSpc>
              <a:spcBef>
                <a:spcPts val="0"/>
              </a:spcBef>
              <a:spcAft>
                <a:spcPts val="0"/>
              </a:spcAft>
              <a:buSzPts val="2600"/>
              <a:buNone/>
              <a:defRPr sz="3466" b="1"/>
            </a:lvl7pPr>
            <a:lvl8pPr lvl="7" algn="l" rtl="0">
              <a:lnSpc>
                <a:spcPct val="100000"/>
              </a:lnSpc>
              <a:spcBef>
                <a:spcPts val="0"/>
              </a:spcBef>
              <a:spcAft>
                <a:spcPts val="0"/>
              </a:spcAft>
              <a:buSzPts val="2600"/>
              <a:buNone/>
              <a:defRPr sz="3466" b="1"/>
            </a:lvl8pPr>
            <a:lvl9pPr lvl="8" algn="l" rtl="0">
              <a:lnSpc>
                <a:spcPct val="100000"/>
              </a:lnSpc>
              <a:spcBef>
                <a:spcPts val="0"/>
              </a:spcBef>
              <a:spcAft>
                <a:spcPts val="0"/>
              </a:spcAft>
              <a:buSzPts val="2600"/>
              <a:buNone/>
              <a:defRPr sz="3466" b="1"/>
            </a:lvl9pPr>
          </a:lstStyle>
          <a:p>
            <a:endParaRPr/>
          </a:p>
        </p:txBody>
      </p:sp>
      <p:sp>
        <p:nvSpPr>
          <p:cNvPr id="1093" name="Google Shape;1093;p188"/>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SzPts val="2600"/>
              <a:buFont typeface="Proxima Nova"/>
              <a:buNone/>
              <a:defRPr sz="3466" i="0" u="none" strike="noStrike" cap="none">
                <a:latin typeface="Proxima Nova"/>
                <a:ea typeface="Proxima Nova"/>
                <a:cs typeface="Proxima Nova"/>
                <a:sym typeface="Proxima Nova"/>
              </a:defRPr>
            </a:lvl1pPr>
            <a:lvl2pPr marL="914400" marR="0" lvl="1" indent="-368300" algn="l" rtl="0">
              <a:lnSpc>
                <a:spcPct val="90000"/>
              </a:lnSpc>
              <a:spcBef>
                <a:spcPts val="1600"/>
              </a:spcBef>
              <a:spcAft>
                <a:spcPts val="0"/>
              </a:spcAft>
              <a:buSzPts val="2200"/>
              <a:buChar char="•"/>
              <a:defRPr sz="2933" i="0" u="none" strike="noStrike" cap="none"/>
            </a:lvl2pPr>
            <a:lvl3pPr marL="1371600" marR="0" lvl="2" indent="-342900" algn="l" rtl="0">
              <a:lnSpc>
                <a:spcPct val="90000"/>
              </a:lnSpc>
              <a:spcBef>
                <a:spcPts val="1600"/>
              </a:spcBef>
              <a:spcAft>
                <a:spcPts val="0"/>
              </a:spcAft>
              <a:buSzPts val="1800"/>
              <a:buChar char="•"/>
              <a:defRPr sz="2400" i="0" u="none" strike="noStrike" cap="none"/>
            </a:lvl3pPr>
            <a:lvl4pPr marL="1828800" marR="0" lvl="3" indent="-330200" algn="l" rtl="0">
              <a:lnSpc>
                <a:spcPct val="90000"/>
              </a:lnSpc>
              <a:spcBef>
                <a:spcPts val="1600"/>
              </a:spcBef>
              <a:spcAft>
                <a:spcPts val="0"/>
              </a:spcAft>
              <a:buSzPts val="1600"/>
              <a:buChar char="•"/>
              <a:defRPr sz="2133" i="0" u="none" strike="noStrike" cap="none"/>
            </a:lvl4pPr>
            <a:lvl5pPr marL="2286000" marR="0" lvl="4" indent="-330200" algn="l" rtl="0">
              <a:lnSpc>
                <a:spcPct val="90000"/>
              </a:lnSpc>
              <a:spcBef>
                <a:spcPts val="1600"/>
              </a:spcBef>
              <a:spcAft>
                <a:spcPts val="0"/>
              </a:spcAft>
              <a:buSzPts val="1600"/>
              <a:buChar char="•"/>
              <a:defRPr sz="2133" i="0" u="none" strike="noStrike" cap="none"/>
            </a:lvl5pPr>
            <a:lvl6pPr marL="2743200" marR="0" lvl="5" indent="-330200" algn="l" rtl="0">
              <a:lnSpc>
                <a:spcPct val="90000"/>
              </a:lnSpc>
              <a:spcBef>
                <a:spcPts val="1600"/>
              </a:spcBef>
              <a:spcAft>
                <a:spcPts val="0"/>
              </a:spcAft>
              <a:buSzPts val="1600"/>
              <a:buChar char="•"/>
              <a:defRPr sz="2133" i="0" u="none" strike="noStrike" cap="none"/>
            </a:lvl6pPr>
            <a:lvl7pPr marL="3200400" marR="0" lvl="6" indent="-330200" algn="l" rtl="0">
              <a:lnSpc>
                <a:spcPct val="90000"/>
              </a:lnSpc>
              <a:spcBef>
                <a:spcPts val="1600"/>
              </a:spcBef>
              <a:spcAft>
                <a:spcPts val="0"/>
              </a:spcAft>
              <a:buSzPts val="1600"/>
              <a:buChar char="•"/>
              <a:defRPr sz="2133" i="0" u="none" strike="noStrike" cap="none"/>
            </a:lvl7pPr>
            <a:lvl8pPr marL="3657600" marR="0" lvl="7" indent="-330200" algn="l" rtl="0">
              <a:lnSpc>
                <a:spcPct val="90000"/>
              </a:lnSpc>
              <a:spcBef>
                <a:spcPts val="1600"/>
              </a:spcBef>
              <a:spcAft>
                <a:spcPts val="0"/>
              </a:spcAft>
              <a:buSzPts val="1600"/>
              <a:buChar char="•"/>
              <a:defRPr sz="2133" i="0" u="none" strike="noStrike" cap="none"/>
            </a:lvl8pPr>
            <a:lvl9pPr marL="4114800" marR="0" lvl="8" indent="-330200" algn="l" rtl="0">
              <a:lnSpc>
                <a:spcPct val="90000"/>
              </a:lnSpc>
              <a:spcBef>
                <a:spcPts val="1600"/>
              </a:spcBef>
              <a:spcAft>
                <a:spcPts val="1600"/>
              </a:spcAft>
              <a:buSzPts val="1600"/>
              <a:buChar char="•"/>
              <a:defRPr sz="2133" i="0" u="none" strike="noStrike" cap="none"/>
            </a:lvl9pPr>
          </a:lstStyle>
          <a:p>
            <a:endParaRPr/>
          </a:p>
        </p:txBody>
      </p:sp>
      <p:pic>
        <p:nvPicPr>
          <p:cNvPr id="1094" name="Google Shape;1094;p188"/>
          <p:cNvPicPr preferRelativeResize="0"/>
          <p:nvPr/>
        </p:nvPicPr>
        <p:blipFill rotWithShape="1">
          <a:blip r:embed="rId2">
            <a:alphaModFix/>
          </a:blip>
          <a:srcRect/>
          <a:stretch/>
        </p:blipFill>
        <p:spPr>
          <a:xfrm>
            <a:off x="357299" y="6464301"/>
            <a:ext cx="498768" cy="144745"/>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Plain White 1">
  <p:cSld name="Plain White 1">
    <p:spTree>
      <p:nvGrpSpPr>
        <p:cNvPr id="1" name="Shape 1095"/>
        <p:cNvGrpSpPr/>
        <p:nvPr/>
      </p:nvGrpSpPr>
      <p:grpSpPr>
        <a:xfrm>
          <a:off x="0" y="0"/>
          <a:ext cx="0" cy="0"/>
          <a:chOff x="0" y="0"/>
          <a:chExt cx="0" cy="0"/>
        </a:xfrm>
      </p:grpSpPr>
      <p:sp>
        <p:nvSpPr>
          <p:cNvPr id="1096" name="Google Shape;1096;p189"/>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1097" name="Google Shape;1097;p189"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098" name="Google Shape;1098;p189"/>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2800"/>
              <a:buNone/>
              <a:defRPr sz="2400"/>
            </a:lvl2pPr>
            <a:lvl3pPr lvl="2" algn="l" rtl="0">
              <a:lnSpc>
                <a:spcPct val="100000"/>
              </a:lnSpc>
              <a:spcBef>
                <a:spcPts val="0"/>
              </a:spcBef>
              <a:spcAft>
                <a:spcPts val="0"/>
              </a:spcAft>
              <a:buSzPts val="2800"/>
              <a:buNone/>
              <a:defRPr sz="2400"/>
            </a:lvl3pPr>
            <a:lvl4pPr lvl="3" algn="l" rtl="0">
              <a:lnSpc>
                <a:spcPct val="100000"/>
              </a:lnSpc>
              <a:spcBef>
                <a:spcPts val="0"/>
              </a:spcBef>
              <a:spcAft>
                <a:spcPts val="0"/>
              </a:spcAft>
              <a:buSzPts val="2800"/>
              <a:buNone/>
              <a:defRPr sz="2400"/>
            </a:lvl4pPr>
            <a:lvl5pPr lvl="4" algn="l" rtl="0">
              <a:lnSpc>
                <a:spcPct val="100000"/>
              </a:lnSpc>
              <a:spcBef>
                <a:spcPts val="0"/>
              </a:spcBef>
              <a:spcAft>
                <a:spcPts val="0"/>
              </a:spcAft>
              <a:buSzPts val="2800"/>
              <a:buNone/>
              <a:defRPr sz="2400"/>
            </a:lvl5pPr>
            <a:lvl6pPr lvl="5" algn="l" rtl="0">
              <a:lnSpc>
                <a:spcPct val="100000"/>
              </a:lnSpc>
              <a:spcBef>
                <a:spcPts val="0"/>
              </a:spcBef>
              <a:spcAft>
                <a:spcPts val="0"/>
              </a:spcAft>
              <a:buSzPts val="2800"/>
              <a:buNone/>
              <a:defRPr sz="2400"/>
            </a:lvl6pPr>
            <a:lvl7pPr lvl="6" algn="l" rtl="0">
              <a:lnSpc>
                <a:spcPct val="100000"/>
              </a:lnSpc>
              <a:spcBef>
                <a:spcPts val="0"/>
              </a:spcBef>
              <a:spcAft>
                <a:spcPts val="0"/>
              </a:spcAft>
              <a:buSzPts val="2800"/>
              <a:buNone/>
              <a:defRPr sz="2400"/>
            </a:lvl7pPr>
            <a:lvl8pPr lvl="7" algn="l" rtl="0">
              <a:lnSpc>
                <a:spcPct val="100000"/>
              </a:lnSpc>
              <a:spcBef>
                <a:spcPts val="0"/>
              </a:spcBef>
              <a:spcAft>
                <a:spcPts val="0"/>
              </a:spcAft>
              <a:buSzPts val="2800"/>
              <a:buNone/>
              <a:defRPr sz="2400"/>
            </a:lvl8pPr>
            <a:lvl9pPr lvl="8" algn="l" rtl="0">
              <a:lnSpc>
                <a:spcPct val="100000"/>
              </a:lnSpc>
              <a:spcBef>
                <a:spcPts val="0"/>
              </a:spcBef>
              <a:spcAft>
                <a:spcPts val="0"/>
              </a:spcAft>
              <a:buSzPts val="2800"/>
              <a:buNone/>
              <a:defRPr sz="2400"/>
            </a:lvl9pPr>
          </a:lstStyle>
          <a:p>
            <a:endParaRPr/>
          </a:p>
        </p:txBody>
      </p:sp>
      <p:sp>
        <p:nvSpPr>
          <p:cNvPr id="1099" name="Google Shape;1099;p189"/>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914400" marR="0" lvl="1" indent="-381000"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371600" marR="0" lvl="2" indent="-355600"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1828800" marR="0" lvl="3"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2286000" marR="0" lvl="4"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2743200" marR="0" lvl="5"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3200400" marR="0" lvl="6"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3657600" marR="0" lvl="7"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4114800" marR="0" lvl="8" indent="-342900"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8" name="Google Shape;108;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p2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100"/>
        <p:cNvGrpSpPr/>
        <p:nvPr/>
      </p:nvGrpSpPr>
      <p:grpSpPr>
        <a:xfrm>
          <a:off x="0" y="0"/>
          <a:ext cx="0" cy="0"/>
          <a:chOff x="0" y="0"/>
          <a:chExt cx="0" cy="0"/>
        </a:xfrm>
      </p:grpSpPr>
      <p:sp>
        <p:nvSpPr>
          <p:cNvPr id="1101" name="Google Shape;1101;p190"/>
          <p:cNvSpPr/>
          <p:nvPr/>
        </p:nvSpPr>
        <p:spPr>
          <a:xfrm>
            <a:off x="0" y="0"/>
            <a:ext cx="12192000" cy="6858000"/>
          </a:xfrm>
          <a:prstGeom prst="rect">
            <a:avLst/>
          </a:prstGeom>
          <a:solidFill>
            <a:srgbClr val="004B75">
              <a:alpha val="8431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02" name="Google Shape;1102;p19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1103" name="Google Shape;1103;p190"/>
          <p:cNvPicPr preferRelativeResize="0"/>
          <p:nvPr/>
        </p:nvPicPr>
        <p:blipFill rotWithShape="1">
          <a:blip r:embed="rId2">
            <a:alphaModFix/>
          </a:blip>
          <a:srcRect b="34840"/>
          <a:stretch/>
        </p:blipFill>
        <p:spPr>
          <a:xfrm>
            <a:off x="9851500" y="0"/>
            <a:ext cx="2436596" cy="640276"/>
          </a:xfrm>
          <a:prstGeom prst="rect">
            <a:avLst/>
          </a:prstGeom>
          <a:noFill/>
          <a:ln>
            <a:noFill/>
          </a:ln>
        </p:spPr>
      </p:pic>
      <p:sp>
        <p:nvSpPr>
          <p:cNvPr id="1104" name="Google Shape;1104;p190"/>
          <p:cNvSpPr txBox="1">
            <a:spLocks noGrp="1"/>
          </p:cNvSpPr>
          <p:nvPr>
            <p:ph type="sldNum" idx="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ctr" rtl="0">
              <a:buClr>
                <a:srgbClr val="40C1AC"/>
              </a:buClr>
              <a:buSzPts val="1600"/>
              <a:buFont typeface="Poppins"/>
              <a:buNone/>
              <a:defRPr sz="1600" b="1">
                <a:solidFill>
                  <a:srgbClr val="40C1AC"/>
                </a:solidFill>
                <a:latin typeface="Poppins"/>
                <a:ea typeface="Poppins"/>
                <a:cs typeface="Poppins"/>
                <a:sym typeface="Poppins"/>
              </a:defRPr>
            </a:lvl1pPr>
            <a:lvl2pPr marL="0" lvl="1" indent="0" algn="ctr" rtl="0">
              <a:buClr>
                <a:srgbClr val="40C1AC"/>
              </a:buClr>
              <a:buSzPts val="1600"/>
              <a:buFont typeface="Poppins"/>
              <a:buNone/>
              <a:defRPr sz="1600" b="1">
                <a:solidFill>
                  <a:srgbClr val="40C1AC"/>
                </a:solidFill>
                <a:latin typeface="Poppins"/>
                <a:ea typeface="Poppins"/>
                <a:cs typeface="Poppins"/>
                <a:sym typeface="Poppins"/>
              </a:defRPr>
            </a:lvl2pPr>
            <a:lvl3pPr marL="0" lvl="2" indent="0" algn="ctr" rtl="0">
              <a:buClr>
                <a:srgbClr val="40C1AC"/>
              </a:buClr>
              <a:buSzPts val="1600"/>
              <a:buFont typeface="Poppins"/>
              <a:buNone/>
              <a:defRPr sz="1600" b="1">
                <a:solidFill>
                  <a:srgbClr val="40C1AC"/>
                </a:solidFill>
                <a:latin typeface="Poppins"/>
                <a:ea typeface="Poppins"/>
                <a:cs typeface="Poppins"/>
                <a:sym typeface="Poppins"/>
              </a:defRPr>
            </a:lvl3pPr>
            <a:lvl4pPr marL="0" lvl="3" indent="0" algn="ctr" rtl="0">
              <a:buClr>
                <a:srgbClr val="40C1AC"/>
              </a:buClr>
              <a:buSzPts val="1600"/>
              <a:buFont typeface="Poppins"/>
              <a:buNone/>
              <a:defRPr sz="1600" b="1">
                <a:solidFill>
                  <a:srgbClr val="40C1AC"/>
                </a:solidFill>
                <a:latin typeface="Poppins"/>
                <a:ea typeface="Poppins"/>
                <a:cs typeface="Poppins"/>
                <a:sym typeface="Poppins"/>
              </a:defRPr>
            </a:lvl4pPr>
            <a:lvl5pPr marL="0" lvl="4" indent="0" algn="ctr" rtl="0">
              <a:buClr>
                <a:srgbClr val="40C1AC"/>
              </a:buClr>
              <a:buSzPts val="1600"/>
              <a:buFont typeface="Poppins"/>
              <a:buNone/>
              <a:defRPr sz="1600" b="1">
                <a:solidFill>
                  <a:srgbClr val="40C1AC"/>
                </a:solidFill>
                <a:latin typeface="Poppins"/>
                <a:ea typeface="Poppins"/>
                <a:cs typeface="Poppins"/>
                <a:sym typeface="Poppins"/>
              </a:defRPr>
            </a:lvl5pPr>
            <a:lvl6pPr marL="0" lvl="5" indent="0" algn="ctr" rtl="0">
              <a:buClr>
                <a:srgbClr val="40C1AC"/>
              </a:buClr>
              <a:buSzPts val="1600"/>
              <a:buFont typeface="Poppins"/>
              <a:buNone/>
              <a:defRPr sz="1600" b="1">
                <a:solidFill>
                  <a:srgbClr val="40C1AC"/>
                </a:solidFill>
                <a:latin typeface="Poppins"/>
                <a:ea typeface="Poppins"/>
                <a:cs typeface="Poppins"/>
                <a:sym typeface="Poppins"/>
              </a:defRPr>
            </a:lvl6pPr>
            <a:lvl7pPr marL="0" lvl="6" indent="0" algn="ctr" rtl="0">
              <a:buClr>
                <a:srgbClr val="40C1AC"/>
              </a:buClr>
              <a:buSzPts val="1600"/>
              <a:buFont typeface="Poppins"/>
              <a:buNone/>
              <a:defRPr sz="1600" b="1">
                <a:solidFill>
                  <a:srgbClr val="40C1AC"/>
                </a:solidFill>
                <a:latin typeface="Poppins"/>
                <a:ea typeface="Poppins"/>
                <a:cs typeface="Poppins"/>
                <a:sym typeface="Poppins"/>
              </a:defRPr>
            </a:lvl7pPr>
            <a:lvl8pPr marL="0" lvl="7" indent="0" algn="ctr" rtl="0">
              <a:buClr>
                <a:srgbClr val="40C1AC"/>
              </a:buClr>
              <a:buSzPts val="1600"/>
              <a:buFont typeface="Poppins"/>
              <a:buNone/>
              <a:defRPr sz="1600" b="1">
                <a:solidFill>
                  <a:srgbClr val="40C1AC"/>
                </a:solidFill>
                <a:latin typeface="Poppins"/>
                <a:ea typeface="Poppins"/>
                <a:cs typeface="Poppins"/>
                <a:sym typeface="Poppins"/>
              </a:defRPr>
            </a:lvl8pPr>
            <a:lvl9pPr marL="0" lvl="8" indent="0" algn="ctr" rtl="0">
              <a:buClr>
                <a:srgbClr val="40C1AC"/>
              </a:buClr>
              <a:buSzPts val="1600"/>
              <a:buFont typeface="Poppins"/>
              <a:buNone/>
              <a:defRPr sz="1600" b="1">
                <a:solidFill>
                  <a:srgbClr val="40C1AC"/>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ark Full Page">
  <p:cSld name="Dark Full Page">
    <p:bg>
      <p:bgPr>
        <a:blipFill>
          <a:blip r:embed="rId2">
            <a:alphaModFix/>
          </a:blip>
          <a:stretch>
            <a:fillRect/>
          </a:stretch>
        </a:blipFill>
        <a:effectLst/>
      </p:bgPr>
    </p:bg>
    <p:spTree>
      <p:nvGrpSpPr>
        <p:cNvPr id="1" name="Shape 1105"/>
        <p:cNvGrpSpPr/>
        <p:nvPr/>
      </p:nvGrpSpPr>
      <p:grpSpPr>
        <a:xfrm>
          <a:off x="0" y="0"/>
          <a:ext cx="0" cy="0"/>
          <a:chOff x="0" y="0"/>
          <a:chExt cx="0" cy="0"/>
        </a:xfrm>
      </p:grpSpPr>
      <p:sp>
        <p:nvSpPr>
          <p:cNvPr id="1106" name="Google Shape;1106;p191"/>
          <p:cNvSpPr txBox="1">
            <a:spLocks noGrp="1"/>
          </p:cNvSpPr>
          <p:nvPr>
            <p:ph type="body" idx="1"/>
          </p:nvPr>
        </p:nvSpPr>
        <p:spPr>
          <a:xfrm>
            <a:off x="1524000" y="2397751"/>
            <a:ext cx="6724500" cy="3037200"/>
          </a:xfrm>
          <a:prstGeom prst="rect">
            <a:avLst/>
          </a:prstGeom>
          <a:noFill/>
          <a:ln>
            <a:noFill/>
          </a:ln>
        </p:spPr>
        <p:txBody>
          <a:bodyPr spcFirstLastPara="1" wrap="square" lIns="0" tIns="0" rIns="0" bIns="0" anchor="t" anchorCtr="0">
            <a:noAutofit/>
          </a:bodyPr>
          <a:lstStyle>
            <a:lvl1pPr marL="457200" lvl="0" indent="-368300" algn="l" rtl="0">
              <a:lnSpc>
                <a:spcPct val="130000"/>
              </a:lnSpc>
              <a:spcBef>
                <a:spcPts val="0"/>
              </a:spcBef>
              <a:spcAft>
                <a:spcPts val="0"/>
              </a:spcAft>
              <a:buClr>
                <a:srgbClr val="FFFFFF"/>
              </a:buClr>
              <a:buSzPts val="2200"/>
              <a:buChar char="●"/>
              <a:defRPr>
                <a:solidFill>
                  <a:srgbClr val="FFFFFF"/>
                </a:solidFill>
              </a:defRPr>
            </a:lvl1pPr>
            <a:lvl2pPr marL="914400" lvl="1" indent="-342900" algn="l" rtl="0">
              <a:lnSpc>
                <a:spcPct val="130000"/>
              </a:lnSpc>
              <a:spcBef>
                <a:spcPts val="1333"/>
              </a:spcBef>
              <a:spcAft>
                <a:spcPts val="0"/>
              </a:spcAft>
              <a:buClr>
                <a:srgbClr val="FFFFFF"/>
              </a:buClr>
              <a:buSzPts val="1800"/>
              <a:buChar char="○"/>
              <a:defRPr>
                <a:solidFill>
                  <a:srgbClr val="FFFFFF"/>
                </a:solidFill>
              </a:defRPr>
            </a:lvl2pPr>
            <a:lvl3pPr marL="1371600" lvl="2" indent="-342900" algn="l" rtl="0">
              <a:lnSpc>
                <a:spcPct val="130000"/>
              </a:lnSpc>
              <a:spcBef>
                <a:spcPts val="1333"/>
              </a:spcBef>
              <a:spcAft>
                <a:spcPts val="0"/>
              </a:spcAft>
              <a:buClr>
                <a:srgbClr val="FFFFFF"/>
              </a:buClr>
              <a:buSzPts val="1800"/>
              <a:buChar char="■"/>
              <a:defRPr>
                <a:solidFill>
                  <a:srgbClr val="FFFFFF"/>
                </a:solidFill>
              </a:defRPr>
            </a:lvl3pPr>
            <a:lvl4pPr marL="1828800" lvl="3" indent="-342900" algn="l" rtl="0">
              <a:lnSpc>
                <a:spcPct val="130000"/>
              </a:lnSpc>
              <a:spcBef>
                <a:spcPts val="1333"/>
              </a:spcBef>
              <a:spcAft>
                <a:spcPts val="0"/>
              </a:spcAft>
              <a:buClr>
                <a:srgbClr val="FFFFFF"/>
              </a:buClr>
              <a:buSzPts val="1800"/>
              <a:buChar char="●"/>
              <a:defRPr>
                <a:solidFill>
                  <a:srgbClr val="FFFFFF"/>
                </a:solidFill>
              </a:defRPr>
            </a:lvl4pPr>
            <a:lvl5pPr marL="2286000" lvl="4" indent="-342900" algn="l" rtl="0">
              <a:lnSpc>
                <a:spcPct val="130000"/>
              </a:lnSpc>
              <a:spcBef>
                <a:spcPts val="1333"/>
              </a:spcBef>
              <a:spcAft>
                <a:spcPts val="0"/>
              </a:spcAft>
              <a:buClr>
                <a:srgbClr val="FFFFFF"/>
              </a:buClr>
              <a:buSzPts val="1800"/>
              <a:buChar char="○"/>
              <a:defRPr>
                <a:solidFill>
                  <a:srgbClr val="FFFFFF"/>
                </a:solidFill>
              </a:defRPr>
            </a:lvl5pPr>
            <a:lvl6pPr marL="2743200" lvl="5" indent="-342900" algn="l" rtl="0">
              <a:lnSpc>
                <a:spcPct val="130000"/>
              </a:lnSpc>
              <a:spcBef>
                <a:spcPts val="1333"/>
              </a:spcBef>
              <a:spcAft>
                <a:spcPts val="0"/>
              </a:spcAft>
              <a:buClr>
                <a:srgbClr val="FFFFFF"/>
              </a:buClr>
              <a:buSzPts val="1800"/>
              <a:buChar char="■"/>
              <a:defRPr>
                <a:solidFill>
                  <a:srgbClr val="FFFFFF"/>
                </a:solidFill>
              </a:defRPr>
            </a:lvl6pPr>
            <a:lvl7pPr marL="3200400" lvl="6" indent="-342900" algn="l" rtl="0">
              <a:lnSpc>
                <a:spcPct val="130000"/>
              </a:lnSpc>
              <a:spcBef>
                <a:spcPts val="1333"/>
              </a:spcBef>
              <a:spcAft>
                <a:spcPts val="0"/>
              </a:spcAft>
              <a:buClr>
                <a:srgbClr val="FFFFFF"/>
              </a:buClr>
              <a:buSzPts val="1800"/>
              <a:buChar char="●"/>
              <a:defRPr>
                <a:solidFill>
                  <a:srgbClr val="FFFFFF"/>
                </a:solidFill>
              </a:defRPr>
            </a:lvl7pPr>
            <a:lvl8pPr marL="3657600" lvl="7" indent="-342900" algn="l" rtl="0">
              <a:lnSpc>
                <a:spcPct val="130000"/>
              </a:lnSpc>
              <a:spcBef>
                <a:spcPts val="1333"/>
              </a:spcBef>
              <a:spcAft>
                <a:spcPts val="0"/>
              </a:spcAft>
              <a:buClr>
                <a:srgbClr val="FFFFFF"/>
              </a:buClr>
              <a:buSzPts val="1800"/>
              <a:buChar char="○"/>
              <a:defRPr>
                <a:solidFill>
                  <a:srgbClr val="FFFFFF"/>
                </a:solidFill>
              </a:defRPr>
            </a:lvl8pPr>
            <a:lvl9pPr marL="4114800" lvl="8" indent="-342900" algn="l" rtl="0">
              <a:lnSpc>
                <a:spcPct val="130000"/>
              </a:lnSpc>
              <a:spcBef>
                <a:spcPts val="1333"/>
              </a:spcBef>
              <a:spcAft>
                <a:spcPts val="1333"/>
              </a:spcAft>
              <a:buClr>
                <a:srgbClr val="FFFFFF"/>
              </a:buClr>
              <a:buSzPts val="1800"/>
              <a:buChar char="■"/>
              <a:defRPr>
                <a:solidFill>
                  <a:srgbClr val="FFFFFF"/>
                </a:solidFill>
              </a:defRPr>
            </a:lvl9pPr>
          </a:lstStyle>
          <a:p>
            <a:endParaRPr/>
          </a:p>
        </p:txBody>
      </p:sp>
      <p:sp>
        <p:nvSpPr>
          <p:cNvPr id="1107" name="Google Shape;1107;p191"/>
          <p:cNvSpPr txBox="1">
            <a:spLocks noGrp="1"/>
          </p:cNvSpPr>
          <p:nvPr>
            <p:ph type="title"/>
          </p:nvPr>
        </p:nvSpPr>
        <p:spPr>
          <a:xfrm>
            <a:off x="1524000" y="965431"/>
            <a:ext cx="4146300" cy="813600"/>
          </a:xfrm>
          <a:prstGeom prst="rect">
            <a:avLst/>
          </a:prstGeom>
          <a:noFill/>
          <a:ln>
            <a:noFill/>
          </a:ln>
        </p:spPr>
        <p:txBody>
          <a:bodyPr spcFirstLastPara="1" wrap="square" lIns="0" tIns="0" rIns="91425" bIns="0" anchor="b" anchorCtr="0">
            <a:normAutofit/>
          </a:bodyPr>
          <a:lstStyle>
            <a:lvl1pPr lvl="0" algn="l" rtl="0">
              <a:lnSpc>
                <a:spcPct val="100000"/>
              </a:lnSpc>
              <a:spcBef>
                <a:spcPts val="0"/>
              </a:spcBef>
              <a:spcAft>
                <a:spcPts val="0"/>
              </a:spcAft>
              <a:buClr>
                <a:srgbClr val="FFFFFF"/>
              </a:buClr>
              <a:buSzPts val="2200"/>
              <a:buNone/>
              <a:defRPr sz="2933">
                <a:solidFill>
                  <a:srgbClr val="FFFFFF"/>
                </a:solidFill>
              </a:defRPr>
            </a:lvl1pPr>
            <a:lvl2pPr lvl="1" algn="ctr" rtl="0">
              <a:lnSpc>
                <a:spcPct val="100000"/>
              </a:lnSpc>
              <a:spcBef>
                <a:spcPts val="0"/>
              </a:spcBef>
              <a:spcAft>
                <a:spcPts val="0"/>
              </a:spcAft>
              <a:buClr>
                <a:srgbClr val="FFFFFF"/>
              </a:buClr>
              <a:buSzPts val="4200"/>
              <a:buNone/>
              <a:defRPr sz="5600">
                <a:solidFill>
                  <a:srgbClr val="FFFFFF"/>
                </a:solidFill>
              </a:defRPr>
            </a:lvl2pPr>
            <a:lvl3pPr lvl="2" algn="ctr" rtl="0">
              <a:lnSpc>
                <a:spcPct val="100000"/>
              </a:lnSpc>
              <a:spcBef>
                <a:spcPts val="0"/>
              </a:spcBef>
              <a:spcAft>
                <a:spcPts val="0"/>
              </a:spcAft>
              <a:buClr>
                <a:srgbClr val="FFFFFF"/>
              </a:buClr>
              <a:buSzPts val="4200"/>
              <a:buNone/>
              <a:defRPr sz="5600">
                <a:solidFill>
                  <a:srgbClr val="FFFFFF"/>
                </a:solidFill>
              </a:defRPr>
            </a:lvl3pPr>
            <a:lvl4pPr lvl="3" algn="ctr" rtl="0">
              <a:lnSpc>
                <a:spcPct val="100000"/>
              </a:lnSpc>
              <a:spcBef>
                <a:spcPts val="0"/>
              </a:spcBef>
              <a:spcAft>
                <a:spcPts val="0"/>
              </a:spcAft>
              <a:buClr>
                <a:srgbClr val="FFFFFF"/>
              </a:buClr>
              <a:buSzPts val="4200"/>
              <a:buNone/>
              <a:defRPr sz="5600">
                <a:solidFill>
                  <a:srgbClr val="FFFFFF"/>
                </a:solidFill>
              </a:defRPr>
            </a:lvl4pPr>
            <a:lvl5pPr lvl="4" algn="ctr" rtl="0">
              <a:lnSpc>
                <a:spcPct val="100000"/>
              </a:lnSpc>
              <a:spcBef>
                <a:spcPts val="0"/>
              </a:spcBef>
              <a:spcAft>
                <a:spcPts val="0"/>
              </a:spcAft>
              <a:buClr>
                <a:srgbClr val="FFFFFF"/>
              </a:buClr>
              <a:buSzPts val="4200"/>
              <a:buNone/>
              <a:defRPr sz="5600">
                <a:solidFill>
                  <a:srgbClr val="FFFFFF"/>
                </a:solidFill>
              </a:defRPr>
            </a:lvl5pPr>
            <a:lvl6pPr lvl="5" algn="ctr" rtl="0">
              <a:lnSpc>
                <a:spcPct val="100000"/>
              </a:lnSpc>
              <a:spcBef>
                <a:spcPts val="0"/>
              </a:spcBef>
              <a:spcAft>
                <a:spcPts val="0"/>
              </a:spcAft>
              <a:buClr>
                <a:srgbClr val="FFFFFF"/>
              </a:buClr>
              <a:buSzPts val="4200"/>
              <a:buNone/>
              <a:defRPr sz="5600">
                <a:solidFill>
                  <a:srgbClr val="FFFFFF"/>
                </a:solidFill>
              </a:defRPr>
            </a:lvl6pPr>
            <a:lvl7pPr lvl="6" algn="ctr" rtl="0">
              <a:lnSpc>
                <a:spcPct val="100000"/>
              </a:lnSpc>
              <a:spcBef>
                <a:spcPts val="0"/>
              </a:spcBef>
              <a:spcAft>
                <a:spcPts val="0"/>
              </a:spcAft>
              <a:buClr>
                <a:srgbClr val="FFFFFF"/>
              </a:buClr>
              <a:buSzPts val="4200"/>
              <a:buNone/>
              <a:defRPr sz="5600">
                <a:solidFill>
                  <a:srgbClr val="FFFFFF"/>
                </a:solidFill>
              </a:defRPr>
            </a:lvl7pPr>
            <a:lvl8pPr lvl="7" algn="ctr" rtl="0">
              <a:lnSpc>
                <a:spcPct val="100000"/>
              </a:lnSpc>
              <a:spcBef>
                <a:spcPts val="0"/>
              </a:spcBef>
              <a:spcAft>
                <a:spcPts val="0"/>
              </a:spcAft>
              <a:buClr>
                <a:srgbClr val="FFFFFF"/>
              </a:buClr>
              <a:buSzPts val="4200"/>
              <a:buNone/>
              <a:defRPr sz="5600">
                <a:solidFill>
                  <a:srgbClr val="FFFFFF"/>
                </a:solidFill>
              </a:defRPr>
            </a:lvl8pPr>
            <a:lvl9pPr lvl="8" algn="ctr" rtl="0">
              <a:lnSpc>
                <a:spcPct val="100000"/>
              </a:lnSpc>
              <a:spcBef>
                <a:spcPts val="0"/>
              </a:spcBef>
              <a:spcAft>
                <a:spcPts val="0"/>
              </a:spcAft>
              <a:buClr>
                <a:srgbClr val="FFFFFF"/>
              </a:buClr>
              <a:buSzPts val="4200"/>
              <a:buNone/>
              <a:defRPr sz="5600">
                <a:solidFill>
                  <a:srgbClr val="FFFFFF"/>
                </a:solidFill>
              </a:defRPr>
            </a:lvl9pPr>
          </a:lstStyle>
          <a:p>
            <a:endParaRPr/>
          </a:p>
        </p:txBody>
      </p:sp>
      <p:sp>
        <p:nvSpPr>
          <p:cNvPr id="1108" name="Google Shape;1108;p191"/>
          <p:cNvSpPr txBox="1">
            <a:spLocks noGrp="1"/>
          </p:cNvSpPr>
          <p:nvPr>
            <p:ph type="subTitle" idx="2"/>
          </p:nvPr>
        </p:nvSpPr>
        <p:spPr>
          <a:xfrm>
            <a:off x="8720033" y="2397751"/>
            <a:ext cx="2268900" cy="2892000"/>
          </a:xfrm>
          <a:prstGeom prst="rect">
            <a:avLst/>
          </a:prstGeom>
          <a:noFill/>
          <a:ln>
            <a:noFill/>
          </a:ln>
        </p:spPr>
        <p:txBody>
          <a:bodyPr spcFirstLastPara="1" wrap="square" lIns="0" tIns="0" rIns="0" bIns="0" anchor="t" anchorCtr="0">
            <a:noAutofit/>
          </a:bodyPr>
          <a:lstStyle>
            <a:lvl1pPr lvl="0" algn="l" rtl="0">
              <a:lnSpc>
                <a:spcPct val="130000"/>
              </a:lnSpc>
              <a:spcBef>
                <a:spcPts val="0"/>
              </a:spcBef>
              <a:spcAft>
                <a:spcPts val="0"/>
              </a:spcAft>
              <a:buClr>
                <a:srgbClr val="FFFFFF"/>
              </a:buClr>
              <a:buSzPts val="2200"/>
              <a:buFont typeface="Poppins SemiBold"/>
              <a:buNone/>
              <a:defRPr>
                <a:solidFill>
                  <a:srgbClr val="FFFFFF"/>
                </a:solidFill>
                <a:latin typeface="Poppins SemiBold"/>
                <a:ea typeface="Poppins SemiBold"/>
                <a:cs typeface="Poppins SemiBold"/>
                <a:sym typeface="Poppins SemiBold"/>
              </a:defRPr>
            </a:lvl1pPr>
            <a:lvl2pPr lvl="1" algn="ctr" rtl="0">
              <a:lnSpc>
                <a:spcPct val="100000"/>
              </a:lnSpc>
              <a:spcBef>
                <a:spcPts val="1333"/>
              </a:spcBef>
              <a:spcAft>
                <a:spcPts val="0"/>
              </a:spcAft>
              <a:buClr>
                <a:srgbClr val="FFFFFF"/>
              </a:buClr>
              <a:buSzPts val="2100"/>
              <a:buNone/>
              <a:defRPr sz="2800">
                <a:solidFill>
                  <a:srgbClr val="FFFFFF"/>
                </a:solidFill>
              </a:defRPr>
            </a:lvl2pPr>
            <a:lvl3pPr lvl="2" algn="ctr" rtl="0">
              <a:lnSpc>
                <a:spcPct val="100000"/>
              </a:lnSpc>
              <a:spcBef>
                <a:spcPts val="0"/>
              </a:spcBef>
              <a:spcAft>
                <a:spcPts val="0"/>
              </a:spcAft>
              <a:buClr>
                <a:srgbClr val="FFFFFF"/>
              </a:buClr>
              <a:buSzPts val="2100"/>
              <a:buNone/>
              <a:defRPr sz="2800">
                <a:solidFill>
                  <a:srgbClr val="FFFFFF"/>
                </a:solidFill>
              </a:defRPr>
            </a:lvl3pPr>
            <a:lvl4pPr lvl="3" algn="ctr" rtl="0">
              <a:lnSpc>
                <a:spcPct val="100000"/>
              </a:lnSpc>
              <a:spcBef>
                <a:spcPts val="0"/>
              </a:spcBef>
              <a:spcAft>
                <a:spcPts val="0"/>
              </a:spcAft>
              <a:buClr>
                <a:srgbClr val="FFFFFF"/>
              </a:buClr>
              <a:buSzPts val="2100"/>
              <a:buNone/>
              <a:defRPr sz="2800">
                <a:solidFill>
                  <a:srgbClr val="FFFFFF"/>
                </a:solidFill>
              </a:defRPr>
            </a:lvl4pPr>
            <a:lvl5pPr lvl="4" algn="ctr" rtl="0">
              <a:lnSpc>
                <a:spcPct val="100000"/>
              </a:lnSpc>
              <a:spcBef>
                <a:spcPts val="0"/>
              </a:spcBef>
              <a:spcAft>
                <a:spcPts val="0"/>
              </a:spcAft>
              <a:buClr>
                <a:srgbClr val="FFFFFF"/>
              </a:buClr>
              <a:buSzPts val="2100"/>
              <a:buNone/>
              <a:defRPr sz="2800">
                <a:solidFill>
                  <a:srgbClr val="FFFFFF"/>
                </a:solidFill>
              </a:defRPr>
            </a:lvl5pPr>
            <a:lvl6pPr lvl="5" algn="ctr" rtl="0">
              <a:lnSpc>
                <a:spcPct val="100000"/>
              </a:lnSpc>
              <a:spcBef>
                <a:spcPts val="0"/>
              </a:spcBef>
              <a:spcAft>
                <a:spcPts val="0"/>
              </a:spcAft>
              <a:buClr>
                <a:srgbClr val="FFFFFF"/>
              </a:buClr>
              <a:buSzPts val="2100"/>
              <a:buNone/>
              <a:defRPr sz="2800">
                <a:solidFill>
                  <a:srgbClr val="FFFFFF"/>
                </a:solidFill>
              </a:defRPr>
            </a:lvl6pPr>
            <a:lvl7pPr lvl="6" algn="ctr" rtl="0">
              <a:lnSpc>
                <a:spcPct val="100000"/>
              </a:lnSpc>
              <a:spcBef>
                <a:spcPts val="0"/>
              </a:spcBef>
              <a:spcAft>
                <a:spcPts val="0"/>
              </a:spcAft>
              <a:buClr>
                <a:srgbClr val="FFFFFF"/>
              </a:buClr>
              <a:buSzPts val="2100"/>
              <a:buNone/>
              <a:defRPr sz="2800">
                <a:solidFill>
                  <a:srgbClr val="FFFFFF"/>
                </a:solidFill>
              </a:defRPr>
            </a:lvl7pPr>
            <a:lvl8pPr lvl="7" algn="ctr" rtl="0">
              <a:lnSpc>
                <a:spcPct val="100000"/>
              </a:lnSpc>
              <a:spcBef>
                <a:spcPts val="0"/>
              </a:spcBef>
              <a:spcAft>
                <a:spcPts val="0"/>
              </a:spcAft>
              <a:buClr>
                <a:srgbClr val="FFFFFF"/>
              </a:buClr>
              <a:buSzPts val="2100"/>
              <a:buNone/>
              <a:defRPr sz="2800">
                <a:solidFill>
                  <a:srgbClr val="FFFFFF"/>
                </a:solidFill>
              </a:defRPr>
            </a:lvl8pPr>
            <a:lvl9pPr lvl="8" algn="ctr" rtl="0">
              <a:lnSpc>
                <a:spcPct val="100000"/>
              </a:lnSpc>
              <a:spcBef>
                <a:spcPts val="0"/>
              </a:spcBef>
              <a:spcAft>
                <a:spcPts val="0"/>
              </a:spcAft>
              <a:buClr>
                <a:srgbClr val="FFFFFF"/>
              </a:buClr>
              <a:buSzPts val="2100"/>
              <a:buNone/>
              <a:defRPr sz="2800">
                <a:solidFill>
                  <a:srgbClr val="FFFFFF"/>
                </a:solidFill>
              </a:defRPr>
            </a:lvl9pPr>
          </a:lstStyle>
          <a:p>
            <a:endParaRPr/>
          </a:p>
        </p:txBody>
      </p:sp>
      <p:sp>
        <p:nvSpPr>
          <p:cNvPr id="1109" name="Google Shape;1109;p191"/>
          <p:cNvSpPr txBox="1">
            <a:spLocks noGrp="1"/>
          </p:cNvSpPr>
          <p:nvPr>
            <p:ph type="title" idx="3"/>
          </p:nvPr>
        </p:nvSpPr>
        <p:spPr>
          <a:xfrm>
            <a:off x="1524000" y="1986465"/>
            <a:ext cx="4146300" cy="218400"/>
          </a:xfrm>
          <a:prstGeom prst="rect">
            <a:avLst/>
          </a:prstGeom>
          <a:noFill/>
          <a:ln>
            <a:noFill/>
          </a:ln>
        </p:spPr>
        <p:txBody>
          <a:bodyPr spcFirstLastPara="1" wrap="square" lIns="0" tIns="0" rIns="91425" bIns="0" anchor="b" anchorCtr="0">
            <a:normAutofit/>
          </a:bodyPr>
          <a:lstStyle>
            <a:lvl1pPr lvl="0" algn="l" rtl="0">
              <a:lnSpc>
                <a:spcPct val="100000"/>
              </a:lnSpc>
              <a:spcBef>
                <a:spcPts val="0"/>
              </a:spcBef>
              <a:spcAft>
                <a:spcPts val="0"/>
              </a:spcAft>
              <a:buClr>
                <a:srgbClr val="40C1AC"/>
              </a:buClr>
              <a:buSzPts val="800"/>
              <a:buFont typeface="Bitter"/>
              <a:buNone/>
              <a:defRPr sz="1067">
                <a:solidFill>
                  <a:srgbClr val="40C1AC"/>
                </a:solidFill>
                <a:latin typeface="Bitter"/>
                <a:ea typeface="Bitter"/>
                <a:cs typeface="Bitter"/>
                <a:sym typeface="Bitter"/>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10"/>
        <p:cNvGrpSpPr/>
        <p:nvPr/>
      </p:nvGrpSpPr>
      <p:grpSpPr>
        <a:xfrm>
          <a:off x="0" y="0"/>
          <a:ext cx="0" cy="0"/>
          <a:chOff x="0" y="0"/>
          <a:chExt cx="0" cy="0"/>
        </a:xfrm>
      </p:grpSpPr>
      <p:sp>
        <p:nvSpPr>
          <p:cNvPr id="1111" name="Google Shape;1111;p192"/>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112" name="Google Shape;1112;p192"/>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113" name="Google Shape;1113;p19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ark Full Page 1">
  <p:cSld name="Dark Full Page 1">
    <p:bg>
      <p:bgPr>
        <a:blipFill>
          <a:blip r:embed="rId2">
            <a:alphaModFix/>
          </a:blip>
          <a:stretch>
            <a:fillRect/>
          </a:stretch>
        </a:blipFill>
        <a:effectLst/>
      </p:bgPr>
    </p:bg>
    <p:spTree>
      <p:nvGrpSpPr>
        <p:cNvPr id="1" name="Shape 1114"/>
        <p:cNvGrpSpPr/>
        <p:nvPr/>
      </p:nvGrpSpPr>
      <p:grpSpPr>
        <a:xfrm>
          <a:off x="0" y="0"/>
          <a:ext cx="0" cy="0"/>
          <a:chOff x="0" y="0"/>
          <a:chExt cx="0" cy="0"/>
        </a:xfrm>
      </p:grpSpPr>
      <p:sp>
        <p:nvSpPr>
          <p:cNvPr id="1115" name="Google Shape;1115;p193"/>
          <p:cNvSpPr txBox="1">
            <a:spLocks noGrp="1"/>
          </p:cNvSpPr>
          <p:nvPr>
            <p:ph type="body" idx="1"/>
          </p:nvPr>
        </p:nvSpPr>
        <p:spPr>
          <a:xfrm>
            <a:off x="1524000" y="2397751"/>
            <a:ext cx="6724500" cy="3037200"/>
          </a:xfrm>
          <a:prstGeom prst="rect">
            <a:avLst/>
          </a:prstGeom>
          <a:noFill/>
          <a:ln>
            <a:noFill/>
          </a:ln>
        </p:spPr>
        <p:txBody>
          <a:bodyPr spcFirstLastPara="1" wrap="square" lIns="0" tIns="0" rIns="0" bIns="0" anchor="t" anchorCtr="0">
            <a:noAutofit/>
          </a:bodyPr>
          <a:lstStyle>
            <a:lvl1pPr marL="457200" lvl="0" indent="-368300" algn="l" rtl="0">
              <a:lnSpc>
                <a:spcPct val="130000"/>
              </a:lnSpc>
              <a:spcBef>
                <a:spcPts val="0"/>
              </a:spcBef>
              <a:spcAft>
                <a:spcPts val="0"/>
              </a:spcAft>
              <a:buClr>
                <a:srgbClr val="FFFFFF"/>
              </a:buClr>
              <a:buSzPts val="2200"/>
              <a:buChar char="●"/>
              <a:defRPr>
                <a:solidFill>
                  <a:srgbClr val="FFFFFF"/>
                </a:solidFill>
              </a:defRPr>
            </a:lvl1pPr>
            <a:lvl2pPr marL="914400" lvl="1" indent="-342900" algn="l" rtl="0">
              <a:lnSpc>
                <a:spcPct val="130000"/>
              </a:lnSpc>
              <a:spcBef>
                <a:spcPts val="1333"/>
              </a:spcBef>
              <a:spcAft>
                <a:spcPts val="0"/>
              </a:spcAft>
              <a:buClr>
                <a:srgbClr val="FFFFFF"/>
              </a:buClr>
              <a:buSzPts val="1800"/>
              <a:buChar char="○"/>
              <a:defRPr>
                <a:solidFill>
                  <a:srgbClr val="FFFFFF"/>
                </a:solidFill>
              </a:defRPr>
            </a:lvl2pPr>
            <a:lvl3pPr marL="1371600" lvl="2" indent="-342900" algn="l" rtl="0">
              <a:lnSpc>
                <a:spcPct val="130000"/>
              </a:lnSpc>
              <a:spcBef>
                <a:spcPts val="1333"/>
              </a:spcBef>
              <a:spcAft>
                <a:spcPts val="0"/>
              </a:spcAft>
              <a:buClr>
                <a:srgbClr val="FFFFFF"/>
              </a:buClr>
              <a:buSzPts val="1800"/>
              <a:buChar char="■"/>
              <a:defRPr>
                <a:solidFill>
                  <a:srgbClr val="FFFFFF"/>
                </a:solidFill>
              </a:defRPr>
            </a:lvl3pPr>
            <a:lvl4pPr marL="1828800" lvl="3" indent="-342900" algn="l" rtl="0">
              <a:lnSpc>
                <a:spcPct val="130000"/>
              </a:lnSpc>
              <a:spcBef>
                <a:spcPts val="1333"/>
              </a:spcBef>
              <a:spcAft>
                <a:spcPts val="0"/>
              </a:spcAft>
              <a:buClr>
                <a:srgbClr val="FFFFFF"/>
              </a:buClr>
              <a:buSzPts val="1800"/>
              <a:buChar char="●"/>
              <a:defRPr>
                <a:solidFill>
                  <a:srgbClr val="FFFFFF"/>
                </a:solidFill>
              </a:defRPr>
            </a:lvl4pPr>
            <a:lvl5pPr marL="2286000" lvl="4" indent="-342900" algn="l" rtl="0">
              <a:lnSpc>
                <a:spcPct val="130000"/>
              </a:lnSpc>
              <a:spcBef>
                <a:spcPts val="1333"/>
              </a:spcBef>
              <a:spcAft>
                <a:spcPts val="0"/>
              </a:spcAft>
              <a:buClr>
                <a:srgbClr val="FFFFFF"/>
              </a:buClr>
              <a:buSzPts val="1800"/>
              <a:buChar char="○"/>
              <a:defRPr>
                <a:solidFill>
                  <a:srgbClr val="FFFFFF"/>
                </a:solidFill>
              </a:defRPr>
            </a:lvl5pPr>
            <a:lvl6pPr marL="2743200" lvl="5" indent="-342900" algn="l" rtl="0">
              <a:lnSpc>
                <a:spcPct val="130000"/>
              </a:lnSpc>
              <a:spcBef>
                <a:spcPts val="1333"/>
              </a:spcBef>
              <a:spcAft>
                <a:spcPts val="0"/>
              </a:spcAft>
              <a:buClr>
                <a:srgbClr val="FFFFFF"/>
              </a:buClr>
              <a:buSzPts val="1800"/>
              <a:buChar char="■"/>
              <a:defRPr>
                <a:solidFill>
                  <a:srgbClr val="FFFFFF"/>
                </a:solidFill>
              </a:defRPr>
            </a:lvl6pPr>
            <a:lvl7pPr marL="3200400" lvl="6" indent="-342900" algn="l" rtl="0">
              <a:lnSpc>
                <a:spcPct val="130000"/>
              </a:lnSpc>
              <a:spcBef>
                <a:spcPts val="1333"/>
              </a:spcBef>
              <a:spcAft>
                <a:spcPts val="0"/>
              </a:spcAft>
              <a:buClr>
                <a:srgbClr val="FFFFFF"/>
              </a:buClr>
              <a:buSzPts val="1800"/>
              <a:buChar char="●"/>
              <a:defRPr>
                <a:solidFill>
                  <a:srgbClr val="FFFFFF"/>
                </a:solidFill>
              </a:defRPr>
            </a:lvl7pPr>
            <a:lvl8pPr marL="3657600" lvl="7" indent="-342900" algn="l" rtl="0">
              <a:lnSpc>
                <a:spcPct val="130000"/>
              </a:lnSpc>
              <a:spcBef>
                <a:spcPts val="1333"/>
              </a:spcBef>
              <a:spcAft>
                <a:spcPts val="0"/>
              </a:spcAft>
              <a:buClr>
                <a:srgbClr val="FFFFFF"/>
              </a:buClr>
              <a:buSzPts val="1800"/>
              <a:buChar char="○"/>
              <a:defRPr>
                <a:solidFill>
                  <a:srgbClr val="FFFFFF"/>
                </a:solidFill>
              </a:defRPr>
            </a:lvl8pPr>
            <a:lvl9pPr marL="4114800" lvl="8" indent="-342900" algn="l" rtl="0">
              <a:lnSpc>
                <a:spcPct val="130000"/>
              </a:lnSpc>
              <a:spcBef>
                <a:spcPts val="1333"/>
              </a:spcBef>
              <a:spcAft>
                <a:spcPts val="1333"/>
              </a:spcAft>
              <a:buClr>
                <a:srgbClr val="FFFFFF"/>
              </a:buClr>
              <a:buSzPts val="1800"/>
              <a:buChar char="■"/>
              <a:defRPr>
                <a:solidFill>
                  <a:srgbClr val="FFFFFF"/>
                </a:solidFill>
              </a:defRPr>
            </a:lvl9pPr>
          </a:lstStyle>
          <a:p>
            <a:endParaRPr/>
          </a:p>
        </p:txBody>
      </p:sp>
      <p:sp>
        <p:nvSpPr>
          <p:cNvPr id="1116" name="Google Shape;1116;p193"/>
          <p:cNvSpPr txBox="1">
            <a:spLocks noGrp="1"/>
          </p:cNvSpPr>
          <p:nvPr>
            <p:ph type="title"/>
          </p:nvPr>
        </p:nvSpPr>
        <p:spPr>
          <a:xfrm>
            <a:off x="1524000" y="965431"/>
            <a:ext cx="4146300" cy="813600"/>
          </a:xfrm>
          <a:prstGeom prst="rect">
            <a:avLst/>
          </a:prstGeom>
          <a:noFill/>
          <a:ln>
            <a:noFill/>
          </a:ln>
        </p:spPr>
        <p:txBody>
          <a:bodyPr spcFirstLastPara="1" wrap="square" lIns="0" tIns="0" rIns="91425" bIns="0" anchor="b" anchorCtr="0">
            <a:normAutofit/>
          </a:bodyPr>
          <a:lstStyle>
            <a:lvl1pPr lvl="0" algn="l" rtl="0">
              <a:lnSpc>
                <a:spcPct val="100000"/>
              </a:lnSpc>
              <a:spcBef>
                <a:spcPts val="0"/>
              </a:spcBef>
              <a:spcAft>
                <a:spcPts val="0"/>
              </a:spcAft>
              <a:buClr>
                <a:srgbClr val="FFFFFF"/>
              </a:buClr>
              <a:buSzPts val="2200"/>
              <a:buNone/>
              <a:defRPr sz="2933">
                <a:solidFill>
                  <a:srgbClr val="FFFFFF"/>
                </a:solidFill>
              </a:defRPr>
            </a:lvl1pPr>
            <a:lvl2pPr lvl="1" algn="ctr" rtl="0">
              <a:lnSpc>
                <a:spcPct val="100000"/>
              </a:lnSpc>
              <a:spcBef>
                <a:spcPts val="0"/>
              </a:spcBef>
              <a:spcAft>
                <a:spcPts val="0"/>
              </a:spcAft>
              <a:buClr>
                <a:srgbClr val="FFFFFF"/>
              </a:buClr>
              <a:buSzPts val="4200"/>
              <a:buNone/>
              <a:defRPr sz="5600">
                <a:solidFill>
                  <a:srgbClr val="FFFFFF"/>
                </a:solidFill>
              </a:defRPr>
            </a:lvl2pPr>
            <a:lvl3pPr lvl="2" algn="ctr" rtl="0">
              <a:lnSpc>
                <a:spcPct val="100000"/>
              </a:lnSpc>
              <a:spcBef>
                <a:spcPts val="0"/>
              </a:spcBef>
              <a:spcAft>
                <a:spcPts val="0"/>
              </a:spcAft>
              <a:buClr>
                <a:srgbClr val="FFFFFF"/>
              </a:buClr>
              <a:buSzPts val="4200"/>
              <a:buNone/>
              <a:defRPr sz="5600">
                <a:solidFill>
                  <a:srgbClr val="FFFFFF"/>
                </a:solidFill>
              </a:defRPr>
            </a:lvl3pPr>
            <a:lvl4pPr lvl="3" algn="ctr" rtl="0">
              <a:lnSpc>
                <a:spcPct val="100000"/>
              </a:lnSpc>
              <a:spcBef>
                <a:spcPts val="0"/>
              </a:spcBef>
              <a:spcAft>
                <a:spcPts val="0"/>
              </a:spcAft>
              <a:buClr>
                <a:srgbClr val="FFFFFF"/>
              </a:buClr>
              <a:buSzPts val="4200"/>
              <a:buNone/>
              <a:defRPr sz="5600">
                <a:solidFill>
                  <a:srgbClr val="FFFFFF"/>
                </a:solidFill>
              </a:defRPr>
            </a:lvl4pPr>
            <a:lvl5pPr lvl="4" algn="ctr" rtl="0">
              <a:lnSpc>
                <a:spcPct val="100000"/>
              </a:lnSpc>
              <a:spcBef>
                <a:spcPts val="0"/>
              </a:spcBef>
              <a:spcAft>
                <a:spcPts val="0"/>
              </a:spcAft>
              <a:buClr>
                <a:srgbClr val="FFFFFF"/>
              </a:buClr>
              <a:buSzPts val="4200"/>
              <a:buNone/>
              <a:defRPr sz="5600">
                <a:solidFill>
                  <a:srgbClr val="FFFFFF"/>
                </a:solidFill>
              </a:defRPr>
            </a:lvl5pPr>
            <a:lvl6pPr lvl="5" algn="ctr" rtl="0">
              <a:lnSpc>
                <a:spcPct val="100000"/>
              </a:lnSpc>
              <a:spcBef>
                <a:spcPts val="0"/>
              </a:spcBef>
              <a:spcAft>
                <a:spcPts val="0"/>
              </a:spcAft>
              <a:buClr>
                <a:srgbClr val="FFFFFF"/>
              </a:buClr>
              <a:buSzPts val="4200"/>
              <a:buNone/>
              <a:defRPr sz="5600">
                <a:solidFill>
                  <a:srgbClr val="FFFFFF"/>
                </a:solidFill>
              </a:defRPr>
            </a:lvl6pPr>
            <a:lvl7pPr lvl="6" algn="ctr" rtl="0">
              <a:lnSpc>
                <a:spcPct val="100000"/>
              </a:lnSpc>
              <a:spcBef>
                <a:spcPts val="0"/>
              </a:spcBef>
              <a:spcAft>
                <a:spcPts val="0"/>
              </a:spcAft>
              <a:buClr>
                <a:srgbClr val="FFFFFF"/>
              </a:buClr>
              <a:buSzPts val="4200"/>
              <a:buNone/>
              <a:defRPr sz="5600">
                <a:solidFill>
                  <a:srgbClr val="FFFFFF"/>
                </a:solidFill>
              </a:defRPr>
            </a:lvl7pPr>
            <a:lvl8pPr lvl="7" algn="ctr" rtl="0">
              <a:lnSpc>
                <a:spcPct val="100000"/>
              </a:lnSpc>
              <a:spcBef>
                <a:spcPts val="0"/>
              </a:spcBef>
              <a:spcAft>
                <a:spcPts val="0"/>
              </a:spcAft>
              <a:buClr>
                <a:srgbClr val="FFFFFF"/>
              </a:buClr>
              <a:buSzPts val="4200"/>
              <a:buNone/>
              <a:defRPr sz="5600">
                <a:solidFill>
                  <a:srgbClr val="FFFFFF"/>
                </a:solidFill>
              </a:defRPr>
            </a:lvl8pPr>
            <a:lvl9pPr lvl="8" algn="ctr" rtl="0">
              <a:lnSpc>
                <a:spcPct val="100000"/>
              </a:lnSpc>
              <a:spcBef>
                <a:spcPts val="0"/>
              </a:spcBef>
              <a:spcAft>
                <a:spcPts val="0"/>
              </a:spcAft>
              <a:buClr>
                <a:srgbClr val="FFFFFF"/>
              </a:buClr>
              <a:buSzPts val="4200"/>
              <a:buNone/>
              <a:defRPr sz="5600">
                <a:solidFill>
                  <a:srgbClr val="FFFFFF"/>
                </a:solidFill>
              </a:defRPr>
            </a:lvl9pPr>
          </a:lstStyle>
          <a:p>
            <a:endParaRPr/>
          </a:p>
        </p:txBody>
      </p:sp>
      <p:sp>
        <p:nvSpPr>
          <p:cNvPr id="1117" name="Google Shape;1117;p193"/>
          <p:cNvSpPr txBox="1">
            <a:spLocks noGrp="1"/>
          </p:cNvSpPr>
          <p:nvPr>
            <p:ph type="subTitle" idx="2"/>
          </p:nvPr>
        </p:nvSpPr>
        <p:spPr>
          <a:xfrm>
            <a:off x="8720033" y="2397751"/>
            <a:ext cx="2268900" cy="2892000"/>
          </a:xfrm>
          <a:prstGeom prst="rect">
            <a:avLst/>
          </a:prstGeom>
          <a:noFill/>
          <a:ln>
            <a:noFill/>
          </a:ln>
        </p:spPr>
        <p:txBody>
          <a:bodyPr spcFirstLastPara="1" wrap="square" lIns="0" tIns="0" rIns="0" bIns="0" anchor="t" anchorCtr="0">
            <a:noAutofit/>
          </a:bodyPr>
          <a:lstStyle>
            <a:lvl1pPr lvl="0" algn="l" rtl="0">
              <a:lnSpc>
                <a:spcPct val="130000"/>
              </a:lnSpc>
              <a:spcBef>
                <a:spcPts val="0"/>
              </a:spcBef>
              <a:spcAft>
                <a:spcPts val="0"/>
              </a:spcAft>
              <a:buClr>
                <a:srgbClr val="FFFFFF"/>
              </a:buClr>
              <a:buSzPts val="2200"/>
              <a:buFont typeface="Poppins SemiBold"/>
              <a:buNone/>
              <a:defRPr>
                <a:solidFill>
                  <a:srgbClr val="FFFFFF"/>
                </a:solidFill>
                <a:latin typeface="Poppins SemiBold"/>
                <a:ea typeface="Poppins SemiBold"/>
                <a:cs typeface="Poppins SemiBold"/>
                <a:sym typeface="Poppins SemiBold"/>
              </a:defRPr>
            </a:lvl1pPr>
            <a:lvl2pPr lvl="1" algn="ctr" rtl="0">
              <a:lnSpc>
                <a:spcPct val="100000"/>
              </a:lnSpc>
              <a:spcBef>
                <a:spcPts val="1333"/>
              </a:spcBef>
              <a:spcAft>
                <a:spcPts val="0"/>
              </a:spcAft>
              <a:buClr>
                <a:srgbClr val="FFFFFF"/>
              </a:buClr>
              <a:buSzPts val="2100"/>
              <a:buNone/>
              <a:defRPr sz="2800">
                <a:solidFill>
                  <a:srgbClr val="FFFFFF"/>
                </a:solidFill>
              </a:defRPr>
            </a:lvl2pPr>
            <a:lvl3pPr lvl="2" algn="ctr" rtl="0">
              <a:lnSpc>
                <a:spcPct val="100000"/>
              </a:lnSpc>
              <a:spcBef>
                <a:spcPts val="0"/>
              </a:spcBef>
              <a:spcAft>
                <a:spcPts val="0"/>
              </a:spcAft>
              <a:buClr>
                <a:srgbClr val="FFFFFF"/>
              </a:buClr>
              <a:buSzPts val="2100"/>
              <a:buNone/>
              <a:defRPr sz="2800">
                <a:solidFill>
                  <a:srgbClr val="FFFFFF"/>
                </a:solidFill>
              </a:defRPr>
            </a:lvl3pPr>
            <a:lvl4pPr lvl="3" algn="ctr" rtl="0">
              <a:lnSpc>
                <a:spcPct val="100000"/>
              </a:lnSpc>
              <a:spcBef>
                <a:spcPts val="0"/>
              </a:spcBef>
              <a:spcAft>
                <a:spcPts val="0"/>
              </a:spcAft>
              <a:buClr>
                <a:srgbClr val="FFFFFF"/>
              </a:buClr>
              <a:buSzPts val="2100"/>
              <a:buNone/>
              <a:defRPr sz="2800">
                <a:solidFill>
                  <a:srgbClr val="FFFFFF"/>
                </a:solidFill>
              </a:defRPr>
            </a:lvl4pPr>
            <a:lvl5pPr lvl="4" algn="ctr" rtl="0">
              <a:lnSpc>
                <a:spcPct val="100000"/>
              </a:lnSpc>
              <a:spcBef>
                <a:spcPts val="0"/>
              </a:spcBef>
              <a:spcAft>
                <a:spcPts val="0"/>
              </a:spcAft>
              <a:buClr>
                <a:srgbClr val="FFFFFF"/>
              </a:buClr>
              <a:buSzPts val="2100"/>
              <a:buNone/>
              <a:defRPr sz="2800">
                <a:solidFill>
                  <a:srgbClr val="FFFFFF"/>
                </a:solidFill>
              </a:defRPr>
            </a:lvl5pPr>
            <a:lvl6pPr lvl="5" algn="ctr" rtl="0">
              <a:lnSpc>
                <a:spcPct val="100000"/>
              </a:lnSpc>
              <a:spcBef>
                <a:spcPts val="0"/>
              </a:spcBef>
              <a:spcAft>
                <a:spcPts val="0"/>
              </a:spcAft>
              <a:buClr>
                <a:srgbClr val="FFFFFF"/>
              </a:buClr>
              <a:buSzPts val="2100"/>
              <a:buNone/>
              <a:defRPr sz="2800">
                <a:solidFill>
                  <a:srgbClr val="FFFFFF"/>
                </a:solidFill>
              </a:defRPr>
            </a:lvl6pPr>
            <a:lvl7pPr lvl="6" algn="ctr" rtl="0">
              <a:lnSpc>
                <a:spcPct val="100000"/>
              </a:lnSpc>
              <a:spcBef>
                <a:spcPts val="0"/>
              </a:spcBef>
              <a:spcAft>
                <a:spcPts val="0"/>
              </a:spcAft>
              <a:buClr>
                <a:srgbClr val="FFFFFF"/>
              </a:buClr>
              <a:buSzPts val="2100"/>
              <a:buNone/>
              <a:defRPr sz="2800">
                <a:solidFill>
                  <a:srgbClr val="FFFFFF"/>
                </a:solidFill>
              </a:defRPr>
            </a:lvl7pPr>
            <a:lvl8pPr lvl="7" algn="ctr" rtl="0">
              <a:lnSpc>
                <a:spcPct val="100000"/>
              </a:lnSpc>
              <a:spcBef>
                <a:spcPts val="0"/>
              </a:spcBef>
              <a:spcAft>
                <a:spcPts val="0"/>
              </a:spcAft>
              <a:buClr>
                <a:srgbClr val="FFFFFF"/>
              </a:buClr>
              <a:buSzPts val="2100"/>
              <a:buNone/>
              <a:defRPr sz="2800">
                <a:solidFill>
                  <a:srgbClr val="FFFFFF"/>
                </a:solidFill>
              </a:defRPr>
            </a:lvl8pPr>
            <a:lvl9pPr lvl="8" algn="ctr" rtl="0">
              <a:lnSpc>
                <a:spcPct val="100000"/>
              </a:lnSpc>
              <a:spcBef>
                <a:spcPts val="0"/>
              </a:spcBef>
              <a:spcAft>
                <a:spcPts val="0"/>
              </a:spcAft>
              <a:buClr>
                <a:srgbClr val="FFFFFF"/>
              </a:buClr>
              <a:buSzPts val="2100"/>
              <a:buNone/>
              <a:defRPr sz="2800">
                <a:solidFill>
                  <a:srgbClr val="FFFFFF"/>
                </a:solidFill>
              </a:defRPr>
            </a:lvl9pPr>
          </a:lstStyle>
          <a:p>
            <a:endParaRPr/>
          </a:p>
        </p:txBody>
      </p:sp>
      <p:sp>
        <p:nvSpPr>
          <p:cNvPr id="1118" name="Google Shape;1118;p193"/>
          <p:cNvSpPr txBox="1">
            <a:spLocks noGrp="1"/>
          </p:cNvSpPr>
          <p:nvPr>
            <p:ph type="title" idx="3"/>
          </p:nvPr>
        </p:nvSpPr>
        <p:spPr>
          <a:xfrm>
            <a:off x="1524000" y="1986465"/>
            <a:ext cx="4146300" cy="218400"/>
          </a:xfrm>
          <a:prstGeom prst="rect">
            <a:avLst/>
          </a:prstGeom>
          <a:noFill/>
          <a:ln>
            <a:noFill/>
          </a:ln>
        </p:spPr>
        <p:txBody>
          <a:bodyPr spcFirstLastPara="1" wrap="square" lIns="0" tIns="0" rIns="91425" bIns="0" anchor="b" anchorCtr="0">
            <a:normAutofit/>
          </a:bodyPr>
          <a:lstStyle>
            <a:lvl1pPr lvl="0" algn="l" rtl="0">
              <a:lnSpc>
                <a:spcPct val="100000"/>
              </a:lnSpc>
              <a:spcBef>
                <a:spcPts val="0"/>
              </a:spcBef>
              <a:spcAft>
                <a:spcPts val="0"/>
              </a:spcAft>
              <a:buClr>
                <a:srgbClr val="40C1AC"/>
              </a:buClr>
              <a:buSzPts val="800"/>
              <a:buFont typeface="Bitter"/>
              <a:buNone/>
              <a:defRPr sz="1067">
                <a:solidFill>
                  <a:srgbClr val="40C1AC"/>
                </a:solidFill>
                <a:latin typeface="Bitter"/>
                <a:ea typeface="Bitter"/>
                <a:cs typeface="Bitter"/>
                <a:sym typeface="Bitter"/>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19"/>
        <p:cNvGrpSpPr/>
        <p:nvPr/>
      </p:nvGrpSpPr>
      <p:grpSpPr>
        <a:xfrm>
          <a:off x="0" y="0"/>
          <a:ext cx="0" cy="0"/>
          <a:chOff x="0" y="0"/>
          <a:chExt cx="0" cy="0"/>
        </a:xfrm>
      </p:grpSpPr>
      <p:sp>
        <p:nvSpPr>
          <p:cNvPr id="1120" name="Google Shape;1120;p194"/>
          <p:cNvSpPr txBox="1">
            <a:spLocks noGrp="1"/>
          </p:cNvSpPr>
          <p:nvPr>
            <p:ph type="title"/>
          </p:nvPr>
        </p:nvSpPr>
        <p:spPr>
          <a:xfrm>
            <a:off x="1524000" y="695400"/>
            <a:ext cx="9102900" cy="4407300"/>
          </a:xfrm>
          <a:prstGeom prst="rect">
            <a:avLst/>
          </a:prstGeom>
          <a:noFill/>
          <a:ln>
            <a:noFill/>
          </a:ln>
        </p:spPr>
        <p:txBody>
          <a:bodyPr spcFirstLastPara="1" wrap="square" lIns="0" tIns="0" rIns="0" bIns="0" anchor="ctr" anchorCtr="0">
            <a:normAutofit/>
          </a:bodyPr>
          <a:lstStyle>
            <a:lvl1pPr lvl="0" algn="ctr" rtl="0">
              <a:lnSpc>
                <a:spcPct val="100000"/>
              </a:lnSpc>
              <a:spcBef>
                <a:spcPts val="0"/>
              </a:spcBef>
              <a:spcAft>
                <a:spcPts val="0"/>
              </a:spcAft>
              <a:buSzPts val="2200"/>
              <a:buFont typeface="Poppins"/>
              <a:buNone/>
              <a:defRPr sz="2933" b="1">
                <a:latin typeface="Poppins"/>
                <a:ea typeface="Poppins"/>
                <a:cs typeface="Poppins"/>
                <a:sym typeface="Poppins"/>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121" name="Google Shape;1121;p194"/>
          <p:cNvSpPr txBox="1">
            <a:spLocks noGrp="1"/>
          </p:cNvSpPr>
          <p:nvPr>
            <p:ph type="subTitle" idx="1"/>
          </p:nvPr>
        </p:nvSpPr>
        <p:spPr>
          <a:xfrm>
            <a:off x="3605200" y="5290980"/>
            <a:ext cx="4940400" cy="618900"/>
          </a:xfrm>
          <a:prstGeom prst="rect">
            <a:avLst/>
          </a:prstGeom>
          <a:noFill/>
          <a:ln>
            <a:noFill/>
          </a:ln>
        </p:spPr>
        <p:txBody>
          <a:bodyPr spcFirstLastPara="1" wrap="square" lIns="0" tIns="0" rIns="0" bIns="0" anchor="ctr" anchorCtr="0">
            <a:noAutofit/>
          </a:bodyPr>
          <a:lstStyle>
            <a:lvl1pPr lvl="0" algn="l" rtl="0">
              <a:lnSpc>
                <a:spcPct val="130000"/>
              </a:lnSpc>
              <a:spcBef>
                <a:spcPts val="0"/>
              </a:spcBef>
              <a:spcAft>
                <a:spcPts val="0"/>
              </a:spcAft>
              <a:buClr>
                <a:srgbClr val="2D68C4"/>
              </a:buClr>
              <a:buSzPts val="22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3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122" name="Google Shape;1122;p194"/>
          <p:cNvSpPr/>
          <p:nvPr/>
        </p:nvSpPr>
        <p:spPr>
          <a:xfrm>
            <a:off x="2053467" y="5102460"/>
            <a:ext cx="845100" cy="760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123"/>
        <p:cNvGrpSpPr/>
        <p:nvPr/>
      </p:nvGrpSpPr>
      <p:grpSpPr>
        <a:xfrm>
          <a:off x="0" y="0"/>
          <a:ext cx="0" cy="0"/>
          <a:chOff x="0" y="0"/>
          <a:chExt cx="0" cy="0"/>
        </a:xfrm>
      </p:grpSpPr>
      <p:sp>
        <p:nvSpPr>
          <p:cNvPr id="1124" name="Google Shape;1124;p195"/>
          <p:cNvSpPr txBox="1">
            <a:spLocks noGrp="1"/>
          </p:cNvSpPr>
          <p:nvPr>
            <p:ph type="title"/>
          </p:nvPr>
        </p:nvSpPr>
        <p:spPr>
          <a:xfrm>
            <a:off x="197633" y="180341"/>
            <a:ext cx="113607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Font typeface="Century Gothic"/>
              <a:buNone/>
              <a:defRPr sz="3733" b="1">
                <a:latin typeface="Century Gothic"/>
                <a:ea typeface="Century Gothic"/>
                <a:cs typeface="Century Gothic"/>
                <a:sym typeface="Century Gothic"/>
              </a:defRPr>
            </a:lvl1pPr>
            <a:lvl2pPr lvl="1" algn="l" rtl="0">
              <a:lnSpc>
                <a:spcPct val="100000"/>
              </a:lnSpc>
              <a:spcBef>
                <a:spcPts val="0"/>
              </a:spcBef>
              <a:spcAft>
                <a:spcPts val="0"/>
              </a:spcAft>
              <a:buSzPts val="2600"/>
              <a:buNone/>
              <a:defRPr sz="3466"/>
            </a:lvl2pPr>
            <a:lvl3pPr lvl="2" algn="l" rtl="0">
              <a:lnSpc>
                <a:spcPct val="100000"/>
              </a:lnSpc>
              <a:spcBef>
                <a:spcPts val="0"/>
              </a:spcBef>
              <a:spcAft>
                <a:spcPts val="0"/>
              </a:spcAft>
              <a:buSzPts val="2600"/>
              <a:buNone/>
              <a:defRPr sz="3466"/>
            </a:lvl3pPr>
            <a:lvl4pPr lvl="3" algn="l" rtl="0">
              <a:lnSpc>
                <a:spcPct val="100000"/>
              </a:lnSpc>
              <a:spcBef>
                <a:spcPts val="0"/>
              </a:spcBef>
              <a:spcAft>
                <a:spcPts val="0"/>
              </a:spcAft>
              <a:buSzPts val="2600"/>
              <a:buNone/>
              <a:defRPr sz="3466"/>
            </a:lvl4pPr>
            <a:lvl5pPr lvl="4" algn="l" rtl="0">
              <a:lnSpc>
                <a:spcPct val="100000"/>
              </a:lnSpc>
              <a:spcBef>
                <a:spcPts val="0"/>
              </a:spcBef>
              <a:spcAft>
                <a:spcPts val="0"/>
              </a:spcAft>
              <a:buSzPts val="2600"/>
              <a:buNone/>
              <a:defRPr sz="3466"/>
            </a:lvl5pPr>
            <a:lvl6pPr lvl="5" algn="l" rtl="0">
              <a:lnSpc>
                <a:spcPct val="100000"/>
              </a:lnSpc>
              <a:spcBef>
                <a:spcPts val="0"/>
              </a:spcBef>
              <a:spcAft>
                <a:spcPts val="0"/>
              </a:spcAft>
              <a:buSzPts val="2600"/>
              <a:buNone/>
              <a:defRPr sz="3466"/>
            </a:lvl6pPr>
            <a:lvl7pPr lvl="6" algn="l" rtl="0">
              <a:lnSpc>
                <a:spcPct val="100000"/>
              </a:lnSpc>
              <a:spcBef>
                <a:spcPts val="0"/>
              </a:spcBef>
              <a:spcAft>
                <a:spcPts val="0"/>
              </a:spcAft>
              <a:buSzPts val="2600"/>
              <a:buNone/>
              <a:defRPr sz="3466"/>
            </a:lvl7pPr>
            <a:lvl8pPr lvl="7" algn="l" rtl="0">
              <a:lnSpc>
                <a:spcPct val="100000"/>
              </a:lnSpc>
              <a:spcBef>
                <a:spcPts val="0"/>
              </a:spcBef>
              <a:spcAft>
                <a:spcPts val="0"/>
              </a:spcAft>
              <a:buSzPts val="2600"/>
              <a:buNone/>
              <a:defRPr sz="3466"/>
            </a:lvl8pPr>
            <a:lvl9pPr lvl="8" algn="l" rtl="0">
              <a:lnSpc>
                <a:spcPct val="100000"/>
              </a:lnSpc>
              <a:spcBef>
                <a:spcPts val="0"/>
              </a:spcBef>
              <a:spcAft>
                <a:spcPts val="0"/>
              </a:spcAft>
              <a:buSzPts val="2600"/>
              <a:buNone/>
              <a:defRPr sz="3466"/>
            </a:lvl9pPr>
          </a:lstStyle>
          <a:p>
            <a:endParaRPr/>
          </a:p>
        </p:txBody>
      </p:sp>
      <p:sp>
        <p:nvSpPr>
          <p:cNvPr id="1125" name="Google Shape;1125;p195"/>
          <p:cNvSpPr txBox="1">
            <a:spLocks noGrp="1"/>
          </p:cNvSpPr>
          <p:nvPr>
            <p:ph type="body" idx="1"/>
          </p:nvPr>
        </p:nvSpPr>
        <p:spPr>
          <a:xfrm>
            <a:off x="358233" y="1086249"/>
            <a:ext cx="11360700" cy="49893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0"/>
              </a:spcBef>
              <a:spcAft>
                <a:spcPts val="0"/>
              </a:spcAft>
              <a:buClr>
                <a:schemeClr val="dk1"/>
              </a:buClr>
              <a:buSzPts val="2000"/>
              <a:buFont typeface="Proxima Nova"/>
              <a:buChar char="●"/>
              <a:defRPr sz="2667">
                <a:solidFill>
                  <a:schemeClr val="dk1"/>
                </a:solidFill>
                <a:latin typeface="Proxima Nova"/>
                <a:ea typeface="Proxima Nova"/>
                <a:cs typeface="Proxima Nova"/>
                <a:sym typeface="Proxima Nova"/>
              </a:defRPr>
            </a:lvl1pPr>
            <a:lvl2pPr marL="914400" lvl="1"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2pPr>
            <a:lvl3pPr marL="1371600" lvl="2"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3pPr>
            <a:lvl4pPr marL="1828800" lvl="3"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4pPr>
            <a:lvl5pPr marL="2286000" lvl="4"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5pPr>
            <a:lvl6pPr marL="2743200" lvl="5"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6pPr>
            <a:lvl7pPr marL="3200400" lvl="6"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7pPr>
            <a:lvl8pPr marL="3657600" lvl="7" indent="-330200" algn="l"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8pPr>
            <a:lvl9pPr marL="4114800" lvl="8" indent="-330200" algn="l" rtl="0">
              <a:lnSpc>
                <a:spcPct val="100000"/>
              </a:lnSpc>
              <a:spcBef>
                <a:spcPts val="1333"/>
              </a:spcBef>
              <a:spcAft>
                <a:spcPts val="1333"/>
              </a:spcAft>
              <a:buClr>
                <a:schemeClr val="dk1"/>
              </a:buClr>
              <a:buSzPts val="1600"/>
              <a:buFont typeface="Proxima Nova"/>
              <a:buChar char="■"/>
              <a:defRPr sz="2133">
                <a:solidFill>
                  <a:schemeClr val="dk1"/>
                </a:solidFill>
                <a:latin typeface="Proxima Nova"/>
                <a:ea typeface="Proxima Nova"/>
                <a:cs typeface="Proxima Nova"/>
                <a:sym typeface="Proxima Nova"/>
              </a:defRPr>
            </a:lvl9pPr>
          </a:lstStyle>
          <a:p>
            <a:endParaRPr/>
          </a:p>
        </p:txBody>
      </p:sp>
      <p:sp>
        <p:nvSpPr>
          <p:cNvPr id="1126" name="Google Shape;1126;p19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1127" name="Google Shape;1127;p195"/>
          <p:cNvPicPr preferRelativeResize="0"/>
          <p:nvPr/>
        </p:nvPicPr>
        <p:blipFill rotWithShape="1">
          <a:blip r:embed="rId2">
            <a:alphaModFix/>
          </a:blip>
          <a:srcRect/>
          <a:stretch/>
        </p:blipFill>
        <p:spPr>
          <a:xfrm>
            <a:off x="9947134" y="6324375"/>
            <a:ext cx="804263" cy="233400"/>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hank You Slide Option 2">
  <p:cSld name="Thank You Slide Option 2">
    <p:spTree>
      <p:nvGrpSpPr>
        <p:cNvPr id="1" name="Shape 1128"/>
        <p:cNvGrpSpPr/>
        <p:nvPr/>
      </p:nvGrpSpPr>
      <p:grpSpPr>
        <a:xfrm>
          <a:off x="0" y="0"/>
          <a:ext cx="0" cy="0"/>
          <a:chOff x="0" y="0"/>
          <a:chExt cx="0" cy="0"/>
        </a:xfrm>
      </p:grpSpPr>
      <p:pic>
        <p:nvPicPr>
          <p:cNvPr id="1129" name="Google Shape;1129;p196" descr="A group of people walking on a sidewalk&#10;&#10;Description generated with very high confidence"/>
          <p:cNvPicPr preferRelativeResize="0"/>
          <p:nvPr/>
        </p:nvPicPr>
        <p:blipFill rotWithShape="1">
          <a:blip r:embed="rId2">
            <a:alphaModFix/>
          </a:blip>
          <a:srcRect l="5627" t="3401" r="22496" b="15613"/>
          <a:stretch/>
        </p:blipFill>
        <p:spPr>
          <a:xfrm>
            <a:off x="1" y="-9526"/>
            <a:ext cx="12192000" cy="6867527"/>
          </a:xfrm>
          <a:prstGeom prst="rect">
            <a:avLst/>
          </a:prstGeom>
          <a:noFill/>
          <a:ln>
            <a:noFill/>
          </a:ln>
        </p:spPr>
      </p:pic>
      <p:sp>
        <p:nvSpPr>
          <p:cNvPr id="1130" name="Google Shape;1130;p196"/>
          <p:cNvSpPr/>
          <p:nvPr/>
        </p:nvSpPr>
        <p:spPr>
          <a:xfrm>
            <a:off x="0" y="4338084"/>
            <a:ext cx="6492900" cy="2520000"/>
          </a:xfrm>
          <a:prstGeom prst="rtTriangle">
            <a:avLst/>
          </a:prstGeom>
          <a:solidFill>
            <a:schemeClr val="l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Century Gothic"/>
              <a:ea typeface="Century Gothic"/>
              <a:cs typeface="Century Gothic"/>
              <a:sym typeface="Century Gothic"/>
            </a:endParaRPr>
          </a:p>
        </p:txBody>
      </p:sp>
      <p:pic>
        <p:nvPicPr>
          <p:cNvPr id="1131" name="Google Shape;1131;p196" descr="A picture containing object&#10;&#10;Description generated with high confidence"/>
          <p:cNvPicPr preferRelativeResize="0"/>
          <p:nvPr/>
        </p:nvPicPr>
        <p:blipFill rotWithShape="1">
          <a:blip r:embed="rId3">
            <a:alphaModFix/>
          </a:blip>
          <a:srcRect/>
          <a:stretch/>
        </p:blipFill>
        <p:spPr>
          <a:xfrm>
            <a:off x="518058" y="5976831"/>
            <a:ext cx="2334529" cy="553255"/>
          </a:xfrm>
          <a:prstGeom prst="rect">
            <a:avLst/>
          </a:prstGeom>
          <a:noFill/>
          <a:ln>
            <a:noFill/>
          </a:ln>
        </p:spPr>
      </p:pic>
      <p:pic>
        <p:nvPicPr>
          <p:cNvPr id="1132" name="Google Shape;1132;p196" descr="A close up of a sign&#10;&#10;Description generated with very high confidence"/>
          <p:cNvPicPr preferRelativeResize="0"/>
          <p:nvPr/>
        </p:nvPicPr>
        <p:blipFill rotWithShape="1">
          <a:blip r:embed="rId4">
            <a:alphaModFix/>
          </a:blip>
          <a:srcRect/>
          <a:stretch/>
        </p:blipFill>
        <p:spPr>
          <a:xfrm>
            <a:off x="2839461" y="383607"/>
            <a:ext cx="1536192" cy="1536192"/>
          </a:xfrm>
          <a:prstGeom prst="rect">
            <a:avLst/>
          </a:prstGeom>
          <a:noFill/>
          <a:ln>
            <a:noFill/>
          </a:ln>
        </p:spPr>
      </p:pic>
      <p:sp>
        <p:nvSpPr>
          <p:cNvPr id="1133" name="Google Shape;1133;p196"/>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Plain White 2">
  <p:cSld name="Plain White 2">
    <p:spTree>
      <p:nvGrpSpPr>
        <p:cNvPr id="1" name="Shape 1134"/>
        <p:cNvGrpSpPr/>
        <p:nvPr/>
      </p:nvGrpSpPr>
      <p:grpSpPr>
        <a:xfrm>
          <a:off x="0" y="0"/>
          <a:ext cx="0" cy="0"/>
          <a:chOff x="0" y="0"/>
          <a:chExt cx="0" cy="0"/>
        </a:xfrm>
      </p:grpSpPr>
      <p:sp>
        <p:nvSpPr>
          <p:cNvPr id="1135" name="Google Shape;1135;p197"/>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1136" name="Google Shape;1136;p197"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137" name="Google Shape;1137;p197"/>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2800"/>
              <a:buNone/>
              <a:defRPr sz="2400"/>
            </a:lvl2pPr>
            <a:lvl3pPr lvl="2" algn="l" rtl="0">
              <a:lnSpc>
                <a:spcPct val="100000"/>
              </a:lnSpc>
              <a:spcBef>
                <a:spcPts val="0"/>
              </a:spcBef>
              <a:spcAft>
                <a:spcPts val="0"/>
              </a:spcAft>
              <a:buSzPts val="2800"/>
              <a:buNone/>
              <a:defRPr sz="2400"/>
            </a:lvl3pPr>
            <a:lvl4pPr lvl="3" algn="l" rtl="0">
              <a:lnSpc>
                <a:spcPct val="100000"/>
              </a:lnSpc>
              <a:spcBef>
                <a:spcPts val="0"/>
              </a:spcBef>
              <a:spcAft>
                <a:spcPts val="0"/>
              </a:spcAft>
              <a:buSzPts val="2800"/>
              <a:buNone/>
              <a:defRPr sz="2400"/>
            </a:lvl4pPr>
            <a:lvl5pPr lvl="4" algn="l" rtl="0">
              <a:lnSpc>
                <a:spcPct val="100000"/>
              </a:lnSpc>
              <a:spcBef>
                <a:spcPts val="0"/>
              </a:spcBef>
              <a:spcAft>
                <a:spcPts val="0"/>
              </a:spcAft>
              <a:buSzPts val="2800"/>
              <a:buNone/>
              <a:defRPr sz="2400"/>
            </a:lvl5pPr>
            <a:lvl6pPr lvl="5" algn="l" rtl="0">
              <a:lnSpc>
                <a:spcPct val="100000"/>
              </a:lnSpc>
              <a:spcBef>
                <a:spcPts val="0"/>
              </a:spcBef>
              <a:spcAft>
                <a:spcPts val="0"/>
              </a:spcAft>
              <a:buSzPts val="2800"/>
              <a:buNone/>
              <a:defRPr sz="2400"/>
            </a:lvl6pPr>
            <a:lvl7pPr lvl="6" algn="l" rtl="0">
              <a:lnSpc>
                <a:spcPct val="100000"/>
              </a:lnSpc>
              <a:spcBef>
                <a:spcPts val="0"/>
              </a:spcBef>
              <a:spcAft>
                <a:spcPts val="0"/>
              </a:spcAft>
              <a:buSzPts val="2800"/>
              <a:buNone/>
              <a:defRPr sz="2400"/>
            </a:lvl7pPr>
            <a:lvl8pPr lvl="7" algn="l" rtl="0">
              <a:lnSpc>
                <a:spcPct val="100000"/>
              </a:lnSpc>
              <a:spcBef>
                <a:spcPts val="0"/>
              </a:spcBef>
              <a:spcAft>
                <a:spcPts val="0"/>
              </a:spcAft>
              <a:buSzPts val="2800"/>
              <a:buNone/>
              <a:defRPr sz="2400"/>
            </a:lvl8pPr>
            <a:lvl9pPr lvl="8" algn="l" rtl="0">
              <a:lnSpc>
                <a:spcPct val="100000"/>
              </a:lnSpc>
              <a:spcBef>
                <a:spcPts val="0"/>
              </a:spcBef>
              <a:spcAft>
                <a:spcPts val="0"/>
              </a:spcAft>
              <a:buSzPts val="2800"/>
              <a:buNone/>
              <a:defRPr sz="2400"/>
            </a:lvl9pPr>
          </a:lstStyle>
          <a:p>
            <a:endParaRPr/>
          </a:p>
        </p:txBody>
      </p:sp>
      <p:sp>
        <p:nvSpPr>
          <p:cNvPr id="1138" name="Google Shape;1138;p197"/>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914400" marR="0" lvl="1" indent="-381000"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371600" marR="0" lvl="2" indent="-355600"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1828800" marR="0" lvl="3"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2286000" marR="0" lvl="4"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2743200" marR="0" lvl="5"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3200400" marR="0" lvl="6"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3657600" marR="0" lvl="7"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4114800" marR="0" lvl="8" indent="-342900"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
        <p:nvSpPr>
          <p:cNvPr id="1139" name="Google Shape;1139;p197"/>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lvl="0" indent="0" algn="r" rtl="0">
              <a:buClr>
                <a:srgbClr val="000000"/>
              </a:buClr>
              <a:buSzPts val="1733"/>
              <a:buFont typeface="Proxima Nova"/>
              <a:buNone/>
              <a:defRPr sz="1733">
                <a:solidFill>
                  <a:srgbClr val="000000"/>
                </a:solidFill>
                <a:latin typeface="Proxima Nova"/>
                <a:ea typeface="Proxima Nova"/>
                <a:cs typeface="Proxima Nova"/>
                <a:sym typeface="Proxima Nova"/>
              </a:defRPr>
            </a:lvl1pPr>
            <a:lvl2pPr marL="0" lvl="1" indent="0" algn="r" rtl="0">
              <a:buClr>
                <a:srgbClr val="000000"/>
              </a:buClr>
              <a:buSzPts val="1733"/>
              <a:buFont typeface="Proxima Nova"/>
              <a:buNone/>
              <a:defRPr sz="1733">
                <a:solidFill>
                  <a:srgbClr val="000000"/>
                </a:solidFill>
                <a:latin typeface="Proxima Nova"/>
                <a:ea typeface="Proxima Nova"/>
                <a:cs typeface="Proxima Nova"/>
                <a:sym typeface="Proxima Nova"/>
              </a:defRPr>
            </a:lvl2pPr>
            <a:lvl3pPr marL="0" lvl="2" indent="0" algn="r" rtl="0">
              <a:buClr>
                <a:srgbClr val="000000"/>
              </a:buClr>
              <a:buSzPts val="1733"/>
              <a:buFont typeface="Proxima Nova"/>
              <a:buNone/>
              <a:defRPr sz="1733">
                <a:solidFill>
                  <a:srgbClr val="000000"/>
                </a:solidFill>
                <a:latin typeface="Proxima Nova"/>
                <a:ea typeface="Proxima Nova"/>
                <a:cs typeface="Proxima Nova"/>
                <a:sym typeface="Proxima Nova"/>
              </a:defRPr>
            </a:lvl3pPr>
            <a:lvl4pPr marL="0" lvl="3" indent="0" algn="r" rtl="0">
              <a:buClr>
                <a:srgbClr val="000000"/>
              </a:buClr>
              <a:buSzPts val="1733"/>
              <a:buFont typeface="Proxima Nova"/>
              <a:buNone/>
              <a:defRPr sz="1733">
                <a:solidFill>
                  <a:srgbClr val="000000"/>
                </a:solidFill>
                <a:latin typeface="Proxima Nova"/>
                <a:ea typeface="Proxima Nova"/>
                <a:cs typeface="Proxima Nova"/>
                <a:sym typeface="Proxima Nova"/>
              </a:defRPr>
            </a:lvl4pPr>
            <a:lvl5pPr marL="0" lvl="4" indent="0" algn="r" rtl="0">
              <a:buClr>
                <a:srgbClr val="000000"/>
              </a:buClr>
              <a:buSzPts val="1733"/>
              <a:buFont typeface="Proxima Nova"/>
              <a:buNone/>
              <a:defRPr sz="1733">
                <a:solidFill>
                  <a:srgbClr val="000000"/>
                </a:solidFill>
                <a:latin typeface="Proxima Nova"/>
                <a:ea typeface="Proxima Nova"/>
                <a:cs typeface="Proxima Nova"/>
                <a:sym typeface="Proxima Nova"/>
              </a:defRPr>
            </a:lvl5pPr>
            <a:lvl6pPr marL="0" lvl="5" indent="0" algn="r" rtl="0">
              <a:buClr>
                <a:srgbClr val="000000"/>
              </a:buClr>
              <a:buSzPts val="1733"/>
              <a:buFont typeface="Proxima Nova"/>
              <a:buNone/>
              <a:defRPr sz="1733">
                <a:solidFill>
                  <a:srgbClr val="000000"/>
                </a:solidFill>
                <a:latin typeface="Proxima Nova"/>
                <a:ea typeface="Proxima Nova"/>
                <a:cs typeface="Proxima Nova"/>
                <a:sym typeface="Proxima Nova"/>
              </a:defRPr>
            </a:lvl6pPr>
            <a:lvl7pPr marL="0" lvl="6" indent="0" algn="r" rtl="0">
              <a:buClr>
                <a:srgbClr val="000000"/>
              </a:buClr>
              <a:buSzPts val="1733"/>
              <a:buFont typeface="Proxima Nova"/>
              <a:buNone/>
              <a:defRPr sz="1733">
                <a:solidFill>
                  <a:srgbClr val="000000"/>
                </a:solidFill>
                <a:latin typeface="Proxima Nova"/>
                <a:ea typeface="Proxima Nova"/>
                <a:cs typeface="Proxima Nova"/>
                <a:sym typeface="Proxima Nova"/>
              </a:defRPr>
            </a:lvl7pPr>
            <a:lvl8pPr marL="0" lvl="7" indent="0" algn="r" rtl="0">
              <a:buClr>
                <a:srgbClr val="000000"/>
              </a:buClr>
              <a:buSzPts val="1733"/>
              <a:buFont typeface="Proxima Nova"/>
              <a:buNone/>
              <a:defRPr sz="1733">
                <a:solidFill>
                  <a:srgbClr val="000000"/>
                </a:solidFill>
                <a:latin typeface="Proxima Nova"/>
                <a:ea typeface="Proxima Nova"/>
                <a:cs typeface="Proxima Nova"/>
                <a:sym typeface="Proxima Nova"/>
              </a:defRPr>
            </a:lvl8pPr>
            <a:lvl9pPr marL="0" lvl="8" indent="0" algn="r" rtl="0">
              <a:buClr>
                <a:srgbClr val="000000"/>
              </a:buClr>
              <a:buSzPts val="1733"/>
              <a:buFont typeface="Proxima Nova"/>
              <a:buNone/>
              <a:defRPr sz="1733">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ue Bar">
  <p:cSld name="Blue Bar">
    <p:spTree>
      <p:nvGrpSpPr>
        <p:cNvPr id="1" name="Shape 1140"/>
        <p:cNvGrpSpPr/>
        <p:nvPr/>
      </p:nvGrpSpPr>
      <p:grpSpPr>
        <a:xfrm>
          <a:off x="0" y="0"/>
          <a:ext cx="0" cy="0"/>
          <a:chOff x="0" y="0"/>
          <a:chExt cx="0" cy="0"/>
        </a:xfrm>
      </p:grpSpPr>
      <p:sp>
        <p:nvSpPr>
          <p:cNvPr id="1141" name="Google Shape;1141;p198"/>
          <p:cNvSpPr/>
          <p:nvPr/>
        </p:nvSpPr>
        <p:spPr>
          <a:xfrm>
            <a:off x="9467" y="6318067"/>
            <a:ext cx="12182400" cy="540000"/>
          </a:xfrm>
          <a:prstGeom prst="rect">
            <a:avLst/>
          </a:prstGeom>
          <a:solidFill>
            <a:srgbClr val="03456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42" name="Google Shape;1142;p198"/>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Autofit/>
          </a:bodyPr>
          <a:lstStyle>
            <a:lvl1pPr lvl="0" algn="l" rtl="0">
              <a:lnSpc>
                <a:spcPct val="90000"/>
              </a:lnSpc>
              <a:spcBef>
                <a:spcPts val="0"/>
              </a:spcBef>
              <a:spcAft>
                <a:spcPts val="0"/>
              </a:spcAft>
              <a:buClr>
                <a:schemeClr val="dk1"/>
              </a:buClr>
              <a:buSzPts val="1400"/>
              <a:buNone/>
              <a:defRPr sz="3466"/>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43" name="Google Shape;1143;p198"/>
          <p:cNvSpPr txBox="1">
            <a:spLocks noGrp="1"/>
          </p:cNvSpPr>
          <p:nvPr>
            <p:ph type="body" idx="1"/>
          </p:nvPr>
        </p:nvSpPr>
        <p:spPr>
          <a:xfrm>
            <a:off x="452845" y="1253331"/>
            <a:ext cx="11320800" cy="43512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1333"/>
              </a:spcBef>
              <a:spcAft>
                <a:spcPts val="0"/>
              </a:spcAft>
              <a:buClr>
                <a:schemeClr val="dk1"/>
              </a:buClr>
              <a:buSzPts val="1800"/>
              <a:buChar char="●"/>
              <a:defRPr/>
            </a:lvl1pPr>
            <a:lvl2pPr marL="914400" lvl="1" indent="-342900" algn="l" rtl="0">
              <a:lnSpc>
                <a:spcPct val="100000"/>
              </a:lnSpc>
              <a:spcBef>
                <a:spcPts val="1600"/>
              </a:spcBef>
              <a:spcAft>
                <a:spcPts val="0"/>
              </a:spcAft>
              <a:buClr>
                <a:schemeClr val="dk1"/>
              </a:buClr>
              <a:buSzPts val="1800"/>
              <a:buChar char="○"/>
              <a:defRPr/>
            </a:lvl2pPr>
            <a:lvl3pPr marL="1371600" lvl="2" indent="-342900" algn="l" rtl="0">
              <a:lnSpc>
                <a:spcPct val="100000"/>
              </a:lnSpc>
              <a:spcBef>
                <a:spcPts val="1600"/>
              </a:spcBef>
              <a:spcAft>
                <a:spcPts val="0"/>
              </a:spcAft>
              <a:buClr>
                <a:schemeClr val="dk1"/>
              </a:buClr>
              <a:buSzPts val="1800"/>
              <a:buChar char="■"/>
              <a:defRPr/>
            </a:lvl3pPr>
            <a:lvl4pPr marL="1828800" lvl="3" indent="-342900" algn="l" rtl="0">
              <a:lnSpc>
                <a:spcPct val="100000"/>
              </a:lnSpc>
              <a:spcBef>
                <a:spcPts val="1600"/>
              </a:spcBef>
              <a:spcAft>
                <a:spcPts val="0"/>
              </a:spcAft>
              <a:buClr>
                <a:schemeClr val="dk1"/>
              </a:buClr>
              <a:buSzPts val="1800"/>
              <a:buChar char="●"/>
              <a:defRPr/>
            </a:lvl4pPr>
            <a:lvl5pPr marL="2286000" lvl="4" indent="-342900" algn="l" rtl="0">
              <a:lnSpc>
                <a:spcPct val="100000"/>
              </a:lnSpc>
              <a:spcBef>
                <a:spcPts val="1600"/>
              </a:spcBef>
              <a:spcAft>
                <a:spcPts val="0"/>
              </a:spcAft>
              <a:buClr>
                <a:schemeClr val="dk1"/>
              </a:buClr>
              <a:buSzPts val="1800"/>
              <a:buChar char="○"/>
              <a:defRPr/>
            </a:lvl5pPr>
            <a:lvl6pPr marL="2743200" lvl="5" indent="-342900" algn="l" rtl="0">
              <a:lnSpc>
                <a:spcPct val="100000"/>
              </a:lnSpc>
              <a:spcBef>
                <a:spcPts val="1600"/>
              </a:spcBef>
              <a:spcAft>
                <a:spcPts val="0"/>
              </a:spcAft>
              <a:buClr>
                <a:schemeClr val="dk1"/>
              </a:buClr>
              <a:buSzPts val="1800"/>
              <a:buChar char="■"/>
              <a:defRPr/>
            </a:lvl6pPr>
            <a:lvl7pPr marL="3200400" lvl="6" indent="-342900" algn="l" rtl="0">
              <a:lnSpc>
                <a:spcPct val="100000"/>
              </a:lnSpc>
              <a:spcBef>
                <a:spcPts val="1600"/>
              </a:spcBef>
              <a:spcAft>
                <a:spcPts val="0"/>
              </a:spcAft>
              <a:buClr>
                <a:schemeClr val="dk1"/>
              </a:buClr>
              <a:buSzPts val="1800"/>
              <a:buChar char="●"/>
              <a:defRPr/>
            </a:lvl7pPr>
            <a:lvl8pPr marL="3657600" lvl="7" indent="-342900" algn="l" rtl="0">
              <a:lnSpc>
                <a:spcPct val="100000"/>
              </a:lnSpc>
              <a:spcBef>
                <a:spcPts val="1600"/>
              </a:spcBef>
              <a:spcAft>
                <a:spcPts val="0"/>
              </a:spcAft>
              <a:buClr>
                <a:schemeClr val="dk1"/>
              </a:buClr>
              <a:buSzPts val="1800"/>
              <a:buChar char="○"/>
              <a:defRPr/>
            </a:lvl8pPr>
            <a:lvl9pPr marL="4114800" lvl="8" indent="-342900" algn="l" rtl="0">
              <a:lnSpc>
                <a:spcPct val="100000"/>
              </a:lnSpc>
              <a:spcBef>
                <a:spcPts val="1600"/>
              </a:spcBef>
              <a:spcAft>
                <a:spcPts val="1600"/>
              </a:spcAft>
              <a:buClr>
                <a:schemeClr val="dk1"/>
              </a:buClr>
              <a:buSzPts val="1800"/>
              <a:buChar char="■"/>
              <a:defRPr/>
            </a:lvl9pPr>
          </a:lstStyle>
          <a:p>
            <a:endParaRPr/>
          </a:p>
        </p:txBody>
      </p:sp>
      <p:sp>
        <p:nvSpPr>
          <p:cNvPr id="1144" name="Google Shape;1144;p198"/>
          <p:cNvSpPr txBox="1">
            <a:spLocks noGrp="1"/>
          </p:cNvSpPr>
          <p:nvPr>
            <p:ph type="sldNum" idx="12"/>
          </p:nvPr>
        </p:nvSpPr>
        <p:spPr>
          <a:xfrm>
            <a:off x="9030268"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1pPr>
            <a:lvl2pPr marL="0" lvl="1"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2pPr>
            <a:lvl3pPr marL="0" lvl="2"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3pPr>
            <a:lvl4pPr marL="0" lvl="3"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4pPr>
            <a:lvl5pPr marL="0" lvl="4"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5pPr>
            <a:lvl6pPr marL="0" lvl="5"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6pPr>
            <a:lvl7pPr marL="0" lvl="6"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7pPr>
            <a:lvl8pPr marL="0" lvl="7"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8pPr>
            <a:lvl9pPr marL="0" lvl="8" indent="0" algn="r" rtl="0">
              <a:spcBef>
                <a:spcPts val="0"/>
              </a:spcBef>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1145" name="Google Shape;1145;p198" descr="A picture containing object&#10;&#10;Description generated with high confidence"/>
          <p:cNvPicPr preferRelativeResize="0"/>
          <p:nvPr/>
        </p:nvPicPr>
        <p:blipFill rotWithShape="1">
          <a:blip r:embed="rId2">
            <a:alphaModFix/>
          </a:blip>
          <a:srcRect/>
          <a:stretch/>
        </p:blipFill>
        <p:spPr>
          <a:xfrm>
            <a:off x="224636" y="6465927"/>
            <a:ext cx="1030800" cy="2443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Plain White 3">
  <p:cSld name="Plain White 3">
    <p:spTree>
      <p:nvGrpSpPr>
        <p:cNvPr id="1" name="Shape 1146"/>
        <p:cNvGrpSpPr/>
        <p:nvPr/>
      </p:nvGrpSpPr>
      <p:grpSpPr>
        <a:xfrm>
          <a:off x="0" y="0"/>
          <a:ext cx="0" cy="0"/>
          <a:chOff x="0" y="0"/>
          <a:chExt cx="0" cy="0"/>
        </a:xfrm>
      </p:grpSpPr>
      <p:sp>
        <p:nvSpPr>
          <p:cNvPr id="1147" name="Google Shape;1147;p199"/>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1148" name="Google Shape;1148;p199"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149" name="Google Shape;1149;p199"/>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2800"/>
              <a:buNone/>
              <a:defRPr sz="2400"/>
            </a:lvl2pPr>
            <a:lvl3pPr lvl="2" algn="l" rtl="0">
              <a:lnSpc>
                <a:spcPct val="100000"/>
              </a:lnSpc>
              <a:spcBef>
                <a:spcPts val="0"/>
              </a:spcBef>
              <a:spcAft>
                <a:spcPts val="0"/>
              </a:spcAft>
              <a:buSzPts val="2800"/>
              <a:buNone/>
              <a:defRPr sz="2400"/>
            </a:lvl3pPr>
            <a:lvl4pPr lvl="3" algn="l" rtl="0">
              <a:lnSpc>
                <a:spcPct val="100000"/>
              </a:lnSpc>
              <a:spcBef>
                <a:spcPts val="0"/>
              </a:spcBef>
              <a:spcAft>
                <a:spcPts val="0"/>
              </a:spcAft>
              <a:buSzPts val="2800"/>
              <a:buNone/>
              <a:defRPr sz="2400"/>
            </a:lvl4pPr>
            <a:lvl5pPr lvl="4" algn="l" rtl="0">
              <a:lnSpc>
                <a:spcPct val="100000"/>
              </a:lnSpc>
              <a:spcBef>
                <a:spcPts val="0"/>
              </a:spcBef>
              <a:spcAft>
                <a:spcPts val="0"/>
              </a:spcAft>
              <a:buSzPts val="2800"/>
              <a:buNone/>
              <a:defRPr sz="2400"/>
            </a:lvl5pPr>
            <a:lvl6pPr lvl="5" algn="l" rtl="0">
              <a:lnSpc>
                <a:spcPct val="100000"/>
              </a:lnSpc>
              <a:spcBef>
                <a:spcPts val="0"/>
              </a:spcBef>
              <a:spcAft>
                <a:spcPts val="0"/>
              </a:spcAft>
              <a:buSzPts val="2800"/>
              <a:buNone/>
              <a:defRPr sz="2400"/>
            </a:lvl6pPr>
            <a:lvl7pPr lvl="6" algn="l" rtl="0">
              <a:lnSpc>
                <a:spcPct val="100000"/>
              </a:lnSpc>
              <a:spcBef>
                <a:spcPts val="0"/>
              </a:spcBef>
              <a:spcAft>
                <a:spcPts val="0"/>
              </a:spcAft>
              <a:buSzPts val="2800"/>
              <a:buNone/>
              <a:defRPr sz="2400"/>
            </a:lvl7pPr>
            <a:lvl8pPr lvl="7" algn="l" rtl="0">
              <a:lnSpc>
                <a:spcPct val="100000"/>
              </a:lnSpc>
              <a:spcBef>
                <a:spcPts val="0"/>
              </a:spcBef>
              <a:spcAft>
                <a:spcPts val="0"/>
              </a:spcAft>
              <a:buSzPts val="2800"/>
              <a:buNone/>
              <a:defRPr sz="2400"/>
            </a:lvl8pPr>
            <a:lvl9pPr lvl="8" algn="l" rtl="0">
              <a:lnSpc>
                <a:spcPct val="100000"/>
              </a:lnSpc>
              <a:spcBef>
                <a:spcPts val="0"/>
              </a:spcBef>
              <a:spcAft>
                <a:spcPts val="0"/>
              </a:spcAft>
              <a:buSzPts val="2800"/>
              <a:buNone/>
              <a:defRPr sz="2400"/>
            </a:lvl9pPr>
          </a:lstStyle>
          <a:p>
            <a:endParaRPr/>
          </a:p>
        </p:txBody>
      </p:sp>
      <p:sp>
        <p:nvSpPr>
          <p:cNvPr id="1150" name="Google Shape;1150;p199"/>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914400" marR="0" lvl="1" indent="-381000"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371600" marR="0" lvl="2" indent="-355600"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1828800" marR="0" lvl="3"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2286000" marR="0" lvl="4"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2743200" marR="0" lvl="5"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3200400" marR="0" lvl="6"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3657600" marR="0" lvl="7" indent="-342900"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4114800" marR="0" lvl="8" indent="-342900"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
        <p:nvSpPr>
          <p:cNvPr id="1151" name="Google Shape;1151;p199"/>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t" anchorCtr="0">
            <a:noAutofit/>
          </a:bodyPr>
          <a:lstStyle>
            <a:lvl1pPr marL="0" lvl="0" indent="0" algn="r" rtl="0">
              <a:buClr>
                <a:srgbClr val="000000"/>
              </a:buClr>
              <a:buSzPts val="1733"/>
              <a:buFont typeface="Proxima Nova"/>
              <a:buNone/>
              <a:defRPr sz="1733">
                <a:solidFill>
                  <a:srgbClr val="000000"/>
                </a:solidFill>
                <a:latin typeface="Proxima Nova"/>
                <a:ea typeface="Proxima Nova"/>
                <a:cs typeface="Proxima Nova"/>
                <a:sym typeface="Proxima Nova"/>
              </a:defRPr>
            </a:lvl1pPr>
            <a:lvl2pPr marL="0" lvl="1" indent="0" algn="r" rtl="0">
              <a:buClr>
                <a:srgbClr val="000000"/>
              </a:buClr>
              <a:buSzPts val="1733"/>
              <a:buFont typeface="Proxima Nova"/>
              <a:buNone/>
              <a:defRPr sz="1733">
                <a:solidFill>
                  <a:srgbClr val="000000"/>
                </a:solidFill>
                <a:latin typeface="Proxima Nova"/>
                <a:ea typeface="Proxima Nova"/>
                <a:cs typeface="Proxima Nova"/>
                <a:sym typeface="Proxima Nova"/>
              </a:defRPr>
            </a:lvl2pPr>
            <a:lvl3pPr marL="0" lvl="2" indent="0" algn="r" rtl="0">
              <a:buClr>
                <a:srgbClr val="000000"/>
              </a:buClr>
              <a:buSzPts val="1733"/>
              <a:buFont typeface="Proxima Nova"/>
              <a:buNone/>
              <a:defRPr sz="1733">
                <a:solidFill>
                  <a:srgbClr val="000000"/>
                </a:solidFill>
                <a:latin typeface="Proxima Nova"/>
                <a:ea typeface="Proxima Nova"/>
                <a:cs typeface="Proxima Nova"/>
                <a:sym typeface="Proxima Nova"/>
              </a:defRPr>
            </a:lvl3pPr>
            <a:lvl4pPr marL="0" lvl="3" indent="0" algn="r" rtl="0">
              <a:buClr>
                <a:srgbClr val="000000"/>
              </a:buClr>
              <a:buSzPts val="1733"/>
              <a:buFont typeface="Proxima Nova"/>
              <a:buNone/>
              <a:defRPr sz="1733">
                <a:solidFill>
                  <a:srgbClr val="000000"/>
                </a:solidFill>
                <a:latin typeface="Proxima Nova"/>
                <a:ea typeface="Proxima Nova"/>
                <a:cs typeface="Proxima Nova"/>
                <a:sym typeface="Proxima Nova"/>
              </a:defRPr>
            </a:lvl4pPr>
            <a:lvl5pPr marL="0" lvl="4" indent="0" algn="r" rtl="0">
              <a:buClr>
                <a:srgbClr val="000000"/>
              </a:buClr>
              <a:buSzPts val="1733"/>
              <a:buFont typeface="Proxima Nova"/>
              <a:buNone/>
              <a:defRPr sz="1733">
                <a:solidFill>
                  <a:srgbClr val="000000"/>
                </a:solidFill>
                <a:latin typeface="Proxima Nova"/>
                <a:ea typeface="Proxima Nova"/>
                <a:cs typeface="Proxima Nova"/>
                <a:sym typeface="Proxima Nova"/>
              </a:defRPr>
            </a:lvl5pPr>
            <a:lvl6pPr marL="0" lvl="5" indent="0" algn="r" rtl="0">
              <a:buClr>
                <a:srgbClr val="000000"/>
              </a:buClr>
              <a:buSzPts val="1733"/>
              <a:buFont typeface="Proxima Nova"/>
              <a:buNone/>
              <a:defRPr sz="1733">
                <a:solidFill>
                  <a:srgbClr val="000000"/>
                </a:solidFill>
                <a:latin typeface="Proxima Nova"/>
                <a:ea typeface="Proxima Nova"/>
                <a:cs typeface="Proxima Nova"/>
                <a:sym typeface="Proxima Nova"/>
              </a:defRPr>
            </a:lvl6pPr>
            <a:lvl7pPr marL="0" lvl="6" indent="0" algn="r" rtl="0">
              <a:buClr>
                <a:srgbClr val="000000"/>
              </a:buClr>
              <a:buSzPts val="1733"/>
              <a:buFont typeface="Proxima Nova"/>
              <a:buNone/>
              <a:defRPr sz="1733">
                <a:solidFill>
                  <a:srgbClr val="000000"/>
                </a:solidFill>
                <a:latin typeface="Proxima Nova"/>
                <a:ea typeface="Proxima Nova"/>
                <a:cs typeface="Proxima Nova"/>
                <a:sym typeface="Proxima Nova"/>
              </a:defRPr>
            </a:lvl7pPr>
            <a:lvl8pPr marL="0" lvl="7" indent="0" algn="r" rtl="0">
              <a:buClr>
                <a:srgbClr val="000000"/>
              </a:buClr>
              <a:buSzPts val="1733"/>
              <a:buFont typeface="Proxima Nova"/>
              <a:buNone/>
              <a:defRPr sz="1733">
                <a:solidFill>
                  <a:srgbClr val="000000"/>
                </a:solidFill>
                <a:latin typeface="Proxima Nova"/>
                <a:ea typeface="Proxima Nova"/>
                <a:cs typeface="Proxima Nova"/>
                <a:sym typeface="Proxima Nova"/>
              </a:defRPr>
            </a:lvl8pPr>
            <a:lvl9pPr marL="0" lvl="8" indent="0" algn="r" rtl="0">
              <a:buClr>
                <a:srgbClr val="000000"/>
              </a:buClr>
              <a:buSzPts val="1733"/>
              <a:buFont typeface="Proxima Nova"/>
              <a:buNone/>
              <a:defRPr sz="1733">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3" name="Google Shape;11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p21"/>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152"/>
        <p:cNvGrpSpPr/>
        <p:nvPr/>
      </p:nvGrpSpPr>
      <p:grpSpPr>
        <a:xfrm>
          <a:off x="0" y="0"/>
          <a:ext cx="0" cy="0"/>
          <a:chOff x="0" y="0"/>
          <a:chExt cx="0" cy="0"/>
        </a:xfrm>
      </p:grpSpPr>
      <p:sp>
        <p:nvSpPr>
          <p:cNvPr id="1153" name="Google Shape;1153;p200"/>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1154" name="Google Shape;1154;p200"/>
          <p:cNvPicPr preferRelativeResize="0"/>
          <p:nvPr/>
        </p:nvPicPr>
        <p:blipFill rotWithShape="1">
          <a:blip r:embed="rId2">
            <a:alphaModFix/>
          </a:blip>
          <a:srcRect/>
          <a:stretch/>
        </p:blipFill>
        <p:spPr>
          <a:xfrm>
            <a:off x="357298" y="6464300"/>
            <a:ext cx="886699" cy="257325"/>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5"/>
        <p:cNvGrpSpPr/>
        <p:nvPr/>
      </p:nvGrpSpPr>
      <p:grpSpPr>
        <a:xfrm>
          <a:off x="0" y="0"/>
          <a:ext cx="0" cy="0"/>
          <a:chOff x="0" y="0"/>
          <a:chExt cx="0" cy="0"/>
        </a:xfrm>
      </p:grpSpPr>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61"/>
        <p:cNvGrpSpPr/>
        <p:nvPr/>
      </p:nvGrpSpPr>
      <p:grpSpPr>
        <a:xfrm>
          <a:off x="0" y="0"/>
          <a:ext cx="0" cy="0"/>
          <a:chOff x="0" y="0"/>
          <a:chExt cx="0" cy="0"/>
        </a:xfrm>
      </p:grpSpPr>
      <p:sp>
        <p:nvSpPr>
          <p:cNvPr id="1162" name="Google Shape;1162;p20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3" name="Google Shape;1163;p20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164" name="Google Shape;1164;p2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5" name="Google Shape;1165;p20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6" name="Google Shape;1166;p2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7"/>
        <p:cNvGrpSpPr/>
        <p:nvPr/>
      </p:nvGrpSpPr>
      <p:grpSpPr>
        <a:xfrm>
          <a:off x="0" y="0"/>
          <a:ext cx="0" cy="0"/>
          <a:chOff x="0" y="0"/>
          <a:chExt cx="0" cy="0"/>
        </a:xfrm>
      </p:grpSpPr>
      <p:sp>
        <p:nvSpPr>
          <p:cNvPr id="1168" name="Google Shape;1168;p2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9" name="Google Shape;1169;p20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70" name="Google Shape;1170;p20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1" name="Google Shape;1171;p20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2"/>
        <p:cNvGrpSpPr/>
        <p:nvPr/>
      </p:nvGrpSpPr>
      <p:grpSpPr>
        <a:xfrm>
          <a:off x="0" y="0"/>
          <a:ext cx="0" cy="0"/>
          <a:chOff x="0" y="0"/>
          <a:chExt cx="0" cy="0"/>
        </a:xfrm>
      </p:grpSpPr>
      <p:sp>
        <p:nvSpPr>
          <p:cNvPr id="1173" name="Google Shape;1173;p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4" name="Google Shape;1174;p20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75" name="Google Shape;1175;p20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76" name="Google Shape;1176;p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7" name="Google Shape;1177;p20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78"/>
        <p:cNvGrpSpPr/>
        <p:nvPr/>
      </p:nvGrpSpPr>
      <p:grpSpPr>
        <a:xfrm>
          <a:off x="0" y="0"/>
          <a:ext cx="0" cy="0"/>
          <a:chOff x="0" y="0"/>
          <a:chExt cx="0" cy="0"/>
        </a:xfrm>
      </p:grpSpPr>
      <p:sp>
        <p:nvSpPr>
          <p:cNvPr id="1179" name="Google Shape;1179;p20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0" name="Google Shape;1180;p20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81" name="Google Shape;1181;p2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2" name="Google Shape;1182;p206"/>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3" name="Google Shape;1183;p2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4"/>
        <p:cNvGrpSpPr/>
        <p:nvPr/>
      </p:nvGrpSpPr>
      <p:grpSpPr>
        <a:xfrm>
          <a:off x="0" y="0"/>
          <a:ext cx="0" cy="0"/>
          <a:chOff x="0" y="0"/>
          <a:chExt cx="0" cy="0"/>
        </a:xfrm>
      </p:grpSpPr>
      <p:sp>
        <p:nvSpPr>
          <p:cNvPr id="1185" name="Google Shape;1185;p20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6" name="Google Shape;1186;p20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7" name="Google Shape;1187;p20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88" name="Google Shape;1188;p20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9" name="Google Shape;1189;p20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0" name="Google Shape;1190;p20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1" name="Google Shape;1191;p20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92"/>
        <p:cNvGrpSpPr/>
        <p:nvPr/>
      </p:nvGrpSpPr>
      <p:grpSpPr>
        <a:xfrm>
          <a:off x="0" y="0"/>
          <a:ext cx="0" cy="0"/>
          <a:chOff x="0" y="0"/>
          <a:chExt cx="0" cy="0"/>
        </a:xfrm>
      </p:grpSpPr>
      <p:sp>
        <p:nvSpPr>
          <p:cNvPr id="1193" name="Google Shape;1193;p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4" name="Google Shape;1194;p2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5" name="Google Shape;1195;p20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96"/>
        <p:cNvGrpSpPr/>
        <p:nvPr/>
      </p:nvGrpSpPr>
      <p:grpSpPr>
        <a:xfrm>
          <a:off x="0" y="0"/>
          <a:ext cx="0" cy="0"/>
          <a:chOff x="0" y="0"/>
          <a:chExt cx="0" cy="0"/>
        </a:xfrm>
      </p:grpSpPr>
      <p:sp>
        <p:nvSpPr>
          <p:cNvPr id="1197" name="Google Shape;1197;p2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8" name="Google Shape;1198;p20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199"/>
        <p:cNvGrpSpPr/>
        <p:nvPr/>
      </p:nvGrpSpPr>
      <p:grpSpPr>
        <a:xfrm>
          <a:off x="0" y="0"/>
          <a:ext cx="0" cy="0"/>
          <a:chOff x="0" y="0"/>
          <a:chExt cx="0" cy="0"/>
        </a:xfrm>
      </p:grpSpPr>
      <p:sp>
        <p:nvSpPr>
          <p:cNvPr id="1200" name="Google Shape;1200;p2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1" name="Google Shape;1201;p21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202" name="Google Shape;1202;p21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203" name="Google Shape;1203;p2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4" name="Google Shape;1204;p2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5" name="Google Shape;1205;p2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p2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6"/>
        <p:cNvGrpSpPr/>
        <p:nvPr/>
      </p:nvGrpSpPr>
      <p:grpSpPr>
        <a:xfrm>
          <a:off x="0" y="0"/>
          <a:ext cx="0" cy="0"/>
          <a:chOff x="0" y="0"/>
          <a:chExt cx="0" cy="0"/>
        </a:xfrm>
      </p:grpSpPr>
      <p:sp>
        <p:nvSpPr>
          <p:cNvPr id="1207" name="Google Shape;1207;p2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8" name="Google Shape;1208;p211"/>
          <p:cNvSpPr>
            <a:spLocks noGrp="1"/>
          </p:cNvSpPr>
          <p:nvPr>
            <p:ph type="pic" idx="2"/>
          </p:nvPr>
        </p:nvSpPr>
        <p:spPr>
          <a:xfrm>
            <a:off x="5183188" y="987425"/>
            <a:ext cx="6172200" cy="4873500"/>
          </a:xfrm>
          <a:prstGeom prst="rect">
            <a:avLst/>
          </a:prstGeom>
          <a:noFill/>
          <a:ln>
            <a:noFill/>
          </a:ln>
        </p:spPr>
      </p:sp>
      <p:sp>
        <p:nvSpPr>
          <p:cNvPr id="1209" name="Google Shape;1209;p21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210" name="Google Shape;1210;p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1" name="Google Shape;1211;p2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2"/>
        <p:cNvGrpSpPr/>
        <p:nvPr/>
      </p:nvGrpSpPr>
      <p:grpSpPr>
        <a:xfrm>
          <a:off x="0" y="0"/>
          <a:ext cx="0" cy="0"/>
          <a:chOff x="0" y="0"/>
          <a:chExt cx="0" cy="0"/>
        </a:xfrm>
      </p:grpSpPr>
      <p:sp>
        <p:nvSpPr>
          <p:cNvPr id="1213" name="Google Shape;1213;p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4" name="Google Shape;1214;p2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5" name="Google Shape;1215;p2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6" name="Google Shape;1216;p2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7"/>
        <p:cNvGrpSpPr/>
        <p:nvPr/>
      </p:nvGrpSpPr>
      <p:grpSpPr>
        <a:xfrm>
          <a:off x="0" y="0"/>
          <a:ext cx="0" cy="0"/>
          <a:chOff x="0" y="0"/>
          <a:chExt cx="0" cy="0"/>
        </a:xfrm>
      </p:grpSpPr>
      <p:sp>
        <p:nvSpPr>
          <p:cNvPr id="1218" name="Google Shape;1218;p2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9" name="Google Shape;1219;p2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0" name="Google Shape;1220;p2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1" name="Google Shape;1221;p2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222"/>
        <p:cNvGrpSpPr/>
        <p:nvPr/>
      </p:nvGrpSpPr>
      <p:grpSpPr>
        <a:xfrm>
          <a:off x="0" y="0"/>
          <a:ext cx="0" cy="0"/>
          <a:chOff x="0" y="0"/>
          <a:chExt cx="0" cy="0"/>
        </a:xfrm>
      </p:grpSpPr>
      <p:sp>
        <p:nvSpPr>
          <p:cNvPr id="1223" name="Google Shape;1223;p21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224"/>
        <p:cNvGrpSpPr/>
        <p:nvPr/>
      </p:nvGrpSpPr>
      <p:grpSpPr>
        <a:xfrm>
          <a:off x="0" y="0"/>
          <a:ext cx="0" cy="0"/>
          <a:chOff x="0" y="0"/>
          <a:chExt cx="0" cy="0"/>
        </a:xfrm>
      </p:grpSpPr>
      <p:sp>
        <p:nvSpPr>
          <p:cNvPr id="1225" name="Google Shape;1225;p215"/>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226" name="Google Shape;1226;p215"/>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227" name="Google Shape;1227;p21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8"/>
        <p:cNvGrpSpPr/>
        <p:nvPr/>
      </p:nvGrpSpPr>
      <p:grpSpPr>
        <a:xfrm>
          <a:off x="0" y="0"/>
          <a:ext cx="0" cy="0"/>
          <a:chOff x="0" y="0"/>
          <a:chExt cx="0" cy="0"/>
        </a:xfrm>
      </p:grpSpPr>
      <p:sp>
        <p:nvSpPr>
          <p:cNvPr id="1229" name="Google Shape;1229;p216"/>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1230" name="Google Shape;1230;p216"/>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1231" name="Google Shape;1231;p216"/>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2" name="Google Shape;1232;p21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233"/>
        <p:cNvGrpSpPr/>
        <p:nvPr/>
      </p:nvGrpSpPr>
      <p:grpSpPr>
        <a:xfrm>
          <a:off x="0" y="0"/>
          <a:ext cx="0" cy="0"/>
          <a:chOff x="0" y="0"/>
          <a:chExt cx="0" cy="0"/>
        </a:xfrm>
      </p:grpSpPr>
      <p:pic>
        <p:nvPicPr>
          <p:cNvPr id="1234" name="Google Shape;1234;p217"/>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1235" name="Google Shape;1235;p217"/>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sp>
        <p:nvSpPr>
          <p:cNvPr id="1236" name="Google Shape;1236;p217"/>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rtl="0">
              <a:spcBef>
                <a:spcPts val="1000"/>
              </a:spcBef>
              <a:spcAft>
                <a:spcPts val="0"/>
              </a:spcAft>
              <a:buClr>
                <a:schemeClr val="dk2"/>
              </a:buClr>
              <a:buSzPts val="6700"/>
              <a:buFont typeface="Lato"/>
              <a:buNone/>
              <a:defRPr sz="6700" b="1">
                <a:solidFill>
                  <a:schemeClr val="dk2"/>
                </a:solidFill>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1237" name="Google Shape;1237;p217" descr="gray-sparks.png"/>
          <p:cNvPicPr preferRelativeResize="0"/>
          <p:nvPr/>
        </p:nvPicPr>
        <p:blipFill rotWithShape="1">
          <a:blip r:embed="rId3">
            <a:alphaModFix/>
          </a:blip>
          <a:srcRect/>
          <a:stretch/>
        </p:blipFill>
        <p:spPr>
          <a:xfrm>
            <a:off x="-1129351" y="-12329"/>
            <a:ext cx="7817100" cy="3624300"/>
          </a:xfrm>
          <a:prstGeom prst="rect">
            <a:avLst/>
          </a:prstGeom>
          <a:noFill/>
          <a:ln>
            <a:noFill/>
          </a:ln>
        </p:spPr>
      </p:pic>
      <p:sp>
        <p:nvSpPr>
          <p:cNvPr id="1238" name="Google Shape;1238;p21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solidFill>
                  <a:schemeClr val="dk2"/>
                </a:solidFill>
              </a:defRPr>
            </a:lvl1pPr>
            <a:lvl2pPr lvl="1" rtl="0">
              <a:buNone/>
              <a:defRPr sz="1900">
                <a:solidFill>
                  <a:schemeClr val="dk2"/>
                </a:solidFill>
              </a:defRPr>
            </a:lvl2pPr>
            <a:lvl3pPr lvl="2" rtl="0">
              <a:buNone/>
              <a:defRPr sz="1900">
                <a:solidFill>
                  <a:schemeClr val="dk2"/>
                </a:solidFill>
              </a:defRPr>
            </a:lvl3pPr>
            <a:lvl4pPr lvl="3" rtl="0">
              <a:buNone/>
              <a:defRPr sz="1900">
                <a:solidFill>
                  <a:schemeClr val="dk2"/>
                </a:solidFill>
              </a:defRPr>
            </a:lvl4pPr>
            <a:lvl5pPr lvl="4" rtl="0">
              <a:buNone/>
              <a:defRPr sz="1900">
                <a:solidFill>
                  <a:schemeClr val="dk2"/>
                </a:solidFill>
              </a:defRPr>
            </a:lvl5pPr>
            <a:lvl6pPr lvl="5" rtl="0">
              <a:buNone/>
              <a:defRPr sz="1900">
                <a:solidFill>
                  <a:schemeClr val="dk2"/>
                </a:solidFill>
              </a:defRPr>
            </a:lvl6pPr>
            <a:lvl7pPr lvl="6" rtl="0">
              <a:buNone/>
              <a:defRPr sz="1900">
                <a:solidFill>
                  <a:schemeClr val="dk2"/>
                </a:solidFill>
              </a:defRPr>
            </a:lvl7pPr>
            <a:lvl8pPr lvl="7" rtl="0">
              <a:buNone/>
              <a:defRPr sz="1900">
                <a:solidFill>
                  <a:schemeClr val="dk2"/>
                </a:solidFill>
              </a:defRPr>
            </a:lvl8pPr>
            <a:lvl9pPr lvl="8" rtl="0">
              <a:buNone/>
              <a:defRPr sz="1900">
                <a:solidFill>
                  <a:schemeClr val="dk2"/>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1239"/>
        <p:cNvGrpSpPr/>
        <p:nvPr/>
      </p:nvGrpSpPr>
      <p:grpSpPr>
        <a:xfrm>
          <a:off x="0" y="0"/>
          <a:ext cx="0" cy="0"/>
          <a:chOff x="0" y="0"/>
          <a:chExt cx="0" cy="0"/>
        </a:xfrm>
      </p:grpSpPr>
      <p:pic>
        <p:nvPicPr>
          <p:cNvPr id="1240" name="Google Shape;1240;p218"/>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1241" name="Google Shape;1241;p21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1242"/>
        <p:cNvGrpSpPr/>
        <p:nvPr/>
      </p:nvGrpSpPr>
      <p:grpSpPr>
        <a:xfrm>
          <a:off x="0" y="0"/>
          <a:ext cx="0" cy="0"/>
          <a:chOff x="0" y="0"/>
          <a:chExt cx="0" cy="0"/>
        </a:xfrm>
      </p:grpSpPr>
      <p:sp>
        <p:nvSpPr>
          <p:cNvPr id="1243" name="Google Shape;1243;p219"/>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1244" name="Google Shape;1244;p219"/>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1245" name="Google Shape;1245;p219"/>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6" name="Google Shape;1246;p219"/>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Font typeface="Arial"/>
              <a:buChar char="•"/>
              <a:defRPr sz="1100"/>
            </a:lvl1pPr>
            <a:lvl2pPr marL="914400" lvl="1" indent="-228600" rtl="0">
              <a:spcBef>
                <a:spcPts val="500"/>
              </a:spcBef>
              <a:spcAft>
                <a:spcPts val="0"/>
              </a:spcAft>
              <a:buSzPts val="1100"/>
              <a:buFont typeface="Lato"/>
              <a:buNone/>
              <a:defRPr sz="1100"/>
            </a:lvl2pPr>
            <a:lvl3pPr marL="1371600" lvl="2" indent="-228600" rtl="0">
              <a:spcBef>
                <a:spcPts val="500"/>
              </a:spcBef>
              <a:spcAft>
                <a:spcPts val="0"/>
              </a:spcAft>
              <a:buSzPts val="1100"/>
              <a:buFont typeface="Lato"/>
              <a:buNone/>
              <a:defRPr sz="1100"/>
            </a:lvl3pPr>
            <a:lvl4pPr marL="1828800" lvl="3" indent="-228600" rtl="0">
              <a:spcBef>
                <a:spcPts val="500"/>
              </a:spcBef>
              <a:spcAft>
                <a:spcPts val="0"/>
              </a:spcAft>
              <a:buSzPts val="1100"/>
              <a:buFont typeface="Lato"/>
              <a:buNone/>
              <a:defRPr sz="1100"/>
            </a:lvl4pPr>
            <a:lvl5pPr marL="2286000" lvl="4" indent="-228600" rtl="0">
              <a:spcBef>
                <a:spcPts val="500"/>
              </a:spcBef>
              <a:spcAft>
                <a:spcPts val="0"/>
              </a:spcAft>
              <a:buSzPts val="1100"/>
              <a:buFont typeface="Lato"/>
              <a:buNone/>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1247" name="Google Shape;1247;p219"/>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Char char="•"/>
              <a:defRPr sz="1100"/>
            </a:lvl1pPr>
            <a:lvl2pPr marL="914400" lvl="1" indent="-298450" rtl="0">
              <a:spcBef>
                <a:spcPts val="500"/>
              </a:spcBef>
              <a:spcAft>
                <a:spcPts val="0"/>
              </a:spcAft>
              <a:buSzPts val="1100"/>
              <a:buChar char="•"/>
              <a:defRPr sz="1100"/>
            </a:lvl2pPr>
            <a:lvl3pPr marL="1371600" lvl="2" indent="-298450" rtl="0">
              <a:spcBef>
                <a:spcPts val="500"/>
              </a:spcBef>
              <a:spcAft>
                <a:spcPts val="0"/>
              </a:spcAft>
              <a:buSzPts val="1100"/>
              <a:buChar char="•"/>
              <a:defRPr sz="1100"/>
            </a:lvl3pPr>
            <a:lvl4pPr marL="1828800" lvl="3" indent="-298450" rtl="0">
              <a:spcBef>
                <a:spcPts val="500"/>
              </a:spcBef>
              <a:spcAft>
                <a:spcPts val="0"/>
              </a:spcAft>
              <a:buSzPts val="1100"/>
              <a:buChar char="•"/>
              <a:defRPr sz="1100"/>
            </a:lvl4pPr>
            <a:lvl5pPr marL="2286000" lvl="4" indent="-298450" rtl="0">
              <a:spcBef>
                <a:spcPts val="500"/>
              </a:spcBef>
              <a:spcAft>
                <a:spcPts val="0"/>
              </a:spcAft>
              <a:buSzPts val="1100"/>
              <a:buChar char="•"/>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1248" name="Google Shape;1248;p21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1249"/>
        <p:cNvGrpSpPr/>
        <p:nvPr/>
      </p:nvGrpSpPr>
      <p:grpSpPr>
        <a:xfrm>
          <a:off x="0" y="0"/>
          <a:ext cx="0" cy="0"/>
          <a:chOff x="0" y="0"/>
          <a:chExt cx="0" cy="0"/>
        </a:xfrm>
      </p:grpSpPr>
      <p:sp>
        <p:nvSpPr>
          <p:cNvPr id="1250" name="Google Shape;1250;p220"/>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1251" name="Google Shape;1251;p220"/>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1252" name="Google Shape;1252;p220"/>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3" name="Google Shape;1253;p220"/>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rtl="0">
              <a:lnSpc>
                <a:spcPct val="100000"/>
              </a:lnSpc>
              <a:spcBef>
                <a:spcPts val="500"/>
              </a:spcBef>
              <a:spcAft>
                <a:spcPts val="0"/>
              </a:spcAft>
              <a:buSzPts val="2800"/>
              <a:buFont typeface="Georgia"/>
              <a:buAutoNum type="arabicPeriod"/>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254" name="Google Shape;1254;p220"/>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spcBef>
                <a:spcPts val="0"/>
              </a:spcBef>
              <a:spcAft>
                <a:spcPts val="0"/>
              </a:spcAft>
              <a:buNone/>
            </a:pPr>
            <a:endParaRPr sz="1900" b="0" i="0" u="none" strike="noStrike" cap="none">
              <a:solidFill>
                <a:schemeClr val="dk1"/>
              </a:solidFill>
              <a:latin typeface="Georgia"/>
              <a:ea typeface="Georgia"/>
              <a:cs typeface="Georgia"/>
              <a:sym typeface="Georgia"/>
            </a:endParaRPr>
          </a:p>
        </p:txBody>
      </p:sp>
      <p:sp>
        <p:nvSpPr>
          <p:cNvPr id="1255" name="Google Shape;1255;p22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5" name="Google Shape;125;p2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6" name="Google Shape;126;p2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7" name="Google Shape;127;p2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2 2">
  <p:cSld name="Blank2_2">
    <p:spTree>
      <p:nvGrpSpPr>
        <p:cNvPr id="1" name="Shape 1256"/>
        <p:cNvGrpSpPr/>
        <p:nvPr/>
      </p:nvGrpSpPr>
      <p:grpSpPr>
        <a:xfrm>
          <a:off x="0" y="0"/>
          <a:ext cx="0" cy="0"/>
          <a:chOff x="0" y="0"/>
          <a:chExt cx="0" cy="0"/>
        </a:xfrm>
      </p:grpSpPr>
      <p:sp>
        <p:nvSpPr>
          <p:cNvPr id="1257" name="Google Shape;1257;p221"/>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258" name="Google Shape;1258;p221"/>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259"/>
        <p:cNvGrpSpPr/>
        <p:nvPr/>
      </p:nvGrpSpPr>
      <p:grpSpPr>
        <a:xfrm>
          <a:off x="0" y="0"/>
          <a:ext cx="0" cy="0"/>
          <a:chOff x="0" y="0"/>
          <a:chExt cx="0" cy="0"/>
        </a:xfrm>
      </p:grpSpPr>
      <p:sp>
        <p:nvSpPr>
          <p:cNvPr id="1260" name="Google Shape;1260;p222"/>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261" name="Google Shape;1261;p22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262" name="Google Shape;1262;p222"/>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68"/>
        <p:cNvGrpSpPr/>
        <p:nvPr/>
      </p:nvGrpSpPr>
      <p:grpSpPr>
        <a:xfrm>
          <a:off x="0" y="0"/>
          <a:ext cx="0" cy="0"/>
          <a:chOff x="0" y="0"/>
          <a:chExt cx="0" cy="0"/>
        </a:xfrm>
      </p:grpSpPr>
      <p:sp>
        <p:nvSpPr>
          <p:cNvPr id="1269" name="Google Shape;1269;p22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0" name="Google Shape;1270;p22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71" name="Google Shape;1271;p2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2" name="Google Shape;1272;p22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3" name="Google Shape;1273;p2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74"/>
        <p:cNvGrpSpPr/>
        <p:nvPr/>
      </p:nvGrpSpPr>
      <p:grpSpPr>
        <a:xfrm>
          <a:off x="0" y="0"/>
          <a:ext cx="0" cy="0"/>
          <a:chOff x="0" y="0"/>
          <a:chExt cx="0" cy="0"/>
        </a:xfrm>
      </p:grpSpPr>
      <p:sp>
        <p:nvSpPr>
          <p:cNvPr id="1275" name="Google Shape;1275;p2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6" name="Google Shape;1276;p2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77" name="Google Shape;1277;p2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8" name="Google Shape;1278;p2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9"/>
        <p:cNvGrpSpPr/>
        <p:nvPr/>
      </p:nvGrpSpPr>
      <p:grpSpPr>
        <a:xfrm>
          <a:off x="0" y="0"/>
          <a:ext cx="0" cy="0"/>
          <a:chOff x="0" y="0"/>
          <a:chExt cx="0" cy="0"/>
        </a:xfrm>
      </p:grpSpPr>
      <p:sp>
        <p:nvSpPr>
          <p:cNvPr id="1280" name="Google Shape;1280;p2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1" name="Google Shape;1281;p22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2" name="Google Shape;1282;p22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3" name="Google Shape;1283;p2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4" name="Google Shape;1284;p22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285"/>
        <p:cNvGrpSpPr/>
        <p:nvPr/>
      </p:nvGrpSpPr>
      <p:grpSpPr>
        <a:xfrm>
          <a:off x="0" y="0"/>
          <a:ext cx="0" cy="0"/>
          <a:chOff x="0" y="0"/>
          <a:chExt cx="0" cy="0"/>
        </a:xfrm>
      </p:grpSpPr>
      <p:sp>
        <p:nvSpPr>
          <p:cNvPr id="1286" name="Google Shape;1286;p2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7" name="Google Shape;1287;p2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8" name="Google Shape;1288;p2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9" name="Google Shape;1289;p227"/>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0" name="Google Shape;1290;p2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1"/>
        <p:cNvGrpSpPr/>
        <p:nvPr/>
      </p:nvGrpSpPr>
      <p:grpSpPr>
        <a:xfrm>
          <a:off x="0" y="0"/>
          <a:ext cx="0" cy="0"/>
          <a:chOff x="0" y="0"/>
          <a:chExt cx="0" cy="0"/>
        </a:xfrm>
      </p:grpSpPr>
      <p:sp>
        <p:nvSpPr>
          <p:cNvPr id="1292" name="Google Shape;1292;p22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3" name="Google Shape;1293;p22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94" name="Google Shape;1294;p22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95" name="Google Shape;1295;p22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96" name="Google Shape;1296;p22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97" name="Google Shape;1297;p2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8" name="Google Shape;1298;p22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299"/>
        <p:cNvGrpSpPr/>
        <p:nvPr/>
      </p:nvGrpSpPr>
      <p:grpSpPr>
        <a:xfrm>
          <a:off x="0" y="0"/>
          <a:ext cx="0" cy="0"/>
          <a:chOff x="0" y="0"/>
          <a:chExt cx="0" cy="0"/>
        </a:xfrm>
      </p:grpSpPr>
      <p:sp>
        <p:nvSpPr>
          <p:cNvPr id="1300" name="Google Shape;1300;p2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1" name="Google Shape;1301;p2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2" name="Google Shape;1302;p22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2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5" name="Google Shape;1305;p23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306"/>
        <p:cNvGrpSpPr/>
        <p:nvPr/>
      </p:nvGrpSpPr>
      <p:grpSpPr>
        <a:xfrm>
          <a:off x="0" y="0"/>
          <a:ext cx="0" cy="0"/>
          <a:chOff x="0" y="0"/>
          <a:chExt cx="0" cy="0"/>
        </a:xfrm>
      </p:grpSpPr>
      <p:sp>
        <p:nvSpPr>
          <p:cNvPr id="1307" name="Google Shape;1307;p2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8" name="Google Shape;1308;p231"/>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09" name="Google Shape;1309;p23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0" name="Google Shape;1310;p2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1" name="Google Shape;1311;p231"/>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2" name="Google Shape;1312;p2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p2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3"/>
        <p:cNvGrpSpPr/>
        <p:nvPr/>
      </p:nvGrpSpPr>
      <p:grpSpPr>
        <a:xfrm>
          <a:off x="0" y="0"/>
          <a:ext cx="0" cy="0"/>
          <a:chOff x="0" y="0"/>
          <a:chExt cx="0" cy="0"/>
        </a:xfrm>
      </p:grpSpPr>
      <p:sp>
        <p:nvSpPr>
          <p:cNvPr id="1314" name="Google Shape;1314;p2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5" name="Google Shape;1315;p232"/>
          <p:cNvSpPr>
            <a:spLocks noGrp="1"/>
          </p:cNvSpPr>
          <p:nvPr>
            <p:ph type="pic" idx="2"/>
          </p:nvPr>
        </p:nvSpPr>
        <p:spPr>
          <a:xfrm>
            <a:off x="5183188" y="987425"/>
            <a:ext cx="6172200" cy="4873500"/>
          </a:xfrm>
          <a:prstGeom prst="rect">
            <a:avLst/>
          </a:prstGeom>
          <a:noFill/>
          <a:ln>
            <a:noFill/>
          </a:ln>
        </p:spPr>
      </p:sp>
      <p:sp>
        <p:nvSpPr>
          <p:cNvPr id="1316" name="Google Shape;1316;p23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7" name="Google Shape;1317;p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8" name="Google Shape;1318;p23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9"/>
        <p:cNvGrpSpPr/>
        <p:nvPr/>
      </p:nvGrpSpPr>
      <p:grpSpPr>
        <a:xfrm>
          <a:off x="0" y="0"/>
          <a:ext cx="0" cy="0"/>
          <a:chOff x="0" y="0"/>
          <a:chExt cx="0" cy="0"/>
        </a:xfrm>
      </p:grpSpPr>
      <p:sp>
        <p:nvSpPr>
          <p:cNvPr id="1320" name="Google Shape;1320;p2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1" name="Google Shape;1321;p23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22" name="Google Shape;1322;p2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3" name="Google Shape;1323;p23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4"/>
        <p:cNvGrpSpPr/>
        <p:nvPr/>
      </p:nvGrpSpPr>
      <p:grpSpPr>
        <a:xfrm>
          <a:off x="0" y="0"/>
          <a:ext cx="0" cy="0"/>
          <a:chOff x="0" y="0"/>
          <a:chExt cx="0" cy="0"/>
        </a:xfrm>
      </p:grpSpPr>
      <p:sp>
        <p:nvSpPr>
          <p:cNvPr id="1325" name="Google Shape;1325;p23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6" name="Google Shape;1326;p23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27" name="Google Shape;1327;p2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8" name="Google Shape;1328;p23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329"/>
        <p:cNvGrpSpPr/>
        <p:nvPr/>
      </p:nvGrpSpPr>
      <p:grpSpPr>
        <a:xfrm>
          <a:off x="0" y="0"/>
          <a:ext cx="0" cy="0"/>
          <a:chOff x="0" y="0"/>
          <a:chExt cx="0" cy="0"/>
        </a:xfrm>
      </p:grpSpPr>
      <p:sp>
        <p:nvSpPr>
          <p:cNvPr id="1330" name="Google Shape;1330;p23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331"/>
        <p:cNvGrpSpPr/>
        <p:nvPr/>
      </p:nvGrpSpPr>
      <p:grpSpPr>
        <a:xfrm>
          <a:off x="0" y="0"/>
          <a:ext cx="0" cy="0"/>
          <a:chOff x="0" y="0"/>
          <a:chExt cx="0" cy="0"/>
        </a:xfrm>
      </p:grpSpPr>
      <p:sp>
        <p:nvSpPr>
          <p:cNvPr id="1332" name="Google Shape;1332;p236"/>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333" name="Google Shape;1333;p236"/>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334" name="Google Shape;1334;p236"/>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35"/>
        <p:cNvGrpSpPr/>
        <p:nvPr/>
      </p:nvGrpSpPr>
      <p:grpSpPr>
        <a:xfrm>
          <a:off x="0" y="0"/>
          <a:ext cx="0" cy="0"/>
          <a:chOff x="0" y="0"/>
          <a:chExt cx="0" cy="0"/>
        </a:xfrm>
      </p:grpSpPr>
      <p:sp>
        <p:nvSpPr>
          <p:cNvPr id="1336" name="Google Shape;1336;p237"/>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1337" name="Google Shape;1337;p237"/>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1338" name="Google Shape;1338;p237"/>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9" name="Google Shape;1339;p23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340"/>
        <p:cNvGrpSpPr/>
        <p:nvPr/>
      </p:nvGrpSpPr>
      <p:grpSpPr>
        <a:xfrm>
          <a:off x="0" y="0"/>
          <a:ext cx="0" cy="0"/>
          <a:chOff x="0" y="0"/>
          <a:chExt cx="0" cy="0"/>
        </a:xfrm>
      </p:grpSpPr>
      <p:pic>
        <p:nvPicPr>
          <p:cNvPr id="1341" name="Google Shape;1341;p238"/>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1342" name="Google Shape;1342;p238"/>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sp>
        <p:nvSpPr>
          <p:cNvPr id="1343" name="Google Shape;1343;p238"/>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rtl="0">
              <a:spcBef>
                <a:spcPts val="1000"/>
              </a:spcBef>
              <a:spcAft>
                <a:spcPts val="0"/>
              </a:spcAft>
              <a:buClr>
                <a:schemeClr val="dk2"/>
              </a:buClr>
              <a:buSzPts val="6700"/>
              <a:buFont typeface="Lato"/>
              <a:buNone/>
              <a:defRPr sz="6700" b="1">
                <a:solidFill>
                  <a:schemeClr val="dk2"/>
                </a:solidFill>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1344" name="Google Shape;1344;p238" descr="gray-sparks.png"/>
          <p:cNvPicPr preferRelativeResize="0"/>
          <p:nvPr/>
        </p:nvPicPr>
        <p:blipFill rotWithShape="1">
          <a:blip r:embed="rId3">
            <a:alphaModFix/>
          </a:blip>
          <a:srcRect/>
          <a:stretch/>
        </p:blipFill>
        <p:spPr>
          <a:xfrm>
            <a:off x="-1129351" y="-12329"/>
            <a:ext cx="7817100" cy="3624300"/>
          </a:xfrm>
          <a:prstGeom prst="rect">
            <a:avLst/>
          </a:prstGeom>
          <a:noFill/>
          <a:ln>
            <a:noFill/>
          </a:ln>
        </p:spPr>
      </p:pic>
      <p:sp>
        <p:nvSpPr>
          <p:cNvPr id="1345" name="Google Shape;1345;p23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solidFill>
                  <a:schemeClr val="dk2"/>
                </a:solidFill>
              </a:defRPr>
            </a:lvl1pPr>
            <a:lvl2pPr lvl="1" rtl="0">
              <a:buNone/>
              <a:defRPr sz="1900">
                <a:solidFill>
                  <a:schemeClr val="dk2"/>
                </a:solidFill>
              </a:defRPr>
            </a:lvl2pPr>
            <a:lvl3pPr lvl="2" rtl="0">
              <a:buNone/>
              <a:defRPr sz="1900">
                <a:solidFill>
                  <a:schemeClr val="dk2"/>
                </a:solidFill>
              </a:defRPr>
            </a:lvl3pPr>
            <a:lvl4pPr lvl="3" rtl="0">
              <a:buNone/>
              <a:defRPr sz="1900">
                <a:solidFill>
                  <a:schemeClr val="dk2"/>
                </a:solidFill>
              </a:defRPr>
            </a:lvl4pPr>
            <a:lvl5pPr lvl="4" rtl="0">
              <a:buNone/>
              <a:defRPr sz="1900">
                <a:solidFill>
                  <a:schemeClr val="dk2"/>
                </a:solidFill>
              </a:defRPr>
            </a:lvl5pPr>
            <a:lvl6pPr lvl="5" rtl="0">
              <a:buNone/>
              <a:defRPr sz="1900">
                <a:solidFill>
                  <a:schemeClr val="dk2"/>
                </a:solidFill>
              </a:defRPr>
            </a:lvl6pPr>
            <a:lvl7pPr lvl="6" rtl="0">
              <a:buNone/>
              <a:defRPr sz="1900">
                <a:solidFill>
                  <a:schemeClr val="dk2"/>
                </a:solidFill>
              </a:defRPr>
            </a:lvl7pPr>
            <a:lvl8pPr lvl="7" rtl="0">
              <a:buNone/>
              <a:defRPr sz="1900">
                <a:solidFill>
                  <a:schemeClr val="dk2"/>
                </a:solidFill>
              </a:defRPr>
            </a:lvl8pPr>
            <a:lvl9pPr lvl="8" rtl="0">
              <a:buNone/>
              <a:defRPr sz="1900">
                <a:solidFill>
                  <a:schemeClr val="dk2"/>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1346"/>
        <p:cNvGrpSpPr/>
        <p:nvPr/>
      </p:nvGrpSpPr>
      <p:grpSpPr>
        <a:xfrm>
          <a:off x="0" y="0"/>
          <a:ext cx="0" cy="0"/>
          <a:chOff x="0" y="0"/>
          <a:chExt cx="0" cy="0"/>
        </a:xfrm>
      </p:grpSpPr>
      <p:pic>
        <p:nvPicPr>
          <p:cNvPr id="1347" name="Google Shape;1347;p239"/>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1348" name="Google Shape;1348;p23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1349"/>
        <p:cNvGrpSpPr/>
        <p:nvPr/>
      </p:nvGrpSpPr>
      <p:grpSpPr>
        <a:xfrm>
          <a:off x="0" y="0"/>
          <a:ext cx="0" cy="0"/>
          <a:chOff x="0" y="0"/>
          <a:chExt cx="0" cy="0"/>
        </a:xfrm>
      </p:grpSpPr>
      <p:sp>
        <p:nvSpPr>
          <p:cNvPr id="1350" name="Google Shape;1350;p240"/>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1351" name="Google Shape;1351;p240"/>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1352" name="Google Shape;1352;p240"/>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3" name="Google Shape;1353;p240"/>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Font typeface="Arial"/>
              <a:buChar char="•"/>
              <a:defRPr sz="1100"/>
            </a:lvl1pPr>
            <a:lvl2pPr marL="914400" lvl="1" indent="-228600" rtl="0">
              <a:spcBef>
                <a:spcPts val="500"/>
              </a:spcBef>
              <a:spcAft>
                <a:spcPts val="0"/>
              </a:spcAft>
              <a:buSzPts val="1100"/>
              <a:buFont typeface="Lato"/>
              <a:buNone/>
              <a:defRPr sz="1100"/>
            </a:lvl2pPr>
            <a:lvl3pPr marL="1371600" lvl="2" indent="-228600" rtl="0">
              <a:spcBef>
                <a:spcPts val="500"/>
              </a:spcBef>
              <a:spcAft>
                <a:spcPts val="0"/>
              </a:spcAft>
              <a:buSzPts val="1100"/>
              <a:buFont typeface="Lato"/>
              <a:buNone/>
              <a:defRPr sz="1100"/>
            </a:lvl3pPr>
            <a:lvl4pPr marL="1828800" lvl="3" indent="-228600" rtl="0">
              <a:spcBef>
                <a:spcPts val="500"/>
              </a:spcBef>
              <a:spcAft>
                <a:spcPts val="0"/>
              </a:spcAft>
              <a:buSzPts val="1100"/>
              <a:buFont typeface="Lato"/>
              <a:buNone/>
              <a:defRPr sz="1100"/>
            </a:lvl4pPr>
            <a:lvl5pPr marL="2286000" lvl="4" indent="-228600" rtl="0">
              <a:spcBef>
                <a:spcPts val="500"/>
              </a:spcBef>
              <a:spcAft>
                <a:spcPts val="0"/>
              </a:spcAft>
              <a:buSzPts val="1100"/>
              <a:buFont typeface="Lato"/>
              <a:buNone/>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1354" name="Google Shape;1354;p240"/>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Char char="•"/>
              <a:defRPr sz="1100"/>
            </a:lvl1pPr>
            <a:lvl2pPr marL="914400" lvl="1" indent="-298450" rtl="0">
              <a:spcBef>
                <a:spcPts val="500"/>
              </a:spcBef>
              <a:spcAft>
                <a:spcPts val="0"/>
              </a:spcAft>
              <a:buSzPts val="1100"/>
              <a:buChar char="•"/>
              <a:defRPr sz="1100"/>
            </a:lvl2pPr>
            <a:lvl3pPr marL="1371600" lvl="2" indent="-298450" rtl="0">
              <a:spcBef>
                <a:spcPts val="500"/>
              </a:spcBef>
              <a:spcAft>
                <a:spcPts val="0"/>
              </a:spcAft>
              <a:buSzPts val="1100"/>
              <a:buChar char="•"/>
              <a:defRPr sz="1100"/>
            </a:lvl3pPr>
            <a:lvl4pPr marL="1828800" lvl="3" indent="-298450" rtl="0">
              <a:spcBef>
                <a:spcPts val="500"/>
              </a:spcBef>
              <a:spcAft>
                <a:spcPts val="0"/>
              </a:spcAft>
              <a:buSzPts val="1100"/>
              <a:buChar char="•"/>
              <a:defRPr sz="1100"/>
            </a:lvl4pPr>
            <a:lvl5pPr marL="2286000" lvl="4" indent="-298450" rtl="0">
              <a:spcBef>
                <a:spcPts val="500"/>
              </a:spcBef>
              <a:spcAft>
                <a:spcPts val="0"/>
              </a:spcAft>
              <a:buSzPts val="1100"/>
              <a:buChar char="•"/>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1355" name="Google Shape;1355;p240"/>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1356"/>
        <p:cNvGrpSpPr/>
        <p:nvPr/>
      </p:nvGrpSpPr>
      <p:grpSpPr>
        <a:xfrm>
          <a:off x="0" y="0"/>
          <a:ext cx="0" cy="0"/>
          <a:chOff x="0" y="0"/>
          <a:chExt cx="0" cy="0"/>
        </a:xfrm>
      </p:grpSpPr>
      <p:sp>
        <p:nvSpPr>
          <p:cNvPr id="1357" name="Google Shape;1357;p241"/>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1358" name="Google Shape;1358;p241"/>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1359" name="Google Shape;1359;p241"/>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0" name="Google Shape;1360;p241"/>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rtl="0">
              <a:lnSpc>
                <a:spcPct val="100000"/>
              </a:lnSpc>
              <a:spcBef>
                <a:spcPts val="500"/>
              </a:spcBef>
              <a:spcAft>
                <a:spcPts val="0"/>
              </a:spcAft>
              <a:buSzPts val="2800"/>
              <a:buFont typeface="Georgia"/>
              <a:buAutoNum type="arabicPeriod"/>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361" name="Google Shape;1361;p241"/>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spcBef>
                <a:spcPts val="0"/>
              </a:spcBef>
              <a:spcAft>
                <a:spcPts val="0"/>
              </a:spcAft>
              <a:buNone/>
            </a:pPr>
            <a:endParaRPr sz="1900" b="0" i="0" u="none" strike="noStrike" cap="none">
              <a:solidFill>
                <a:schemeClr val="dk1"/>
              </a:solidFill>
              <a:latin typeface="Georgia"/>
              <a:ea typeface="Georgia"/>
              <a:cs typeface="Georgia"/>
              <a:sym typeface="Georgia"/>
            </a:endParaRPr>
          </a:p>
        </p:txBody>
      </p:sp>
      <p:sp>
        <p:nvSpPr>
          <p:cNvPr id="1362" name="Google Shape;1362;p24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lank2 2">
  <p:cSld name="Blank2_2">
    <p:spTree>
      <p:nvGrpSpPr>
        <p:cNvPr id="1" name="Shape 1363"/>
        <p:cNvGrpSpPr/>
        <p:nvPr/>
      </p:nvGrpSpPr>
      <p:grpSpPr>
        <a:xfrm>
          <a:off x="0" y="0"/>
          <a:ext cx="0" cy="0"/>
          <a:chOff x="0" y="0"/>
          <a:chExt cx="0" cy="0"/>
        </a:xfrm>
      </p:grpSpPr>
      <p:sp>
        <p:nvSpPr>
          <p:cNvPr id="1364" name="Google Shape;1364;p242"/>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65" name="Google Shape;1365;p242"/>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366"/>
        <p:cNvGrpSpPr/>
        <p:nvPr/>
      </p:nvGrpSpPr>
      <p:grpSpPr>
        <a:xfrm>
          <a:off x="0" y="0"/>
          <a:ext cx="0" cy="0"/>
          <a:chOff x="0" y="0"/>
          <a:chExt cx="0" cy="0"/>
        </a:xfrm>
      </p:grpSpPr>
      <p:sp>
        <p:nvSpPr>
          <p:cNvPr id="1367" name="Google Shape;1367;p243"/>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368" name="Google Shape;1368;p243"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369" name="Google Shape;1369;p243"/>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70" name="Google Shape;1370;p243"/>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371" name="Google Shape;1371;p2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Plain White Small Title 1">
  <p:cSld name="TITLE_1_2_1">
    <p:spTree>
      <p:nvGrpSpPr>
        <p:cNvPr id="1" name="Shape 1372"/>
        <p:cNvGrpSpPr/>
        <p:nvPr/>
      </p:nvGrpSpPr>
      <p:grpSpPr>
        <a:xfrm>
          <a:off x="0" y="0"/>
          <a:ext cx="0" cy="0"/>
          <a:chOff x="0" y="0"/>
          <a:chExt cx="0" cy="0"/>
        </a:xfrm>
      </p:grpSpPr>
      <p:sp>
        <p:nvSpPr>
          <p:cNvPr id="1373" name="Google Shape;1373;p244"/>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74" name="Google Shape;1374;p244"/>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1375" name="Google Shape;1375;p244"/>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1376" name="Google Shape;1376;p244"/>
          <p:cNvPicPr preferRelativeResize="0"/>
          <p:nvPr/>
        </p:nvPicPr>
        <p:blipFill>
          <a:blip r:embed="rId2">
            <a:alphaModFix/>
          </a:blip>
          <a:stretch>
            <a:fillRect/>
          </a:stretch>
        </p:blipFill>
        <p:spPr>
          <a:xfrm>
            <a:off x="357299" y="6464299"/>
            <a:ext cx="498768" cy="144745"/>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matchingName="Title Slide 1">
  <p:cSld name="Title Slide">
    <p:spTree>
      <p:nvGrpSpPr>
        <p:cNvPr id="1" name="Shape 1377"/>
        <p:cNvGrpSpPr/>
        <p:nvPr/>
      </p:nvGrpSpPr>
      <p:grpSpPr>
        <a:xfrm>
          <a:off x="0" y="0"/>
          <a:ext cx="0" cy="0"/>
          <a:chOff x="0" y="0"/>
          <a:chExt cx="0" cy="0"/>
        </a:xfrm>
      </p:grpSpPr>
      <p:sp>
        <p:nvSpPr>
          <p:cNvPr id="1378" name="Google Shape;1378;p245"/>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379" name="Google Shape;1379;p245"/>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1380" name="Google Shape;1380;p245"/>
          <p:cNvGrpSpPr/>
          <p:nvPr/>
        </p:nvGrpSpPr>
        <p:grpSpPr>
          <a:xfrm>
            <a:off x="0" y="0"/>
            <a:ext cx="12192133" cy="6866567"/>
            <a:chOff x="0" y="-8467"/>
            <a:chExt cx="12192133" cy="6866567"/>
          </a:xfrm>
        </p:grpSpPr>
        <p:cxnSp>
          <p:nvCxnSpPr>
            <p:cNvPr id="1381" name="Google Shape;1381;p245"/>
            <p:cNvCxnSpPr/>
            <p:nvPr/>
          </p:nvCxnSpPr>
          <p:spPr>
            <a:xfrm>
              <a:off x="9169166" y="-8467"/>
              <a:ext cx="1783200" cy="6856500"/>
            </a:xfrm>
            <a:prstGeom prst="straightConnector1">
              <a:avLst/>
            </a:prstGeom>
            <a:noFill/>
            <a:ln w="9525" cap="flat" cmpd="sng">
              <a:solidFill>
                <a:schemeClr val="accent1">
                  <a:alpha val="69410"/>
                </a:schemeClr>
              </a:solidFill>
              <a:prstDash val="solid"/>
              <a:round/>
              <a:headEnd type="none" w="sm" len="sm"/>
              <a:tailEnd type="none" w="sm" len="sm"/>
            </a:ln>
          </p:spPr>
        </p:cxnSp>
        <p:cxnSp>
          <p:nvCxnSpPr>
            <p:cNvPr id="1382" name="Google Shape;1382;p245"/>
            <p:cNvCxnSpPr/>
            <p:nvPr/>
          </p:nvCxnSpPr>
          <p:spPr>
            <a:xfrm flipH="1">
              <a:off x="8475125" y="3681413"/>
              <a:ext cx="3713700" cy="3166500"/>
            </a:xfrm>
            <a:prstGeom prst="straightConnector1">
              <a:avLst/>
            </a:prstGeom>
            <a:noFill/>
            <a:ln w="9525" cap="flat" cmpd="sng">
              <a:solidFill>
                <a:schemeClr val="accent1">
                  <a:alpha val="69410"/>
                </a:schemeClr>
              </a:solidFill>
              <a:prstDash val="solid"/>
              <a:round/>
              <a:headEnd type="none" w="sm" len="sm"/>
              <a:tailEnd type="none" w="sm" len="sm"/>
            </a:ln>
          </p:spPr>
        </p:cxnSp>
        <p:sp>
          <p:nvSpPr>
            <p:cNvPr id="1383" name="Google Shape;1383;p24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0"/>
              </a:schemeClr>
            </a:solidFill>
            <a:ln>
              <a:noFill/>
            </a:ln>
          </p:spPr>
        </p:sp>
        <p:sp>
          <p:nvSpPr>
            <p:cNvPr id="1384" name="Google Shape;1384;p24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385" name="Google Shape;1385;p245"/>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245"/>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410"/>
              </a:srgbClr>
            </a:solidFill>
            <a:ln>
              <a:noFill/>
            </a:ln>
          </p:spPr>
        </p:sp>
        <p:sp>
          <p:nvSpPr>
            <p:cNvPr id="1387" name="Google Shape;1387;p24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410"/>
              </a:srgbClr>
            </a:solidFill>
            <a:ln>
              <a:noFill/>
            </a:ln>
          </p:spPr>
        </p:sp>
        <p:sp>
          <p:nvSpPr>
            <p:cNvPr id="1388" name="Google Shape;1388;p24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389" name="Google Shape;1389;p245"/>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245"/>
            <p:cNvSpPr/>
            <p:nvPr/>
          </p:nvSpPr>
          <p:spPr>
            <a:xfrm>
              <a:off x="0" y="4013200"/>
              <a:ext cx="448800" cy="2844900"/>
            </a:xfrm>
            <a:prstGeom prst="triangle">
              <a:avLst>
                <a:gd name="adj" fmla="val 0"/>
              </a:avLst>
            </a:prstGeom>
            <a:solidFill>
              <a:srgbClr val="072B62">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391" name="Google Shape;1391;p245"/>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1392" name="Google Shape;1392;p245"/>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245"/>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394"/>
        <p:cNvGrpSpPr/>
        <p:nvPr/>
      </p:nvGrpSpPr>
      <p:grpSpPr>
        <a:xfrm>
          <a:off x="0" y="0"/>
          <a:ext cx="0" cy="0"/>
          <a:chOff x="0" y="0"/>
          <a:chExt cx="0" cy="0"/>
        </a:xfrm>
      </p:grpSpPr>
      <p:sp>
        <p:nvSpPr>
          <p:cNvPr id="1395" name="Google Shape;1395;p246"/>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396" name="Google Shape;1396;p246"/>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97" name="Google Shape;1397;p246"/>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98"/>
        <p:cNvGrpSpPr/>
        <p:nvPr/>
      </p:nvGrpSpPr>
      <p:grpSpPr>
        <a:xfrm>
          <a:off x="0" y="0"/>
          <a:ext cx="0" cy="0"/>
          <a:chOff x="0" y="0"/>
          <a:chExt cx="0" cy="0"/>
        </a:xfrm>
      </p:grpSpPr>
      <p:sp>
        <p:nvSpPr>
          <p:cNvPr id="1399" name="Google Shape;1399;p247"/>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400" name="Google Shape;1400;p24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1401" name="Google Shape;1401;p247"/>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402" name="Google Shape;1402;p247"/>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403"/>
        <p:cNvGrpSpPr/>
        <p:nvPr/>
      </p:nvGrpSpPr>
      <p:grpSpPr>
        <a:xfrm>
          <a:off x="0" y="0"/>
          <a:ext cx="0" cy="0"/>
          <a:chOff x="0" y="0"/>
          <a:chExt cx="0" cy="0"/>
        </a:xfrm>
      </p:grpSpPr>
      <p:sp>
        <p:nvSpPr>
          <p:cNvPr id="1404" name="Google Shape;1404;p248"/>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405" name="Google Shape;1405;p24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406" name="Google Shape;1406;p248"/>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12"/>
        <p:cNvGrpSpPr/>
        <p:nvPr/>
      </p:nvGrpSpPr>
      <p:grpSpPr>
        <a:xfrm>
          <a:off x="0" y="0"/>
          <a:ext cx="0" cy="0"/>
          <a:chOff x="0" y="0"/>
          <a:chExt cx="0" cy="0"/>
        </a:xfrm>
      </p:grpSpPr>
      <p:sp>
        <p:nvSpPr>
          <p:cNvPr id="1413" name="Google Shape;1413;p250"/>
          <p:cNvSpPr txBox="1">
            <a:spLocks noGrp="1"/>
          </p:cNvSpPr>
          <p:nvPr>
            <p:ph type="title"/>
          </p:nvPr>
        </p:nvSpPr>
        <p:spPr>
          <a:xfrm>
            <a:off x="839788"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4" name="Google Shape;1414;p250"/>
          <p:cNvSpPr txBox="1">
            <a:spLocks noGrp="1"/>
          </p:cNvSpPr>
          <p:nvPr>
            <p:ph type="body" idx="1"/>
          </p:nvPr>
        </p:nvSpPr>
        <p:spPr>
          <a:xfrm>
            <a:off x="839788" y="1681163"/>
            <a:ext cx="51579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067"/>
              </a:spcBef>
              <a:spcAft>
                <a:spcPts val="0"/>
              </a:spcAft>
              <a:buClr>
                <a:srgbClr val="102649"/>
              </a:buClr>
              <a:buSzPts val="1800"/>
              <a:buNone/>
              <a:defRPr sz="2400" b="1"/>
            </a:lvl1pPr>
            <a:lvl2pPr marL="914400" lvl="1" indent="-228600" algn="l" rtl="0">
              <a:lnSpc>
                <a:spcPct val="90000"/>
              </a:lnSpc>
              <a:spcBef>
                <a:spcPts val="533"/>
              </a:spcBef>
              <a:spcAft>
                <a:spcPts val="0"/>
              </a:spcAft>
              <a:buClr>
                <a:srgbClr val="102649"/>
              </a:buClr>
              <a:buSzPts val="1500"/>
              <a:buNone/>
              <a:defRPr sz="2000" b="1"/>
            </a:lvl2pPr>
            <a:lvl3pPr marL="1371600" lvl="2" indent="-228600" algn="l" rtl="0">
              <a:lnSpc>
                <a:spcPct val="90000"/>
              </a:lnSpc>
              <a:spcBef>
                <a:spcPts val="533"/>
              </a:spcBef>
              <a:spcAft>
                <a:spcPts val="0"/>
              </a:spcAft>
              <a:buClr>
                <a:srgbClr val="102649"/>
              </a:buClr>
              <a:buSzPts val="1400"/>
              <a:buNone/>
              <a:defRPr sz="1867" b="1"/>
            </a:lvl3pPr>
            <a:lvl4pPr marL="1828800" lvl="3" indent="-228600" algn="l" rtl="0">
              <a:lnSpc>
                <a:spcPct val="90000"/>
              </a:lnSpc>
              <a:spcBef>
                <a:spcPts val="533"/>
              </a:spcBef>
              <a:spcAft>
                <a:spcPts val="0"/>
              </a:spcAft>
              <a:buClr>
                <a:srgbClr val="102649"/>
              </a:buClr>
              <a:buSzPts val="1200"/>
              <a:buNone/>
              <a:defRPr sz="1600" b="1"/>
            </a:lvl4pPr>
            <a:lvl5pPr marL="2286000" lvl="4" indent="-228600" algn="l" rtl="0">
              <a:lnSpc>
                <a:spcPct val="90000"/>
              </a:lnSpc>
              <a:spcBef>
                <a:spcPts val="533"/>
              </a:spcBef>
              <a:spcAft>
                <a:spcPts val="0"/>
              </a:spcAft>
              <a:buClr>
                <a:srgbClr val="102649"/>
              </a:buClr>
              <a:buSzPts val="1200"/>
              <a:buNone/>
              <a:defRPr sz="1600" b="1"/>
            </a:lvl5pPr>
            <a:lvl6pPr marL="2743200" lvl="5" indent="-228600" algn="l" rtl="0">
              <a:lnSpc>
                <a:spcPct val="90000"/>
              </a:lnSpc>
              <a:spcBef>
                <a:spcPts val="533"/>
              </a:spcBef>
              <a:spcAft>
                <a:spcPts val="0"/>
              </a:spcAft>
              <a:buClr>
                <a:schemeClr val="dk1"/>
              </a:buClr>
              <a:buSzPts val="1200"/>
              <a:buNone/>
              <a:defRPr sz="1600" b="1"/>
            </a:lvl6pPr>
            <a:lvl7pPr marL="3200400" lvl="6" indent="-228600" algn="l" rtl="0">
              <a:lnSpc>
                <a:spcPct val="90000"/>
              </a:lnSpc>
              <a:spcBef>
                <a:spcPts val="533"/>
              </a:spcBef>
              <a:spcAft>
                <a:spcPts val="0"/>
              </a:spcAft>
              <a:buClr>
                <a:schemeClr val="dk1"/>
              </a:buClr>
              <a:buSzPts val="1200"/>
              <a:buNone/>
              <a:defRPr sz="1600" b="1"/>
            </a:lvl7pPr>
            <a:lvl8pPr marL="3657600" lvl="7" indent="-228600" algn="l" rtl="0">
              <a:lnSpc>
                <a:spcPct val="90000"/>
              </a:lnSpc>
              <a:spcBef>
                <a:spcPts val="533"/>
              </a:spcBef>
              <a:spcAft>
                <a:spcPts val="0"/>
              </a:spcAft>
              <a:buClr>
                <a:schemeClr val="dk1"/>
              </a:buClr>
              <a:buSzPts val="1200"/>
              <a:buNone/>
              <a:defRPr sz="1600" b="1"/>
            </a:lvl8pPr>
            <a:lvl9pPr marL="4114800" lvl="8" indent="-228600" algn="l" rtl="0">
              <a:lnSpc>
                <a:spcPct val="90000"/>
              </a:lnSpc>
              <a:spcBef>
                <a:spcPts val="533"/>
              </a:spcBef>
              <a:spcAft>
                <a:spcPts val="0"/>
              </a:spcAft>
              <a:buClr>
                <a:schemeClr val="dk1"/>
              </a:buClr>
              <a:buSzPts val="1200"/>
              <a:buNone/>
              <a:defRPr sz="1600" b="1"/>
            </a:lvl9pPr>
          </a:lstStyle>
          <a:p>
            <a:endParaRPr/>
          </a:p>
        </p:txBody>
      </p:sp>
      <p:sp>
        <p:nvSpPr>
          <p:cNvPr id="1415" name="Google Shape;1415;p250"/>
          <p:cNvSpPr txBox="1">
            <a:spLocks noGrp="1"/>
          </p:cNvSpPr>
          <p:nvPr>
            <p:ph type="body" idx="2"/>
          </p:nvPr>
        </p:nvSpPr>
        <p:spPr>
          <a:xfrm>
            <a:off x="839788" y="2505075"/>
            <a:ext cx="5157900" cy="368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16" name="Google Shape;1416;p250"/>
          <p:cNvSpPr txBox="1">
            <a:spLocks noGrp="1"/>
          </p:cNvSpPr>
          <p:nvPr>
            <p:ph type="body" idx="3"/>
          </p:nvPr>
        </p:nvSpPr>
        <p:spPr>
          <a:xfrm>
            <a:off x="6172200" y="1681163"/>
            <a:ext cx="51831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067"/>
              </a:spcBef>
              <a:spcAft>
                <a:spcPts val="0"/>
              </a:spcAft>
              <a:buClr>
                <a:srgbClr val="102649"/>
              </a:buClr>
              <a:buSzPts val="1800"/>
              <a:buNone/>
              <a:defRPr sz="2400" b="1"/>
            </a:lvl1pPr>
            <a:lvl2pPr marL="914400" lvl="1" indent="-228600" algn="l" rtl="0">
              <a:lnSpc>
                <a:spcPct val="90000"/>
              </a:lnSpc>
              <a:spcBef>
                <a:spcPts val="533"/>
              </a:spcBef>
              <a:spcAft>
                <a:spcPts val="0"/>
              </a:spcAft>
              <a:buClr>
                <a:srgbClr val="102649"/>
              </a:buClr>
              <a:buSzPts val="1500"/>
              <a:buNone/>
              <a:defRPr sz="2000" b="1"/>
            </a:lvl2pPr>
            <a:lvl3pPr marL="1371600" lvl="2" indent="-228600" algn="l" rtl="0">
              <a:lnSpc>
                <a:spcPct val="90000"/>
              </a:lnSpc>
              <a:spcBef>
                <a:spcPts val="533"/>
              </a:spcBef>
              <a:spcAft>
                <a:spcPts val="0"/>
              </a:spcAft>
              <a:buClr>
                <a:srgbClr val="102649"/>
              </a:buClr>
              <a:buSzPts val="1400"/>
              <a:buNone/>
              <a:defRPr sz="1867" b="1"/>
            </a:lvl3pPr>
            <a:lvl4pPr marL="1828800" lvl="3" indent="-228600" algn="l" rtl="0">
              <a:lnSpc>
                <a:spcPct val="90000"/>
              </a:lnSpc>
              <a:spcBef>
                <a:spcPts val="533"/>
              </a:spcBef>
              <a:spcAft>
                <a:spcPts val="0"/>
              </a:spcAft>
              <a:buClr>
                <a:srgbClr val="102649"/>
              </a:buClr>
              <a:buSzPts val="1200"/>
              <a:buNone/>
              <a:defRPr sz="1600" b="1"/>
            </a:lvl4pPr>
            <a:lvl5pPr marL="2286000" lvl="4" indent="-228600" algn="l" rtl="0">
              <a:lnSpc>
                <a:spcPct val="90000"/>
              </a:lnSpc>
              <a:spcBef>
                <a:spcPts val="533"/>
              </a:spcBef>
              <a:spcAft>
                <a:spcPts val="0"/>
              </a:spcAft>
              <a:buClr>
                <a:srgbClr val="102649"/>
              </a:buClr>
              <a:buSzPts val="1200"/>
              <a:buNone/>
              <a:defRPr sz="1600" b="1"/>
            </a:lvl5pPr>
            <a:lvl6pPr marL="2743200" lvl="5" indent="-228600" algn="l" rtl="0">
              <a:lnSpc>
                <a:spcPct val="90000"/>
              </a:lnSpc>
              <a:spcBef>
                <a:spcPts val="533"/>
              </a:spcBef>
              <a:spcAft>
                <a:spcPts val="0"/>
              </a:spcAft>
              <a:buClr>
                <a:schemeClr val="dk1"/>
              </a:buClr>
              <a:buSzPts val="1200"/>
              <a:buNone/>
              <a:defRPr sz="1600" b="1"/>
            </a:lvl6pPr>
            <a:lvl7pPr marL="3200400" lvl="6" indent="-228600" algn="l" rtl="0">
              <a:lnSpc>
                <a:spcPct val="90000"/>
              </a:lnSpc>
              <a:spcBef>
                <a:spcPts val="533"/>
              </a:spcBef>
              <a:spcAft>
                <a:spcPts val="0"/>
              </a:spcAft>
              <a:buClr>
                <a:schemeClr val="dk1"/>
              </a:buClr>
              <a:buSzPts val="1200"/>
              <a:buNone/>
              <a:defRPr sz="1600" b="1"/>
            </a:lvl7pPr>
            <a:lvl8pPr marL="3657600" lvl="7" indent="-228600" algn="l" rtl="0">
              <a:lnSpc>
                <a:spcPct val="90000"/>
              </a:lnSpc>
              <a:spcBef>
                <a:spcPts val="533"/>
              </a:spcBef>
              <a:spcAft>
                <a:spcPts val="0"/>
              </a:spcAft>
              <a:buClr>
                <a:schemeClr val="dk1"/>
              </a:buClr>
              <a:buSzPts val="1200"/>
              <a:buNone/>
              <a:defRPr sz="1600" b="1"/>
            </a:lvl8pPr>
            <a:lvl9pPr marL="4114800" lvl="8" indent="-228600" algn="l" rtl="0">
              <a:lnSpc>
                <a:spcPct val="90000"/>
              </a:lnSpc>
              <a:spcBef>
                <a:spcPts val="533"/>
              </a:spcBef>
              <a:spcAft>
                <a:spcPts val="0"/>
              </a:spcAft>
              <a:buClr>
                <a:schemeClr val="dk1"/>
              </a:buClr>
              <a:buSzPts val="1200"/>
              <a:buNone/>
              <a:defRPr sz="1600" b="1"/>
            </a:lvl9pPr>
          </a:lstStyle>
          <a:p>
            <a:endParaRPr/>
          </a:p>
        </p:txBody>
      </p:sp>
      <p:sp>
        <p:nvSpPr>
          <p:cNvPr id="1417" name="Google Shape;1417;p250"/>
          <p:cNvSpPr txBox="1">
            <a:spLocks noGrp="1"/>
          </p:cNvSpPr>
          <p:nvPr>
            <p:ph type="body" idx="4"/>
          </p:nvPr>
        </p:nvSpPr>
        <p:spPr>
          <a:xfrm>
            <a:off x="6172200" y="2505075"/>
            <a:ext cx="5183100" cy="368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18" name="Google Shape;1418;p25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9" name="Google Shape;1419;p250"/>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0"/>
        <p:cNvGrpSpPr/>
        <p:nvPr/>
      </p:nvGrpSpPr>
      <p:grpSpPr>
        <a:xfrm>
          <a:off x="0" y="0"/>
          <a:ext cx="0" cy="0"/>
          <a:chOff x="0" y="0"/>
          <a:chExt cx="0" cy="0"/>
        </a:xfrm>
      </p:grpSpPr>
      <p:sp>
        <p:nvSpPr>
          <p:cNvPr id="1421" name="Google Shape;1421;p251"/>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2" name="Google Shape;1422;p25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23" name="Google Shape;1423;p251"/>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24" name="Google Shape;1424;p251"/>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5" name="Google Shape;1425;p251"/>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6"/>
        <p:cNvGrpSpPr/>
        <p:nvPr/>
      </p:nvGrpSpPr>
      <p:grpSpPr>
        <a:xfrm>
          <a:off x="0" y="0"/>
          <a:ext cx="0" cy="0"/>
          <a:chOff x="0" y="0"/>
          <a:chExt cx="0" cy="0"/>
        </a:xfrm>
      </p:grpSpPr>
      <p:sp>
        <p:nvSpPr>
          <p:cNvPr id="1427" name="Google Shape;1427;p25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8" name="Google Shape;1428;p25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29" name="Google Shape;1429;p25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0" name="Google Shape;1430;p252"/>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p26"/>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0" name="Google Shape;140;p2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1" name="Google Shape;141;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p2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31"/>
        <p:cNvGrpSpPr/>
        <p:nvPr/>
      </p:nvGrpSpPr>
      <p:grpSpPr>
        <a:xfrm>
          <a:off x="0" y="0"/>
          <a:ext cx="0" cy="0"/>
          <a:chOff x="0" y="0"/>
          <a:chExt cx="0" cy="0"/>
        </a:xfrm>
      </p:grpSpPr>
      <p:sp>
        <p:nvSpPr>
          <p:cNvPr id="1432" name="Google Shape;1432;p253"/>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02649"/>
              </a:buClr>
              <a:buSzPts val="4500"/>
              <a:buFont typeface="Libre Franklin Medium"/>
              <a:buNone/>
              <a:defRPr sz="6000">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3" name="Google Shape;1433;p253"/>
          <p:cNvSpPr txBox="1">
            <a:spLocks noGrp="1"/>
          </p:cNvSpPr>
          <p:nvPr>
            <p:ph type="subTitle" idx="1"/>
          </p:nvPr>
        </p:nvSpPr>
        <p:spPr>
          <a:xfrm>
            <a:off x="1524000" y="3602039"/>
            <a:ext cx="9144000" cy="1655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rgbClr val="007780"/>
              </a:buClr>
              <a:buSzPts val="1800"/>
              <a:buNone/>
              <a:defRPr sz="2400">
                <a:solidFill>
                  <a:srgbClr val="007780"/>
                </a:solidFill>
              </a:defRPr>
            </a:lvl1pPr>
            <a:lvl2pPr lvl="1" algn="ctr" rtl="0">
              <a:lnSpc>
                <a:spcPct val="90000"/>
              </a:lnSpc>
              <a:spcBef>
                <a:spcPts val="533"/>
              </a:spcBef>
              <a:spcAft>
                <a:spcPts val="0"/>
              </a:spcAft>
              <a:buClr>
                <a:srgbClr val="102649"/>
              </a:buClr>
              <a:buSzPts val="1500"/>
              <a:buNone/>
              <a:defRPr sz="2000"/>
            </a:lvl2pPr>
            <a:lvl3pPr lvl="2" algn="ctr" rtl="0">
              <a:lnSpc>
                <a:spcPct val="90000"/>
              </a:lnSpc>
              <a:spcBef>
                <a:spcPts val="533"/>
              </a:spcBef>
              <a:spcAft>
                <a:spcPts val="0"/>
              </a:spcAft>
              <a:buClr>
                <a:srgbClr val="102649"/>
              </a:buClr>
              <a:buSzPts val="1400"/>
              <a:buNone/>
              <a:defRPr sz="1867"/>
            </a:lvl3pPr>
            <a:lvl4pPr lvl="3" algn="ctr" rtl="0">
              <a:lnSpc>
                <a:spcPct val="90000"/>
              </a:lnSpc>
              <a:spcBef>
                <a:spcPts val="533"/>
              </a:spcBef>
              <a:spcAft>
                <a:spcPts val="0"/>
              </a:spcAft>
              <a:buClr>
                <a:srgbClr val="102649"/>
              </a:buClr>
              <a:buSzPts val="1200"/>
              <a:buNone/>
              <a:defRPr sz="1600"/>
            </a:lvl4pPr>
            <a:lvl5pPr lvl="4" algn="ctr" rtl="0">
              <a:lnSpc>
                <a:spcPct val="90000"/>
              </a:lnSpc>
              <a:spcBef>
                <a:spcPts val="533"/>
              </a:spcBef>
              <a:spcAft>
                <a:spcPts val="0"/>
              </a:spcAft>
              <a:buClr>
                <a:srgbClr val="102649"/>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1434" name="Google Shape;1434;p25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5" name="Google Shape;1435;p253"/>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00778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6" name="Google Shape;1436;p25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437"/>
        <p:cNvGrpSpPr/>
        <p:nvPr/>
      </p:nvGrpSpPr>
      <p:grpSpPr>
        <a:xfrm>
          <a:off x="0" y="0"/>
          <a:ext cx="0" cy="0"/>
          <a:chOff x="0" y="0"/>
          <a:chExt cx="0" cy="0"/>
        </a:xfrm>
      </p:grpSpPr>
      <p:sp>
        <p:nvSpPr>
          <p:cNvPr id="1438" name="Google Shape;1438;p254"/>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9" name="Google Shape;1439;p25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0" name="Google Shape;1440;p254"/>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441"/>
        <p:cNvGrpSpPr/>
        <p:nvPr/>
      </p:nvGrpSpPr>
      <p:grpSpPr>
        <a:xfrm>
          <a:off x="0" y="0"/>
          <a:ext cx="0" cy="0"/>
          <a:chOff x="0" y="0"/>
          <a:chExt cx="0" cy="0"/>
        </a:xfrm>
      </p:grpSpPr>
      <p:sp>
        <p:nvSpPr>
          <p:cNvPr id="1442" name="Google Shape;1442;p255"/>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3" name="Google Shape;1443;p255"/>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44"/>
        <p:cNvGrpSpPr/>
        <p:nvPr/>
      </p:nvGrpSpPr>
      <p:grpSpPr>
        <a:xfrm>
          <a:off x="0" y="0"/>
          <a:ext cx="0" cy="0"/>
          <a:chOff x="0" y="0"/>
          <a:chExt cx="0" cy="0"/>
        </a:xfrm>
      </p:grpSpPr>
      <p:sp>
        <p:nvSpPr>
          <p:cNvPr id="1445" name="Google Shape;1445;p256"/>
          <p:cNvSpPr txBox="1">
            <a:spLocks noGrp="1"/>
          </p:cNvSpPr>
          <p:nvPr>
            <p:ph type="title"/>
          </p:nvPr>
        </p:nvSpPr>
        <p:spPr>
          <a:xfrm>
            <a:off x="831851" y="1709737"/>
            <a:ext cx="10515600" cy="2852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4500"/>
              <a:buFont typeface="Libre Franklin Medium"/>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6" name="Google Shape;1446;p256"/>
          <p:cNvSpPr txBox="1">
            <a:spLocks noGrp="1"/>
          </p:cNvSpPr>
          <p:nvPr>
            <p:ph type="body" idx="1"/>
          </p:nvPr>
        </p:nvSpPr>
        <p:spPr>
          <a:xfrm>
            <a:off x="831851" y="4589463"/>
            <a:ext cx="10515600" cy="1500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rgbClr val="888888"/>
              </a:buClr>
              <a:buSzPts val="1800"/>
              <a:buNone/>
              <a:defRPr sz="2400">
                <a:solidFill>
                  <a:srgbClr val="888888"/>
                </a:solidFill>
              </a:defRPr>
            </a:lvl1pPr>
            <a:lvl2pPr marL="914400" lvl="1" indent="-228600" algn="l" rtl="0">
              <a:lnSpc>
                <a:spcPct val="90000"/>
              </a:lnSpc>
              <a:spcBef>
                <a:spcPts val="533"/>
              </a:spcBef>
              <a:spcAft>
                <a:spcPts val="0"/>
              </a:spcAft>
              <a:buClr>
                <a:srgbClr val="888888"/>
              </a:buClr>
              <a:buSzPts val="1500"/>
              <a:buNone/>
              <a:defRPr sz="2000">
                <a:solidFill>
                  <a:srgbClr val="888888"/>
                </a:solidFill>
              </a:defRPr>
            </a:lvl2pPr>
            <a:lvl3pPr marL="1371600" lvl="2" indent="-228600" algn="l" rtl="0">
              <a:lnSpc>
                <a:spcPct val="90000"/>
              </a:lnSpc>
              <a:spcBef>
                <a:spcPts val="533"/>
              </a:spcBef>
              <a:spcAft>
                <a:spcPts val="0"/>
              </a:spcAft>
              <a:buClr>
                <a:srgbClr val="888888"/>
              </a:buClr>
              <a:buSzPts val="1400"/>
              <a:buNone/>
              <a:defRPr sz="1867">
                <a:solidFill>
                  <a:srgbClr val="888888"/>
                </a:solidFill>
              </a:defRPr>
            </a:lvl3pPr>
            <a:lvl4pPr marL="1828800" lvl="3" indent="-228600" algn="l" rtl="0">
              <a:lnSpc>
                <a:spcPct val="90000"/>
              </a:lnSpc>
              <a:spcBef>
                <a:spcPts val="533"/>
              </a:spcBef>
              <a:spcAft>
                <a:spcPts val="0"/>
              </a:spcAft>
              <a:buClr>
                <a:srgbClr val="888888"/>
              </a:buClr>
              <a:buSzPts val="1200"/>
              <a:buNone/>
              <a:defRPr sz="1600">
                <a:solidFill>
                  <a:srgbClr val="888888"/>
                </a:solidFill>
              </a:defRPr>
            </a:lvl4pPr>
            <a:lvl5pPr marL="2286000" lvl="4" indent="-228600" algn="l" rtl="0">
              <a:lnSpc>
                <a:spcPct val="90000"/>
              </a:lnSpc>
              <a:spcBef>
                <a:spcPts val="533"/>
              </a:spcBef>
              <a:spcAft>
                <a:spcPts val="0"/>
              </a:spcAft>
              <a:buClr>
                <a:srgbClr val="888888"/>
              </a:buClr>
              <a:buSzPts val="1200"/>
              <a:buNone/>
              <a:defRPr sz="1600">
                <a:solidFill>
                  <a:srgbClr val="888888"/>
                </a:solidFill>
              </a:defRPr>
            </a:lvl5pPr>
            <a:lvl6pPr marL="2743200" lvl="5" indent="-228600" algn="l" rtl="0">
              <a:lnSpc>
                <a:spcPct val="90000"/>
              </a:lnSpc>
              <a:spcBef>
                <a:spcPts val="533"/>
              </a:spcBef>
              <a:spcAft>
                <a:spcPts val="0"/>
              </a:spcAft>
              <a:buClr>
                <a:srgbClr val="888888"/>
              </a:buClr>
              <a:buSzPts val="1200"/>
              <a:buNone/>
              <a:defRPr sz="1600">
                <a:solidFill>
                  <a:srgbClr val="888888"/>
                </a:solidFill>
              </a:defRPr>
            </a:lvl6pPr>
            <a:lvl7pPr marL="3200400" lvl="6" indent="-228600" algn="l" rtl="0">
              <a:lnSpc>
                <a:spcPct val="90000"/>
              </a:lnSpc>
              <a:spcBef>
                <a:spcPts val="533"/>
              </a:spcBef>
              <a:spcAft>
                <a:spcPts val="0"/>
              </a:spcAft>
              <a:buClr>
                <a:srgbClr val="888888"/>
              </a:buClr>
              <a:buSzPts val="1200"/>
              <a:buNone/>
              <a:defRPr sz="1600">
                <a:solidFill>
                  <a:srgbClr val="888888"/>
                </a:solidFill>
              </a:defRPr>
            </a:lvl7pPr>
            <a:lvl8pPr marL="3657600" lvl="7" indent="-228600" algn="l" rtl="0">
              <a:lnSpc>
                <a:spcPct val="90000"/>
              </a:lnSpc>
              <a:spcBef>
                <a:spcPts val="533"/>
              </a:spcBef>
              <a:spcAft>
                <a:spcPts val="0"/>
              </a:spcAft>
              <a:buClr>
                <a:srgbClr val="888888"/>
              </a:buClr>
              <a:buSzPts val="1200"/>
              <a:buNone/>
              <a:defRPr sz="1600">
                <a:solidFill>
                  <a:srgbClr val="888888"/>
                </a:solidFill>
              </a:defRPr>
            </a:lvl8pPr>
            <a:lvl9pPr marL="4114800" lvl="8" indent="-228600"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447" name="Google Shape;1447;p25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8" name="Google Shape;1448;p256"/>
          <p:cNvSpPr txBox="1">
            <a:spLocks noGrp="1"/>
          </p:cNvSpPr>
          <p:nvPr>
            <p:ph type="ftr" idx="11"/>
          </p:nvPr>
        </p:nvSpPr>
        <p:spPr>
          <a:xfrm>
            <a:off x="4038600" y="6356351"/>
            <a:ext cx="40785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9" name="Google Shape;1449;p25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450"/>
        <p:cNvGrpSpPr/>
        <p:nvPr/>
      </p:nvGrpSpPr>
      <p:grpSpPr>
        <a:xfrm>
          <a:off x="0" y="0"/>
          <a:ext cx="0" cy="0"/>
          <a:chOff x="0" y="0"/>
          <a:chExt cx="0" cy="0"/>
        </a:xfrm>
      </p:grpSpPr>
      <p:sp>
        <p:nvSpPr>
          <p:cNvPr id="1451" name="Google Shape;1451;p257"/>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2" name="Google Shape;1452;p257"/>
          <p:cNvSpPr txBox="1">
            <a:spLocks noGrp="1"/>
          </p:cNvSpPr>
          <p:nvPr>
            <p:ph type="body" idx="1"/>
          </p:nvPr>
        </p:nvSpPr>
        <p:spPr>
          <a:xfrm>
            <a:off x="5183188" y="1891429"/>
            <a:ext cx="6172500" cy="39696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1067"/>
              </a:spcBef>
              <a:spcAft>
                <a:spcPts val="0"/>
              </a:spcAft>
              <a:buClr>
                <a:srgbClr val="102649"/>
              </a:buClr>
              <a:buSzPts val="2400"/>
              <a:buChar char="•"/>
              <a:defRPr sz="3200"/>
            </a:lvl1pPr>
            <a:lvl2pPr marL="914400" lvl="1" indent="-361950" algn="l" rtl="0">
              <a:lnSpc>
                <a:spcPct val="90000"/>
              </a:lnSpc>
              <a:spcBef>
                <a:spcPts val="533"/>
              </a:spcBef>
              <a:spcAft>
                <a:spcPts val="0"/>
              </a:spcAft>
              <a:buClr>
                <a:srgbClr val="102649"/>
              </a:buClr>
              <a:buSzPts val="2100"/>
              <a:buChar char="•"/>
              <a:defRPr sz="2800"/>
            </a:lvl2pPr>
            <a:lvl3pPr marL="1371600" lvl="2" indent="-342900" algn="l" rtl="0">
              <a:lnSpc>
                <a:spcPct val="90000"/>
              </a:lnSpc>
              <a:spcBef>
                <a:spcPts val="533"/>
              </a:spcBef>
              <a:spcAft>
                <a:spcPts val="0"/>
              </a:spcAft>
              <a:buClr>
                <a:srgbClr val="102649"/>
              </a:buClr>
              <a:buSzPts val="1800"/>
              <a:buChar char="•"/>
              <a:defRPr sz="2400"/>
            </a:lvl3pPr>
            <a:lvl4pPr marL="1828800" lvl="3" indent="-323850" algn="l" rtl="0">
              <a:lnSpc>
                <a:spcPct val="90000"/>
              </a:lnSpc>
              <a:spcBef>
                <a:spcPts val="533"/>
              </a:spcBef>
              <a:spcAft>
                <a:spcPts val="0"/>
              </a:spcAft>
              <a:buClr>
                <a:srgbClr val="102649"/>
              </a:buClr>
              <a:buSzPts val="1500"/>
              <a:buChar char="•"/>
              <a:defRPr sz="2000"/>
            </a:lvl4pPr>
            <a:lvl5pPr marL="2286000" lvl="4" indent="-323850" algn="l" rtl="0">
              <a:lnSpc>
                <a:spcPct val="90000"/>
              </a:lnSpc>
              <a:spcBef>
                <a:spcPts val="533"/>
              </a:spcBef>
              <a:spcAft>
                <a:spcPts val="0"/>
              </a:spcAft>
              <a:buClr>
                <a:srgbClr val="102649"/>
              </a:buClr>
              <a:buSzPts val="1500"/>
              <a:buChar char="•"/>
              <a:defRPr sz="2000"/>
            </a:lvl5pPr>
            <a:lvl6pPr marL="2743200" lvl="5" indent="-323850" algn="l" rtl="0">
              <a:lnSpc>
                <a:spcPct val="90000"/>
              </a:lnSpc>
              <a:spcBef>
                <a:spcPts val="533"/>
              </a:spcBef>
              <a:spcAft>
                <a:spcPts val="0"/>
              </a:spcAft>
              <a:buClr>
                <a:schemeClr val="dk1"/>
              </a:buClr>
              <a:buSzPts val="1500"/>
              <a:buChar char="•"/>
              <a:defRPr sz="2000"/>
            </a:lvl6pPr>
            <a:lvl7pPr marL="3200400" lvl="6" indent="-323850" algn="l" rtl="0">
              <a:lnSpc>
                <a:spcPct val="90000"/>
              </a:lnSpc>
              <a:spcBef>
                <a:spcPts val="533"/>
              </a:spcBef>
              <a:spcAft>
                <a:spcPts val="0"/>
              </a:spcAft>
              <a:buClr>
                <a:schemeClr val="dk1"/>
              </a:buClr>
              <a:buSzPts val="1500"/>
              <a:buChar char="•"/>
              <a:defRPr sz="2000"/>
            </a:lvl7pPr>
            <a:lvl8pPr marL="3657600" lvl="7" indent="-323850" algn="l" rtl="0">
              <a:lnSpc>
                <a:spcPct val="90000"/>
              </a:lnSpc>
              <a:spcBef>
                <a:spcPts val="533"/>
              </a:spcBef>
              <a:spcAft>
                <a:spcPts val="0"/>
              </a:spcAft>
              <a:buClr>
                <a:schemeClr val="dk1"/>
              </a:buClr>
              <a:buSzPts val="1500"/>
              <a:buChar char="•"/>
              <a:defRPr sz="2000"/>
            </a:lvl8pPr>
            <a:lvl9pPr marL="4114800" lvl="8" indent="-323850" algn="l" rtl="0">
              <a:lnSpc>
                <a:spcPct val="90000"/>
              </a:lnSpc>
              <a:spcBef>
                <a:spcPts val="533"/>
              </a:spcBef>
              <a:spcAft>
                <a:spcPts val="0"/>
              </a:spcAft>
              <a:buClr>
                <a:schemeClr val="dk1"/>
              </a:buClr>
              <a:buSzPts val="1500"/>
              <a:buChar char="•"/>
              <a:defRPr sz="2000"/>
            </a:lvl9pPr>
          </a:lstStyle>
          <a:p>
            <a:endParaRPr/>
          </a:p>
        </p:txBody>
      </p:sp>
      <p:sp>
        <p:nvSpPr>
          <p:cNvPr id="1453" name="Google Shape;1453;p257"/>
          <p:cNvSpPr txBox="1">
            <a:spLocks noGrp="1"/>
          </p:cNvSpPr>
          <p:nvPr>
            <p:ph type="body" idx="2"/>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rgbClr val="102649"/>
              </a:buClr>
              <a:buSzPts val="1200"/>
              <a:buNone/>
              <a:defRPr sz="1600"/>
            </a:lvl1pPr>
            <a:lvl2pPr marL="914400" lvl="1" indent="-228600" algn="l" rtl="0">
              <a:lnSpc>
                <a:spcPct val="90000"/>
              </a:lnSpc>
              <a:spcBef>
                <a:spcPts val="533"/>
              </a:spcBef>
              <a:spcAft>
                <a:spcPts val="0"/>
              </a:spcAft>
              <a:buClr>
                <a:srgbClr val="102649"/>
              </a:buClr>
              <a:buSzPts val="1100"/>
              <a:buNone/>
              <a:defRPr sz="1467"/>
            </a:lvl2pPr>
            <a:lvl3pPr marL="1371600" lvl="2" indent="-228600" algn="l" rtl="0">
              <a:lnSpc>
                <a:spcPct val="90000"/>
              </a:lnSpc>
              <a:spcBef>
                <a:spcPts val="533"/>
              </a:spcBef>
              <a:spcAft>
                <a:spcPts val="0"/>
              </a:spcAft>
              <a:buClr>
                <a:srgbClr val="102649"/>
              </a:buClr>
              <a:buSzPts val="900"/>
              <a:buNone/>
              <a:defRPr sz="1200"/>
            </a:lvl3pPr>
            <a:lvl4pPr marL="1828800" lvl="3" indent="-228600" algn="l" rtl="0">
              <a:lnSpc>
                <a:spcPct val="90000"/>
              </a:lnSpc>
              <a:spcBef>
                <a:spcPts val="533"/>
              </a:spcBef>
              <a:spcAft>
                <a:spcPts val="0"/>
              </a:spcAft>
              <a:buClr>
                <a:srgbClr val="102649"/>
              </a:buClr>
              <a:buSzPts val="800"/>
              <a:buNone/>
              <a:defRPr sz="1067"/>
            </a:lvl4pPr>
            <a:lvl5pPr marL="2286000" lvl="4" indent="-228600" algn="l" rtl="0">
              <a:lnSpc>
                <a:spcPct val="90000"/>
              </a:lnSpc>
              <a:spcBef>
                <a:spcPts val="533"/>
              </a:spcBef>
              <a:spcAft>
                <a:spcPts val="0"/>
              </a:spcAft>
              <a:buClr>
                <a:srgbClr val="102649"/>
              </a:buClr>
              <a:buSzPts val="800"/>
              <a:buNone/>
              <a:defRPr sz="1067"/>
            </a:lvl5pPr>
            <a:lvl6pPr marL="2743200" lvl="5" indent="-228600" algn="l" rtl="0">
              <a:lnSpc>
                <a:spcPct val="90000"/>
              </a:lnSpc>
              <a:spcBef>
                <a:spcPts val="533"/>
              </a:spcBef>
              <a:spcAft>
                <a:spcPts val="0"/>
              </a:spcAft>
              <a:buClr>
                <a:schemeClr val="dk1"/>
              </a:buClr>
              <a:buSzPts val="800"/>
              <a:buNone/>
              <a:defRPr sz="1067"/>
            </a:lvl6pPr>
            <a:lvl7pPr marL="3200400" lvl="6" indent="-228600" algn="l" rtl="0">
              <a:lnSpc>
                <a:spcPct val="90000"/>
              </a:lnSpc>
              <a:spcBef>
                <a:spcPts val="533"/>
              </a:spcBef>
              <a:spcAft>
                <a:spcPts val="0"/>
              </a:spcAft>
              <a:buClr>
                <a:schemeClr val="dk1"/>
              </a:buClr>
              <a:buSzPts val="800"/>
              <a:buNone/>
              <a:defRPr sz="1067"/>
            </a:lvl7pPr>
            <a:lvl8pPr marL="3657600" lvl="7" indent="-228600" algn="l" rtl="0">
              <a:lnSpc>
                <a:spcPct val="90000"/>
              </a:lnSpc>
              <a:spcBef>
                <a:spcPts val="533"/>
              </a:spcBef>
              <a:spcAft>
                <a:spcPts val="0"/>
              </a:spcAft>
              <a:buClr>
                <a:schemeClr val="dk1"/>
              </a:buClr>
              <a:buSzPts val="800"/>
              <a:buNone/>
              <a:defRPr sz="1067"/>
            </a:lvl8pPr>
            <a:lvl9pPr marL="4114800" lvl="8" indent="-228600" algn="l" rtl="0">
              <a:lnSpc>
                <a:spcPct val="90000"/>
              </a:lnSpc>
              <a:spcBef>
                <a:spcPts val="533"/>
              </a:spcBef>
              <a:spcAft>
                <a:spcPts val="0"/>
              </a:spcAft>
              <a:buClr>
                <a:schemeClr val="dk1"/>
              </a:buClr>
              <a:buSzPts val="800"/>
              <a:buNone/>
              <a:defRPr sz="1067"/>
            </a:lvl9pPr>
          </a:lstStyle>
          <a:p>
            <a:endParaRPr/>
          </a:p>
        </p:txBody>
      </p:sp>
      <p:sp>
        <p:nvSpPr>
          <p:cNvPr id="1454" name="Google Shape;1454;p257"/>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5" name="Google Shape;1455;p257"/>
          <p:cNvSpPr txBox="1">
            <a:spLocks noGrp="1"/>
          </p:cNvSpPr>
          <p:nvPr>
            <p:ph type="ftr" idx="11"/>
          </p:nvPr>
        </p:nvSpPr>
        <p:spPr>
          <a:xfrm>
            <a:off x="4038600" y="6356351"/>
            <a:ext cx="40407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6" name="Google Shape;1456;p257"/>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7"/>
        <p:cNvGrpSpPr/>
        <p:nvPr/>
      </p:nvGrpSpPr>
      <p:grpSpPr>
        <a:xfrm>
          <a:off x="0" y="0"/>
          <a:ext cx="0" cy="0"/>
          <a:chOff x="0" y="0"/>
          <a:chExt cx="0" cy="0"/>
        </a:xfrm>
      </p:grpSpPr>
      <p:sp>
        <p:nvSpPr>
          <p:cNvPr id="1458" name="Google Shape;1458;p258"/>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9" name="Google Shape;1459;p258"/>
          <p:cNvSpPr>
            <a:spLocks noGrp="1"/>
          </p:cNvSpPr>
          <p:nvPr>
            <p:ph type="pic" idx="2"/>
          </p:nvPr>
        </p:nvSpPr>
        <p:spPr>
          <a:xfrm>
            <a:off x="5183188" y="987425"/>
            <a:ext cx="6172500" cy="4873500"/>
          </a:xfrm>
          <a:prstGeom prst="rect">
            <a:avLst/>
          </a:prstGeom>
          <a:noFill/>
          <a:ln>
            <a:noFill/>
          </a:ln>
        </p:spPr>
      </p:sp>
      <p:sp>
        <p:nvSpPr>
          <p:cNvPr id="1460" name="Google Shape;1460;p258"/>
          <p:cNvSpPr txBox="1">
            <a:spLocks noGrp="1"/>
          </p:cNvSpPr>
          <p:nvPr>
            <p:ph type="body" idx="1"/>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rgbClr val="102649"/>
              </a:buClr>
              <a:buSzPts val="1200"/>
              <a:buNone/>
              <a:defRPr sz="1600"/>
            </a:lvl1pPr>
            <a:lvl2pPr marL="914400" lvl="1" indent="-228600" algn="l" rtl="0">
              <a:lnSpc>
                <a:spcPct val="90000"/>
              </a:lnSpc>
              <a:spcBef>
                <a:spcPts val="533"/>
              </a:spcBef>
              <a:spcAft>
                <a:spcPts val="0"/>
              </a:spcAft>
              <a:buClr>
                <a:srgbClr val="102649"/>
              </a:buClr>
              <a:buSzPts val="1100"/>
              <a:buNone/>
              <a:defRPr sz="1467"/>
            </a:lvl2pPr>
            <a:lvl3pPr marL="1371600" lvl="2" indent="-228600" algn="l" rtl="0">
              <a:lnSpc>
                <a:spcPct val="90000"/>
              </a:lnSpc>
              <a:spcBef>
                <a:spcPts val="533"/>
              </a:spcBef>
              <a:spcAft>
                <a:spcPts val="0"/>
              </a:spcAft>
              <a:buClr>
                <a:srgbClr val="102649"/>
              </a:buClr>
              <a:buSzPts val="900"/>
              <a:buNone/>
              <a:defRPr sz="1200"/>
            </a:lvl3pPr>
            <a:lvl4pPr marL="1828800" lvl="3" indent="-228600" algn="l" rtl="0">
              <a:lnSpc>
                <a:spcPct val="90000"/>
              </a:lnSpc>
              <a:spcBef>
                <a:spcPts val="533"/>
              </a:spcBef>
              <a:spcAft>
                <a:spcPts val="0"/>
              </a:spcAft>
              <a:buClr>
                <a:srgbClr val="102649"/>
              </a:buClr>
              <a:buSzPts val="800"/>
              <a:buNone/>
              <a:defRPr sz="1067"/>
            </a:lvl4pPr>
            <a:lvl5pPr marL="2286000" lvl="4" indent="-228600" algn="l" rtl="0">
              <a:lnSpc>
                <a:spcPct val="90000"/>
              </a:lnSpc>
              <a:spcBef>
                <a:spcPts val="533"/>
              </a:spcBef>
              <a:spcAft>
                <a:spcPts val="0"/>
              </a:spcAft>
              <a:buClr>
                <a:srgbClr val="102649"/>
              </a:buClr>
              <a:buSzPts val="800"/>
              <a:buNone/>
              <a:defRPr sz="1067"/>
            </a:lvl5pPr>
            <a:lvl6pPr marL="2743200" lvl="5" indent="-228600" algn="l" rtl="0">
              <a:lnSpc>
                <a:spcPct val="90000"/>
              </a:lnSpc>
              <a:spcBef>
                <a:spcPts val="533"/>
              </a:spcBef>
              <a:spcAft>
                <a:spcPts val="0"/>
              </a:spcAft>
              <a:buClr>
                <a:schemeClr val="dk1"/>
              </a:buClr>
              <a:buSzPts val="800"/>
              <a:buNone/>
              <a:defRPr sz="1067"/>
            </a:lvl6pPr>
            <a:lvl7pPr marL="3200400" lvl="6" indent="-228600" algn="l" rtl="0">
              <a:lnSpc>
                <a:spcPct val="90000"/>
              </a:lnSpc>
              <a:spcBef>
                <a:spcPts val="533"/>
              </a:spcBef>
              <a:spcAft>
                <a:spcPts val="0"/>
              </a:spcAft>
              <a:buClr>
                <a:schemeClr val="dk1"/>
              </a:buClr>
              <a:buSzPts val="800"/>
              <a:buNone/>
              <a:defRPr sz="1067"/>
            </a:lvl7pPr>
            <a:lvl8pPr marL="3657600" lvl="7" indent="-228600" algn="l" rtl="0">
              <a:lnSpc>
                <a:spcPct val="90000"/>
              </a:lnSpc>
              <a:spcBef>
                <a:spcPts val="533"/>
              </a:spcBef>
              <a:spcAft>
                <a:spcPts val="0"/>
              </a:spcAft>
              <a:buClr>
                <a:schemeClr val="dk1"/>
              </a:buClr>
              <a:buSzPts val="800"/>
              <a:buNone/>
              <a:defRPr sz="1067"/>
            </a:lvl8pPr>
            <a:lvl9pPr marL="4114800" lvl="8" indent="-228600" algn="l" rtl="0">
              <a:lnSpc>
                <a:spcPct val="90000"/>
              </a:lnSpc>
              <a:spcBef>
                <a:spcPts val="533"/>
              </a:spcBef>
              <a:spcAft>
                <a:spcPts val="0"/>
              </a:spcAft>
              <a:buClr>
                <a:schemeClr val="dk1"/>
              </a:buClr>
              <a:buSzPts val="800"/>
              <a:buNone/>
              <a:defRPr sz="1067"/>
            </a:lvl9pPr>
          </a:lstStyle>
          <a:p>
            <a:endParaRPr/>
          </a:p>
        </p:txBody>
      </p:sp>
      <p:sp>
        <p:nvSpPr>
          <p:cNvPr id="1461" name="Google Shape;1461;p25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2" name="Google Shape;1462;p258"/>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3"/>
        <p:cNvGrpSpPr/>
        <p:nvPr/>
      </p:nvGrpSpPr>
      <p:grpSpPr>
        <a:xfrm>
          <a:off x="0" y="0"/>
          <a:ext cx="0" cy="0"/>
          <a:chOff x="0" y="0"/>
          <a:chExt cx="0" cy="0"/>
        </a:xfrm>
      </p:grpSpPr>
      <p:sp>
        <p:nvSpPr>
          <p:cNvPr id="1464" name="Google Shape;1464;p259"/>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5" name="Google Shape;1465;p259"/>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66" name="Google Shape;1466;p259"/>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7" name="Google Shape;1467;p259"/>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68"/>
        <p:cNvGrpSpPr/>
        <p:nvPr/>
      </p:nvGrpSpPr>
      <p:grpSpPr>
        <a:xfrm>
          <a:off x="0" y="0"/>
          <a:ext cx="0" cy="0"/>
          <a:chOff x="0" y="0"/>
          <a:chExt cx="0" cy="0"/>
        </a:xfrm>
      </p:grpSpPr>
      <p:sp>
        <p:nvSpPr>
          <p:cNvPr id="1469" name="Google Shape;1469;p260"/>
          <p:cNvSpPr txBox="1">
            <a:spLocks noGrp="1"/>
          </p:cNvSpPr>
          <p:nvPr>
            <p:ph type="title"/>
          </p:nvPr>
        </p:nvSpPr>
        <p:spPr>
          <a:xfrm rot="5400000">
            <a:off x="7133400" y="1956625"/>
            <a:ext cx="5811900" cy="26289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70" name="Google Shape;1470;p260"/>
          <p:cNvSpPr txBox="1">
            <a:spLocks noGrp="1"/>
          </p:cNvSpPr>
          <p:nvPr>
            <p:ph type="body" idx="1"/>
          </p:nvPr>
        </p:nvSpPr>
        <p:spPr>
          <a:xfrm rot="5400000">
            <a:off x="1799400" y="-596075"/>
            <a:ext cx="5811900" cy="7734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rgbClr val="102649"/>
              </a:buClr>
              <a:buSzPts val="1400"/>
              <a:buChar char="•"/>
              <a:defRPr/>
            </a:lvl1pPr>
            <a:lvl2pPr marL="914400" lvl="1" indent="-317500" algn="l" rtl="0">
              <a:lnSpc>
                <a:spcPct val="90000"/>
              </a:lnSpc>
              <a:spcBef>
                <a:spcPts val="533"/>
              </a:spcBef>
              <a:spcAft>
                <a:spcPts val="0"/>
              </a:spcAft>
              <a:buClr>
                <a:srgbClr val="102649"/>
              </a:buClr>
              <a:buSzPts val="1400"/>
              <a:buChar char="•"/>
              <a:defRPr/>
            </a:lvl2pPr>
            <a:lvl3pPr marL="1371600" lvl="2" indent="-317500" algn="l" rtl="0">
              <a:lnSpc>
                <a:spcPct val="90000"/>
              </a:lnSpc>
              <a:spcBef>
                <a:spcPts val="533"/>
              </a:spcBef>
              <a:spcAft>
                <a:spcPts val="0"/>
              </a:spcAft>
              <a:buClr>
                <a:srgbClr val="102649"/>
              </a:buClr>
              <a:buSzPts val="1400"/>
              <a:buChar char="•"/>
              <a:defRPr/>
            </a:lvl3pPr>
            <a:lvl4pPr marL="1828800" lvl="3" indent="-317500" algn="l" rtl="0">
              <a:lnSpc>
                <a:spcPct val="90000"/>
              </a:lnSpc>
              <a:spcBef>
                <a:spcPts val="533"/>
              </a:spcBef>
              <a:spcAft>
                <a:spcPts val="0"/>
              </a:spcAft>
              <a:buClr>
                <a:srgbClr val="102649"/>
              </a:buClr>
              <a:buSzPts val="1400"/>
              <a:buChar char="•"/>
              <a:defRPr/>
            </a:lvl4pPr>
            <a:lvl5pPr marL="2286000" lvl="4" indent="-317500" algn="l" rtl="0">
              <a:lnSpc>
                <a:spcPct val="90000"/>
              </a:lnSpc>
              <a:spcBef>
                <a:spcPts val="533"/>
              </a:spcBef>
              <a:spcAft>
                <a:spcPts val="0"/>
              </a:spcAft>
              <a:buClr>
                <a:srgbClr val="102649"/>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1471" name="Google Shape;1471;p26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72" name="Google Shape;1472;p260"/>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473"/>
        <p:cNvGrpSpPr/>
        <p:nvPr/>
      </p:nvGrpSpPr>
      <p:grpSpPr>
        <a:xfrm>
          <a:off x="0" y="0"/>
          <a:ext cx="0" cy="0"/>
          <a:chOff x="0" y="0"/>
          <a:chExt cx="0" cy="0"/>
        </a:xfrm>
      </p:grpSpPr>
      <p:sp>
        <p:nvSpPr>
          <p:cNvPr id="1474" name="Google Shape;1474;p261"/>
          <p:cNvSpPr txBox="1">
            <a:spLocks noGrp="1"/>
          </p:cNvSpPr>
          <p:nvPr>
            <p:ph type="sldNum" idx="12"/>
          </p:nvPr>
        </p:nvSpPr>
        <p:spPr>
          <a:xfrm>
            <a:off x="11016767" y="6309651"/>
            <a:ext cx="6837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475"/>
        <p:cNvGrpSpPr/>
        <p:nvPr/>
      </p:nvGrpSpPr>
      <p:grpSpPr>
        <a:xfrm>
          <a:off x="0" y="0"/>
          <a:ext cx="0" cy="0"/>
          <a:chOff x="0" y="0"/>
          <a:chExt cx="0" cy="0"/>
        </a:xfrm>
      </p:grpSpPr>
      <p:sp>
        <p:nvSpPr>
          <p:cNvPr id="1476" name="Google Shape;1476;p262"/>
          <p:cNvSpPr/>
          <p:nvPr/>
        </p:nvSpPr>
        <p:spPr>
          <a:xfrm>
            <a:off x="1" y="3429001"/>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entury Gothic"/>
              <a:ea typeface="Century Gothic"/>
              <a:cs typeface="Century Gothic"/>
              <a:sym typeface="Century Gothic"/>
            </a:endParaRPr>
          </a:p>
        </p:txBody>
      </p:sp>
      <p:pic>
        <p:nvPicPr>
          <p:cNvPr id="1477" name="Google Shape;1477;p262"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478" name="Google Shape;1478;p262"/>
          <p:cNvSpPr txBox="1">
            <a:spLocks noGrp="1"/>
          </p:cNvSpPr>
          <p:nvPr>
            <p:ph type="title"/>
          </p:nvPr>
        </p:nvSpPr>
        <p:spPr>
          <a:xfrm>
            <a:off x="452847" y="300251"/>
            <a:ext cx="11320800" cy="762300"/>
          </a:xfrm>
          <a:prstGeom prst="rect">
            <a:avLst/>
          </a:prstGeom>
          <a:noFill/>
          <a:ln>
            <a:noFill/>
          </a:ln>
        </p:spPr>
        <p:txBody>
          <a:bodyPr spcFirstLastPara="1" wrap="square" lIns="0" tIns="0" rIns="0" bIns="68575" anchor="ctr" anchorCtr="0">
            <a:normAutofit/>
          </a:bodyPr>
          <a:lstStyle>
            <a:lvl1pPr marR="0" lvl="0" algn="l" rtl="0">
              <a:lnSpc>
                <a:spcPct val="90000"/>
              </a:lnSpc>
              <a:spcBef>
                <a:spcPts val="0"/>
              </a:spcBef>
              <a:spcAft>
                <a:spcPts val="0"/>
              </a:spcAft>
              <a:buSzPts val="27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479" name="Google Shape;1479;p262"/>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67"/>
              </a:spcBef>
              <a:spcAft>
                <a:spcPts val="0"/>
              </a:spcAft>
              <a:buSzPts val="2100"/>
              <a:buFont typeface="Century Gothic"/>
              <a:buNone/>
              <a:defRPr sz="2800" b="0" i="0" u="none" strike="noStrike" cap="none">
                <a:latin typeface="Century Gothic"/>
                <a:ea typeface="Century Gothic"/>
                <a:cs typeface="Century Gothic"/>
                <a:sym typeface="Century Gothic"/>
              </a:defRPr>
            </a:lvl1pPr>
            <a:lvl2pPr marL="914400" marR="0" lvl="1" indent="-342900" algn="l" rtl="0">
              <a:lnSpc>
                <a:spcPct val="90000"/>
              </a:lnSpc>
              <a:spcBef>
                <a:spcPts val="533"/>
              </a:spcBef>
              <a:spcAft>
                <a:spcPts val="0"/>
              </a:spcAft>
              <a:buSzPts val="1800"/>
              <a:buFont typeface="Arial"/>
              <a:buChar char="•"/>
              <a:defRPr sz="2400" b="0" i="0" u="none" strike="noStrike" cap="none">
                <a:latin typeface="Century Gothic"/>
                <a:ea typeface="Century Gothic"/>
                <a:cs typeface="Century Gothic"/>
                <a:sym typeface="Century Gothic"/>
              </a:defRPr>
            </a:lvl2pPr>
            <a:lvl3pPr marL="1371600" marR="0" lvl="2" indent="-323850" algn="l" rtl="0">
              <a:lnSpc>
                <a:spcPct val="90000"/>
              </a:lnSpc>
              <a:spcBef>
                <a:spcPts val="533"/>
              </a:spcBef>
              <a:spcAft>
                <a:spcPts val="0"/>
              </a:spcAft>
              <a:buSzPts val="1500"/>
              <a:buFont typeface="Arial"/>
              <a:buChar char="•"/>
              <a:defRPr sz="2000" b="0" i="0" u="none" strike="noStrike" cap="none">
                <a:latin typeface="Century Gothic"/>
                <a:ea typeface="Century Gothic"/>
                <a:cs typeface="Century Gothic"/>
                <a:sym typeface="Century Gothic"/>
              </a:defRPr>
            </a:lvl3pPr>
            <a:lvl4pPr marL="1828800" marR="0" lvl="3" indent="-317500"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4pPr>
            <a:lvl5pPr marL="2286000" marR="0" lvl="4" indent="-317500"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5pPr>
            <a:lvl6pPr marL="2743200" marR="0" lvl="5" indent="-317500"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6pPr>
            <a:lvl7pPr marL="3200400" marR="0" lvl="6" indent="-317500"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7pPr>
            <a:lvl8pPr marL="3657600" marR="0" lvl="7" indent="-317500"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8pPr>
            <a:lvl9pPr marL="4114800" marR="0" lvl="8" indent="-317500"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9pPr>
          </a:lstStyle>
          <a:p>
            <a:endParaRPr/>
          </a:p>
        </p:txBody>
      </p:sp>
      <p:sp>
        <p:nvSpPr>
          <p:cNvPr id="1480" name="Google Shape;1480;p262"/>
          <p:cNvSpPr txBox="1">
            <a:spLocks noGrp="1"/>
          </p:cNvSpPr>
          <p:nvPr>
            <p:ph type="sldNum" idx="12"/>
          </p:nvPr>
        </p:nvSpPr>
        <p:spPr>
          <a:xfrm>
            <a:off x="11409045" y="6333135"/>
            <a:ext cx="731700" cy="524700"/>
          </a:xfrm>
          <a:prstGeom prst="rect">
            <a:avLst/>
          </a:prstGeom>
          <a:noFill/>
          <a:ln>
            <a:noFill/>
          </a:ln>
        </p:spPr>
        <p:txBody>
          <a:bodyPr spcFirstLastPara="1" wrap="square" lIns="68575" tIns="68575" rIns="68575" bIns="68575" anchor="t" anchorCtr="0">
            <a:noAutofit/>
          </a:bodyPr>
          <a:lstStyle>
            <a:lvl1pPr marL="0" marR="0" lvl="0"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27"/>
          <p:cNvSpPr>
            <a:spLocks noGrp="1"/>
          </p:cNvSpPr>
          <p:nvPr>
            <p:ph type="pic" idx="2"/>
          </p:nvPr>
        </p:nvSpPr>
        <p:spPr>
          <a:xfrm>
            <a:off x="5183188" y="987425"/>
            <a:ext cx="6172200" cy="4873500"/>
          </a:xfrm>
          <a:prstGeom prst="rect">
            <a:avLst/>
          </a:prstGeom>
          <a:noFill/>
          <a:ln>
            <a:noFill/>
          </a:ln>
        </p:spPr>
      </p:sp>
      <p:sp>
        <p:nvSpPr>
          <p:cNvPr id="147" name="Google Shape;147;p2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8" name="Google Shape;148;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p2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481"/>
        <p:cNvGrpSpPr/>
        <p:nvPr/>
      </p:nvGrpSpPr>
      <p:grpSpPr>
        <a:xfrm>
          <a:off x="0" y="0"/>
          <a:ext cx="0" cy="0"/>
          <a:chOff x="0" y="0"/>
          <a:chExt cx="0" cy="0"/>
        </a:xfrm>
      </p:grpSpPr>
      <p:sp>
        <p:nvSpPr>
          <p:cNvPr id="1482" name="Google Shape;1482;p263"/>
          <p:cNvSpPr txBox="1">
            <a:spLocks noGrp="1"/>
          </p:cNvSpPr>
          <p:nvPr>
            <p:ph type="title"/>
          </p:nvPr>
        </p:nvSpPr>
        <p:spPr>
          <a:xfrm>
            <a:off x="555787" y="257025"/>
            <a:ext cx="8596800" cy="1320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483" name="Google Shape;1483;p263"/>
          <p:cNvSpPr txBox="1">
            <a:spLocks noGrp="1"/>
          </p:cNvSpPr>
          <p:nvPr>
            <p:ph type="body" idx="1"/>
          </p:nvPr>
        </p:nvSpPr>
        <p:spPr>
          <a:xfrm>
            <a:off x="555787" y="1773451"/>
            <a:ext cx="9188700" cy="4901700"/>
          </a:xfrm>
          <a:prstGeom prst="rect">
            <a:avLst/>
          </a:prstGeom>
          <a:noFill/>
          <a:ln>
            <a:noFill/>
          </a:ln>
        </p:spPr>
        <p:txBody>
          <a:bodyPr spcFirstLastPara="1" wrap="square" lIns="68575" tIns="34275" rIns="68575" bIns="34275" anchor="t" anchorCtr="0">
            <a:noAutofit/>
          </a:bodyPr>
          <a:lstStyle>
            <a:lvl1pPr marL="457200" marR="0" lvl="0" indent="-40005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49250" algn="l" rtl="0">
              <a:lnSpc>
                <a:spcPct val="100000"/>
              </a:lnSpc>
              <a:spcBef>
                <a:spcPts val="1067"/>
              </a:spcBef>
              <a:spcAft>
                <a:spcPts val="0"/>
              </a:spcAft>
              <a:buClr>
                <a:srgbClr val="D2BD24"/>
              </a:buClr>
              <a:buSzPts val="190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361950"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42900"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42900" algn="l" rtl="0">
              <a:lnSpc>
                <a:spcPct val="100000"/>
              </a:lnSpc>
              <a:spcBef>
                <a:spcPts val="1067"/>
              </a:spcBef>
              <a:spcAft>
                <a:spcPts val="0"/>
              </a:spcAft>
              <a:buClr>
                <a:srgbClr val="D2BD24"/>
              </a:buClr>
              <a:buSzPts val="18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484" name="Google Shape;1484;p263"/>
          <p:cNvSpPr txBox="1">
            <a:spLocks noGrp="1"/>
          </p:cNvSpPr>
          <p:nvPr>
            <p:ph type="sldNum" idx="12"/>
          </p:nvPr>
        </p:nvSpPr>
        <p:spPr>
          <a:xfrm>
            <a:off x="11030413" y="6314035"/>
            <a:ext cx="6837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85"/>
        <p:cNvGrpSpPr/>
        <p:nvPr/>
      </p:nvGrpSpPr>
      <p:grpSpPr>
        <a:xfrm>
          <a:off x="0" y="0"/>
          <a:ext cx="0" cy="0"/>
          <a:chOff x="0" y="0"/>
          <a:chExt cx="0" cy="0"/>
        </a:xfrm>
      </p:grpSpPr>
      <p:sp>
        <p:nvSpPr>
          <p:cNvPr id="1486" name="Google Shape;1486;p264"/>
          <p:cNvSpPr/>
          <p:nvPr/>
        </p:nvSpPr>
        <p:spPr>
          <a:xfrm>
            <a:off x="0" y="5956300"/>
            <a:ext cx="12192000" cy="901500"/>
          </a:xfrm>
          <a:prstGeom prst="rect">
            <a:avLst/>
          </a:prstGeom>
          <a:solidFill>
            <a:schemeClr val="lt2"/>
          </a:solidFill>
          <a:ln>
            <a:noFill/>
          </a:ln>
        </p:spPr>
        <p:txBody>
          <a:bodyPr spcFirstLastPara="1" wrap="square" lIns="91550" tIns="45750" rIns="91550" bIns="457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dk2"/>
              </a:solidFill>
              <a:latin typeface="Georgia"/>
              <a:ea typeface="Georgia"/>
              <a:cs typeface="Georgia"/>
              <a:sym typeface="Georgia"/>
            </a:endParaRPr>
          </a:p>
        </p:txBody>
      </p:sp>
      <p:pic>
        <p:nvPicPr>
          <p:cNvPr id="1487" name="Google Shape;1487;p264"/>
          <p:cNvPicPr preferRelativeResize="0"/>
          <p:nvPr/>
        </p:nvPicPr>
        <p:blipFill rotWithShape="1">
          <a:blip r:embed="rId2">
            <a:alphaModFix/>
          </a:blip>
          <a:srcRect/>
          <a:stretch/>
        </p:blipFill>
        <p:spPr>
          <a:xfrm>
            <a:off x="10218727" y="6025579"/>
            <a:ext cx="1387501" cy="647700"/>
          </a:xfrm>
          <a:prstGeom prst="rect">
            <a:avLst/>
          </a:prstGeom>
          <a:noFill/>
          <a:ln>
            <a:noFill/>
          </a:ln>
        </p:spPr>
      </p:pic>
      <p:sp>
        <p:nvSpPr>
          <p:cNvPr id="1488" name="Google Shape;1488;p264"/>
          <p:cNvSpPr txBox="1">
            <a:spLocks noGrp="1"/>
          </p:cNvSpPr>
          <p:nvPr>
            <p:ph type="title"/>
          </p:nvPr>
        </p:nvSpPr>
        <p:spPr>
          <a:xfrm>
            <a:off x="684319" y="602647"/>
            <a:ext cx="10788300" cy="5769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2"/>
              </a:buClr>
              <a:buSzPts val="3300"/>
              <a:buFont typeface="Lato"/>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89" name="Google Shape;1489;p264"/>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matchingName="Title Slide 1">
  <p:cSld name="Title Slide">
    <p:spTree>
      <p:nvGrpSpPr>
        <p:cNvPr id="1" name="Shape 1490"/>
        <p:cNvGrpSpPr/>
        <p:nvPr/>
      </p:nvGrpSpPr>
      <p:grpSpPr>
        <a:xfrm>
          <a:off x="0" y="0"/>
          <a:ext cx="0" cy="0"/>
          <a:chOff x="0" y="0"/>
          <a:chExt cx="0" cy="0"/>
        </a:xfrm>
      </p:grpSpPr>
      <p:sp>
        <p:nvSpPr>
          <p:cNvPr id="1491" name="Google Shape;1491;p265"/>
          <p:cNvSpPr txBox="1">
            <a:spLocks noGrp="1"/>
          </p:cNvSpPr>
          <p:nvPr>
            <p:ph type="ctrTitle"/>
          </p:nvPr>
        </p:nvSpPr>
        <p:spPr>
          <a:xfrm>
            <a:off x="874469" y="1477104"/>
            <a:ext cx="8664900" cy="1646400"/>
          </a:xfrm>
          <a:prstGeom prst="rect">
            <a:avLst/>
          </a:prstGeom>
          <a:noFill/>
          <a:ln>
            <a:noFill/>
          </a:ln>
        </p:spPr>
        <p:txBody>
          <a:bodyPr spcFirstLastPara="1" wrap="square" lIns="68575" tIns="34275" rIns="68575" bIns="34275" anchor="b" anchorCtr="0">
            <a:normAutofit/>
          </a:bodyPr>
          <a:lstStyle>
            <a:lvl1pPr marR="0" lvl="0" algn="l" rtl="0">
              <a:lnSpc>
                <a:spcPct val="100000"/>
              </a:lnSpc>
              <a:spcBef>
                <a:spcPts val="0"/>
              </a:spcBef>
              <a:spcAft>
                <a:spcPts val="0"/>
              </a:spcAft>
              <a:buClr>
                <a:srgbClr val="072B62"/>
              </a:buClr>
              <a:buSzPts val="4100"/>
              <a:buFont typeface="Georgia"/>
              <a:buNone/>
              <a:defRPr sz="5467"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492" name="Google Shape;1492;p265"/>
          <p:cNvSpPr txBox="1">
            <a:spLocks noGrp="1"/>
          </p:cNvSpPr>
          <p:nvPr>
            <p:ph type="subTitle" idx="1"/>
          </p:nvPr>
        </p:nvSpPr>
        <p:spPr>
          <a:xfrm>
            <a:off x="1285101" y="3346212"/>
            <a:ext cx="8298300" cy="1096800"/>
          </a:xfrm>
          <a:prstGeom prst="rect">
            <a:avLst/>
          </a:prstGeom>
          <a:noFill/>
          <a:ln>
            <a:noFill/>
          </a:ln>
        </p:spPr>
        <p:txBody>
          <a:bodyPr spcFirstLastPara="1" wrap="square" lIns="68575" tIns="34275" rIns="68575" bIns="34275" anchor="t" anchorCtr="0">
            <a:normAutofit/>
          </a:bodyPr>
          <a:lstStyle>
            <a:lvl1pPr marR="0" lvl="0" algn="r" rtl="0">
              <a:lnSpc>
                <a:spcPct val="100000"/>
              </a:lnSpc>
              <a:spcBef>
                <a:spcPts val="1067"/>
              </a:spcBef>
              <a:spcAft>
                <a:spcPts val="0"/>
              </a:spcAft>
              <a:buClr>
                <a:srgbClr val="D2BD24"/>
              </a:buClr>
              <a:buSzPts val="21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67"/>
              </a:spcBef>
              <a:spcAft>
                <a:spcPts val="0"/>
              </a:spcAft>
              <a:buClr>
                <a:srgbClr val="D2BD24"/>
              </a:buClr>
              <a:buSzPts val="190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67"/>
              </a:spcBef>
              <a:spcAft>
                <a:spcPts val="0"/>
              </a:spcAft>
              <a:buClr>
                <a:srgbClr val="D2BD24"/>
              </a:buClr>
              <a:buSzPts val="21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67"/>
              </a:spcBef>
              <a:spcAft>
                <a:spcPts val="0"/>
              </a:spcAft>
              <a:buClr>
                <a:srgbClr val="D2BD24"/>
              </a:buClr>
              <a:buSzPts val="18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67"/>
              </a:spcBef>
              <a:spcAft>
                <a:spcPts val="0"/>
              </a:spcAft>
              <a:buClr>
                <a:srgbClr val="D2BD24"/>
              </a:buClr>
              <a:buSzPts val="18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1493" name="Google Shape;1493;p265"/>
          <p:cNvGrpSpPr/>
          <p:nvPr/>
        </p:nvGrpSpPr>
        <p:grpSpPr>
          <a:xfrm>
            <a:off x="0" y="0"/>
            <a:ext cx="12192133" cy="6866567"/>
            <a:chOff x="0" y="-8467"/>
            <a:chExt cx="12192133" cy="6866567"/>
          </a:xfrm>
        </p:grpSpPr>
        <p:cxnSp>
          <p:nvCxnSpPr>
            <p:cNvPr id="1494" name="Google Shape;1494;p265"/>
            <p:cNvCxnSpPr/>
            <p:nvPr/>
          </p:nvCxnSpPr>
          <p:spPr>
            <a:xfrm>
              <a:off x="9169166" y="-8467"/>
              <a:ext cx="1783200" cy="6856500"/>
            </a:xfrm>
            <a:prstGeom prst="straightConnector1">
              <a:avLst/>
            </a:prstGeom>
            <a:noFill/>
            <a:ln w="9525" cap="flat" cmpd="sng">
              <a:solidFill>
                <a:schemeClr val="accent1">
                  <a:alpha val="69020"/>
                </a:schemeClr>
              </a:solidFill>
              <a:prstDash val="solid"/>
              <a:round/>
              <a:headEnd type="none" w="sm" len="sm"/>
              <a:tailEnd type="none" w="sm" len="sm"/>
            </a:ln>
          </p:spPr>
        </p:cxnSp>
        <p:cxnSp>
          <p:nvCxnSpPr>
            <p:cNvPr id="1495" name="Google Shape;1495;p265"/>
            <p:cNvCxnSpPr/>
            <p:nvPr/>
          </p:nvCxnSpPr>
          <p:spPr>
            <a:xfrm flipH="1">
              <a:off x="8475125" y="3681413"/>
              <a:ext cx="3713700" cy="3166500"/>
            </a:xfrm>
            <a:prstGeom prst="straightConnector1">
              <a:avLst/>
            </a:prstGeom>
            <a:noFill/>
            <a:ln w="9525" cap="flat" cmpd="sng">
              <a:solidFill>
                <a:schemeClr val="accent1">
                  <a:alpha val="69020"/>
                </a:schemeClr>
              </a:solidFill>
              <a:prstDash val="solid"/>
              <a:round/>
              <a:headEnd type="none" w="sm" len="sm"/>
              <a:tailEnd type="none" w="sm" len="sm"/>
            </a:ln>
          </p:spPr>
        </p:cxnSp>
        <p:sp>
          <p:nvSpPr>
            <p:cNvPr id="1496" name="Google Shape;1496;p26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510"/>
              </a:schemeClr>
            </a:solidFill>
            <a:ln>
              <a:noFill/>
            </a:ln>
          </p:spPr>
        </p:sp>
        <p:sp>
          <p:nvSpPr>
            <p:cNvPr id="1497" name="Google Shape;1497;p26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98" name="Google Shape;1498;p265"/>
            <p:cNvSpPr/>
            <p:nvPr/>
          </p:nvSpPr>
          <p:spPr>
            <a:xfrm>
              <a:off x="8932333" y="3048000"/>
              <a:ext cx="3259800" cy="3810000"/>
            </a:xfrm>
            <a:prstGeom prst="triangle">
              <a:avLst>
                <a:gd name="adj" fmla="val 100000"/>
              </a:avLst>
            </a:prstGeom>
            <a:solidFill>
              <a:srgbClr val="374C81">
                <a:alpha val="65100"/>
              </a:srgb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499" name="Google Shape;1499;p265"/>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20"/>
              </a:srgbClr>
            </a:solidFill>
            <a:ln>
              <a:noFill/>
            </a:ln>
          </p:spPr>
        </p:sp>
        <p:sp>
          <p:nvSpPr>
            <p:cNvPr id="1500" name="Google Shape;1500;p26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20"/>
              </a:srgbClr>
            </a:solidFill>
            <a:ln>
              <a:noFill/>
            </a:ln>
          </p:spPr>
        </p:sp>
        <p:sp>
          <p:nvSpPr>
            <p:cNvPr id="1501" name="Google Shape;1501;p26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502" name="Google Shape;1502;p265"/>
            <p:cNvSpPr/>
            <p:nvPr/>
          </p:nvSpPr>
          <p:spPr>
            <a:xfrm>
              <a:off x="10371666" y="3589867"/>
              <a:ext cx="1817100" cy="3268200"/>
            </a:xfrm>
            <a:prstGeom prst="triangle">
              <a:avLst>
                <a:gd name="adj" fmla="val 100000"/>
              </a:avLst>
            </a:prstGeom>
            <a:solidFill>
              <a:srgbClr val="374C81">
                <a:alpha val="65100"/>
              </a:srgb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503" name="Google Shape;1503;p265"/>
            <p:cNvSpPr/>
            <p:nvPr/>
          </p:nvSpPr>
          <p:spPr>
            <a:xfrm>
              <a:off x="0" y="4013200"/>
              <a:ext cx="448800" cy="2844900"/>
            </a:xfrm>
            <a:prstGeom prst="triangle">
              <a:avLst>
                <a:gd name="adj" fmla="val 0"/>
              </a:avLst>
            </a:prstGeom>
            <a:solidFill>
              <a:srgbClr val="072B62">
                <a:alpha val="69020"/>
              </a:srgb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grpSp>
      <p:pic>
        <p:nvPicPr>
          <p:cNvPr id="1504" name="Google Shape;1504;p265"/>
          <p:cNvPicPr preferRelativeResize="0"/>
          <p:nvPr/>
        </p:nvPicPr>
        <p:blipFill rotWithShape="1">
          <a:blip r:embed="rId2">
            <a:alphaModFix/>
          </a:blip>
          <a:srcRect/>
          <a:stretch/>
        </p:blipFill>
        <p:spPr>
          <a:xfrm>
            <a:off x="9747105" y="0"/>
            <a:ext cx="2377440" cy="2377437"/>
          </a:xfrm>
          <a:prstGeom prst="rect">
            <a:avLst/>
          </a:prstGeom>
          <a:noFill/>
          <a:ln>
            <a:noFill/>
          </a:ln>
        </p:spPr>
      </p:pic>
      <p:sp>
        <p:nvSpPr>
          <p:cNvPr id="1505" name="Google Shape;1505;p265"/>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506" name="Google Shape;1506;p265"/>
          <p:cNvSpPr txBox="1">
            <a:spLocks noGrp="1"/>
          </p:cNvSpPr>
          <p:nvPr>
            <p:ph type="dt" idx="10"/>
          </p:nvPr>
        </p:nvSpPr>
        <p:spPr>
          <a:xfrm>
            <a:off x="10650823" y="6289723"/>
            <a:ext cx="1416000" cy="387900"/>
          </a:xfrm>
          <a:prstGeom prst="rect">
            <a:avLst/>
          </a:prstGeom>
          <a:noFill/>
          <a:ln>
            <a:noFill/>
          </a:ln>
        </p:spPr>
        <p:txBody>
          <a:bodyPr spcFirstLastPara="1" wrap="square" lIns="68575" tIns="34275" rIns="68575" bIns="34275" anchor="t" anchorCtr="0">
            <a:noAutofit/>
          </a:bodyPr>
          <a:lstStyle>
            <a:lvl1pPr marR="0" lvl="0" algn="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507"/>
        <p:cNvGrpSpPr/>
        <p:nvPr/>
      </p:nvGrpSpPr>
      <p:grpSpPr>
        <a:xfrm>
          <a:off x="0" y="0"/>
          <a:ext cx="0" cy="0"/>
          <a:chOff x="0" y="0"/>
          <a:chExt cx="0" cy="0"/>
        </a:xfrm>
      </p:grpSpPr>
      <p:sp>
        <p:nvSpPr>
          <p:cNvPr id="1508" name="Google Shape;1508;p266"/>
          <p:cNvSpPr txBox="1">
            <a:spLocks noGrp="1"/>
          </p:cNvSpPr>
          <p:nvPr>
            <p:ph type="title"/>
          </p:nvPr>
        </p:nvSpPr>
        <p:spPr>
          <a:xfrm>
            <a:off x="555787" y="257025"/>
            <a:ext cx="8596800" cy="13209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509" name="Google Shape;1509;p266"/>
          <p:cNvSpPr txBox="1">
            <a:spLocks noGrp="1"/>
          </p:cNvSpPr>
          <p:nvPr>
            <p:ph type="body" idx="1"/>
          </p:nvPr>
        </p:nvSpPr>
        <p:spPr>
          <a:xfrm>
            <a:off x="555787" y="1773451"/>
            <a:ext cx="9188700" cy="4901700"/>
          </a:xfrm>
          <a:prstGeom prst="rect">
            <a:avLst/>
          </a:prstGeom>
          <a:noFill/>
          <a:ln>
            <a:noFill/>
          </a:ln>
        </p:spPr>
        <p:txBody>
          <a:bodyPr spcFirstLastPara="1" wrap="square" lIns="68575" tIns="34275" rIns="68575" bIns="34275" anchor="t" anchorCtr="0">
            <a:normAutofit/>
          </a:bodyPr>
          <a:lstStyle>
            <a:lvl1pPr marL="457200" marR="0" lvl="0" indent="-40005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rtl="0">
              <a:lnSpc>
                <a:spcPct val="100000"/>
              </a:lnSpc>
              <a:spcBef>
                <a:spcPts val="1067"/>
              </a:spcBef>
              <a:spcAft>
                <a:spcPts val="0"/>
              </a:spcAft>
              <a:buClr>
                <a:srgbClr val="D2BD24"/>
              </a:buClr>
              <a:buSzPts val="19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rtl="0">
              <a:lnSpc>
                <a:spcPct val="100000"/>
              </a:lnSpc>
              <a:spcBef>
                <a:spcPts val="1067"/>
              </a:spcBef>
              <a:spcAft>
                <a:spcPts val="0"/>
              </a:spcAft>
              <a:buClr>
                <a:srgbClr val="D2BD24"/>
              </a:buClr>
              <a:buSzPts val="18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510" name="Google Shape;1510;p266"/>
          <p:cNvSpPr txBox="1">
            <a:spLocks noGrp="1"/>
          </p:cNvSpPr>
          <p:nvPr>
            <p:ph type="sldNum" idx="12"/>
          </p:nvPr>
        </p:nvSpPr>
        <p:spPr>
          <a:xfrm>
            <a:off x="11030413" y="6314035"/>
            <a:ext cx="6837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511"/>
        <p:cNvGrpSpPr/>
        <p:nvPr/>
      </p:nvGrpSpPr>
      <p:grpSpPr>
        <a:xfrm>
          <a:off x="0" y="0"/>
          <a:ext cx="0" cy="0"/>
          <a:chOff x="0" y="0"/>
          <a:chExt cx="0" cy="0"/>
        </a:xfrm>
      </p:grpSpPr>
      <p:sp>
        <p:nvSpPr>
          <p:cNvPr id="1512" name="Google Shape;1512;p267"/>
          <p:cNvSpPr txBox="1">
            <a:spLocks noGrp="1"/>
          </p:cNvSpPr>
          <p:nvPr>
            <p:ph type="title"/>
          </p:nvPr>
        </p:nvSpPr>
        <p:spPr>
          <a:xfrm>
            <a:off x="581633" y="311380"/>
            <a:ext cx="8944500" cy="13209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513" name="Google Shape;1513;p267"/>
          <p:cNvSpPr txBox="1">
            <a:spLocks noGrp="1"/>
          </p:cNvSpPr>
          <p:nvPr>
            <p:ph type="sldNum" idx="12"/>
          </p:nvPr>
        </p:nvSpPr>
        <p:spPr>
          <a:xfrm>
            <a:off x="11016767" y="6309651"/>
            <a:ext cx="6837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1514" name="Google Shape;1514;p267"/>
          <p:cNvSpPr txBox="1">
            <a:spLocks noGrp="1"/>
          </p:cNvSpPr>
          <p:nvPr>
            <p:ph type="body" idx="1"/>
          </p:nvPr>
        </p:nvSpPr>
        <p:spPr>
          <a:xfrm>
            <a:off x="581633" y="1801625"/>
            <a:ext cx="4298100" cy="4694700"/>
          </a:xfrm>
          <a:prstGeom prst="rect">
            <a:avLst/>
          </a:prstGeom>
          <a:noFill/>
          <a:ln>
            <a:noFill/>
          </a:ln>
        </p:spPr>
        <p:txBody>
          <a:bodyPr spcFirstLastPara="1" wrap="square" lIns="68575" tIns="34275" rIns="68575" bIns="34275" anchor="t" anchorCtr="0">
            <a:normAutofit/>
          </a:bodyPr>
          <a:lstStyle>
            <a:lvl1pPr marL="457200" marR="0" lvl="0" indent="-40005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rtl="0">
              <a:lnSpc>
                <a:spcPct val="100000"/>
              </a:lnSpc>
              <a:spcBef>
                <a:spcPts val="1067"/>
              </a:spcBef>
              <a:spcAft>
                <a:spcPts val="0"/>
              </a:spcAft>
              <a:buClr>
                <a:srgbClr val="D2BD24"/>
              </a:buClr>
              <a:buSzPts val="19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rtl="0">
              <a:lnSpc>
                <a:spcPct val="100000"/>
              </a:lnSpc>
              <a:spcBef>
                <a:spcPts val="1067"/>
              </a:spcBef>
              <a:spcAft>
                <a:spcPts val="0"/>
              </a:spcAft>
              <a:buClr>
                <a:srgbClr val="D2BD24"/>
              </a:buClr>
              <a:buSzPts val="18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515" name="Google Shape;1515;p267"/>
          <p:cNvSpPr txBox="1">
            <a:spLocks noGrp="1"/>
          </p:cNvSpPr>
          <p:nvPr>
            <p:ph type="body" idx="2"/>
          </p:nvPr>
        </p:nvSpPr>
        <p:spPr>
          <a:xfrm>
            <a:off x="5228456" y="1801625"/>
            <a:ext cx="4298100" cy="4694700"/>
          </a:xfrm>
          <a:prstGeom prst="rect">
            <a:avLst/>
          </a:prstGeom>
          <a:noFill/>
          <a:ln>
            <a:noFill/>
          </a:ln>
        </p:spPr>
        <p:txBody>
          <a:bodyPr spcFirstLastPara="1" wrap="square" lIns="68575" tIns="34275" rIns="68575" bIns="34275" anchor="t" anchorCtr="0">
            <a:normAutofit/>
          </a:bodyPr>
          <a:lstStyle>
            <a:lvl1pPr marL="457200" marR="0" lvl="0" indent="-40005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rtl="0">
              <a:lnSpc>
                <a:spcPct val="100000"/>
              </a:lnSpc>
              <a:spcBef>
                <a:spcPts val="1067"/>
              </a:spcBef>
              <a:spcAft>
                <a:spcPts val="0"/>
              </a:spcAft>
              <a:buClr>
                <a:srgbClr val="D2BD24"/>
              </a:buClr>
              <a:buSzPts val="19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rtl="0">
              <a:lnSpc>
                <a:spcPct val="100000"/>
              </a:lnSpc>
              <a:spcBef>
                <a:spcPts val="1067"/>
              </a:spcBef>
              <a:spcAft>
                <a:spcPts val="0"/>
              </a:spcAft>
              <a:buClr>
                <a:srgbClr val="D2BD24"/>
              </a:buClr>
              <a:buSzPts val="18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Navy Break/Lunch Slide">
  <p:cSld name="2_Blank">
    <p:spTree>
      <p:nvGrpSpPr>
        <p:cNvPr id="1" name="Shape 1516"/>
        <p:cNvGrpSpPr/>
        <p:nvPr/>
      </p:nvGrpSpPr>
      <p:grpSpPr>
        <a:xfrm>
          <a:off x="0" y="0"/>
          <a:ext cx="0" cy="0"/>
          <a:chOff x="0" y="0"/>
          <a:chExt cx="0" cy="0"/>
        </a:xfrm>
      </p:grpSpPr>
      <p:sp>
        <p:nvSpPr>
          <p:cNvPr id="1517" name="Google Shape;1517;p268"/>
          <p:cNvSpPr txBox="1">
            <a:spLocks noGrp="1"/>
          </p:cNvSpPr>
          <p:nvPr>
            <p:ph type="dt" idx="10"/>
          </p:nvPr>
        </p:nvSpPr>
        <p:spPr>
          <a:xfrm>
            <a:off x="4666341" y="6356351"/>
            <a:ext cx="27432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8" name="Google Shape;1518;p268"/>
          <p:cNvSpPr txBox="1">
            <a:spLocks noGrp="1"/>
          </p:cNvSpPr>
          <p:nvPr>
            <p:ph type="sldNum" idx="12"/>
          </p:nvPr>
        </p:nvSpPr>
        <p:spPr>
          <a:xfrm>
            <a:off x="9030268"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467"/>
              <a:buFont typeface="Arial"/>
              <a:buNone/>
              <a:defRPr sz="1467">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19" name="Google Shape;1519;p268"/>
          <p:cNvSpPr/>
          <p:nvPr/>
        </p:nvSpPr>
        <p:spPr>
          <a:xfrm>
            <a:off x="0" y="0"/>
            <a:ext cx="12192000" cy="6858000"/>
          </a:xfrm>
          <a:prstGeom prst="rect">
            <a:avLst/>
          </a:prstGeom>
          <a:solidFill>
            <a:schemeClr val="dk1"/>
          </a:solidFill>
          <a:ln w="12700" cap="flat" cmpd="sng">
            <a:solidFill>
              <a:srgbClr val="236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67"/>
              <a:buFont typeface="Arial"/>
              <a:buNone/>
            </a:pPr>
            <a:endParaRPr sz="1867">
              <a:solidFill>
                <a:schemeClr val="lt1"/>
              </a:solidFill>
              <a:latin typeface="Century Gothic"/>
              <a:ea typeface="Century Gothic"/>
              <a:cs typeface="Century Gothic"/>
              <a:sym typeface="Century Gothic"/>
            </a:endParaRPr>
          </a:p>
        </p:txBody>
      </p:sp>
      <p:sp>
        <p:nvSpPr>
          <p:cNvPr id="1520" name="Google Shape;1520;p268"/>
          <p:cNvSpPr/>
          <p:nvPr/>
        </p:nvSpPr>
        <p:spPr>
          <a:xfrm>
            <a:off x="1219200" y="914400"/>
            <a:ext cx="9753600" cy="5029200"/>
          </a:xfrm>
          <a:prstGeom prst="rect">
            <a:avLst/>
          </a:prstGeom>
          <a:noFill/>
          <a:ln w="127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67"/>
              <a:buFont typeface="Arial"/>
              <a:buNone/>
            </a:pPr>
            <a:endParaRPr sz="1867">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27"/>
        <p:cNvGrpSpPr/>
        <p:nvPr/>
      </p:nvGrpSpPr>
      <p:grpSpPr>
        <a:xfrm>
          <a:off x="0" y="0"/>
          <a:ext cx="0" cy="0"/>
          <a:chOff x="0" y="0"/>
          <a:chExt cx="0" cy="0"/>
        </a:xfrm>
      </p:grpSpPr>
      <p:sp>
        <p:nvSpPr>
          <p:cNvPr id="1528" name="Google Shape;1528;p270"/>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529"/>
        <p:cNvGrpSpPr/>
        <p:nvPr/>
      </p:nvGrpSpPr>
      <p:grpSpPr>
        <a:xfrm>
          <a:off x="0" y="0"/>
          <a:ext cx="0" cy="0"/>
          <a:chOff x="0" y="0"/>
          <a:chExt cx="0" cy="0"/>
        </a:xfrm>
      </p:grpSpPr>
      <p:sp>
        <p:nvSpPr>
          <p:cNvPr id="1530" name="Google Shape;1530;p271"/>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531" name="Google Shape;1531;p271"/>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532" name="Google Shape;1532;p271"/>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33"/>
        <p:cNvGrpSpPr/>
        <p:nvPr/>
      </p:nvGrpSpPr>
      <p:grpSpPr>
        <a:xfrm>
          <a:off x="0" y="0"/>
          <a:ext cx="0" cy="0"/>
          <a:chOff x="0" y="0"/>
          <a:chExt cx="0" cy="0"/>
        </a:xfrm>
      </p:grpSpPr>
      <p:sp>
        <p:nvSpPr>
          <p:cNvPr id="1534" name="Google Shape;1534;p27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5" name="Google Shape;1535;p27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536" name="Google Shape;1536;p2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7" name="Google Shape;1537;p2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8" name="Google Shape;1538;p2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39" name="Google Shape;1539;p272"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40"/>
        <p:cNvGrpSpPr/>
        <p:nvPr/>
      </p:nvGrpSpPr>
      <p:grpSpPr>
        <a:xfrm>
          <a:off x="0" y="0"/>
          <a:ext cx="0" cy="0"/>
          <a:chOff x="0" y="0"/>
          <a:chExt cx="0" cy="0"/>
        </a:xfrm>
      </p:grpSpPr>
      <p:sp>
        <p:nvSpPr>
          <p:cNvPr id="1541" name="Google Shape;1541;p2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2" name="Google Shape;1542;p2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43" name="Google Shape;1543;p2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4" name="Google Shape;1544;p2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5" name="Google Shape;1545;p2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46" name="Google Shape;1546;p27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2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3" name="Google Shape;153;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547"/>
        <p:cNvGrpSpPr/>
        <p:nvPr/>
      </p:nvGrpSpPr>
      <p:grpSpPr>
        <a:xfrm>
          <a:off x="0" y="0"/>
          <a:ext cx="0" cy="0"/>
          <a:chOff x="0" y="0"/>
          <a:chExt cx="0" cy="0"/>
        </a:xfrm>
      </p:grpSpPr>
      <p:sp>
        <p:nvSpPr>
          <p:cNvPr id="1548" name="Google Shape;1548;p274"/>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549" name="Google Shape;1549;p27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550" name="Google Shape;1550;p274"/>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1"/>
        <p:cNvGrpSpPr/>
        <p:nvPr/>
      </p:nvGrpSpPr>
      <p:grpSpPr>
        <a:xfrm>
          <a:off x="0" y="0"/>
          <a:ext cx="0" cy="0"/>
          <a:chOff x="0" y="0"/>
          <a:chExt cx="0" cy="0"/>
        </a:xfrm>
      </p:grpSpPr>
      <p:sp>
        <p:nvSpPr>
          <p:cNvPr id="1552" name="Google Shape;1552;p27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3" name="Google Shape;1553;p27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54" name="Google Shape;1554;p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5" name="Google Shape;1555;p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6" name="Google Shape;1556;p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57" name="Google Shape;1557;p275"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58"/>
        <p:cNvGrpSpPr/>
        <p:nvPr/>
      </p:nvGrpSpPr>
      <p:grpSpPr>
        <a:xfrm>
          <a:off x="0" y="0"/>
          <a:ext cx="0" cy="0"/>
          <a:chOff x="0" y="0"/>
          <a:chExt cx="0" cy="0"/>
        </a:xfrm>
      </p:grpSpPr>
      <p:sp>
        <p:nvSpPr>
          <p:cNvPr id="1559" name="Google Shape;1559;p2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0" name="Google Shape;1560;p27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1" name="Google Shape;1561;p27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2" name="Google Shape;1562;p2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3" name="Google Shape;1563;p2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4" name="Google Shape;1564;p2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65" name="Google Shape;1565;p27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6"/>
        <p:cNvGrpSpPr/>
        <p:nvPr/>
      </p:nvGrpSpPr>
      <p:grpSpPr>
        <a:xfrm>
          <a:off x="0" y="0"/>
          <a:ext cx="0" cy="0"/>
          <a:chOff x="0" y="0"/>
          <a:chExt cx="0" cy="0"/>
        </a:xfrm>
      </p:grpSpPr>
      <p:sp>
        <p:nvSpPr>
          <p:cNvPr id="1567" name="Google Shape;1567;p2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8" name="Google Shape;1568;p2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69" name="Google Shape;1569;p2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0" name="Google Shape;1570;p2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71" name="Google Shape;1571;p2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2" name="Google Shape;1572;p2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3" name="Google Shape;1573;p2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4" name="Google Shape;1574;p2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75" name="Google Shape;1575;p27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6"/>
        <p:cNvGrpSpPr/>
        <p:nvPr/>
      </p:nvGrpSpPr>
      <p:grpSpPr>
        <a:xfrm>
          <a:off x="0" y="0"/>
          <a:ext cx="0" cy="0"/>
          <a:chOff x="0" y="0"/>
          <a:chExt cx="0" cy="0"/>
        </a:xfrm>
      </p:grpSpPr>
      <p:sp>
        <p:nvSpPr>
          <p:cNvPr id="1577" name="Google Shape;1577;p2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8" name="Google Shape;1578;p2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9" name="Google Shape;1579;p2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0" name="Google Shape;1580;p2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81" name="Google Shape;1581;p27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2"/>
        <p:cNvGrpSpPr/>
        <p:nvPr/>
      </p:nvGrpSpPr>
      <p:grpSpPr>
        <a:xfrm>
          <a:off x="0" y="0"/>
          <a:ext cx="0" cy="0"/>
          <a:chOff x="0" y="0"/>
          <a:chExt cx="0" cy="0"/>
        </a:xfrm>
      </p:grpSpPr>
      <p:sp>
        <p:nvSpPr>
          <p:cNvPr id="1583" name="Google Shape;1583;p27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4" name="Google Shape;1584;p2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5" name="Google Shape;1585;p2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86" name="Google Shape;1586;p27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87"/>
        <p:cNvGrpSpPr/>
        <p:nvPr/>
      </p:nvGrpSpPr>
      <p:grpSpPr>
        <a:xfrm>
          <a:off x="0" y="0"/>
          <a:ext cx="0" cy="0"/>
          <a:chOff x="0" y="0"/>
          <a:chExt cx="0" cy="0"/>
        </a:xfrm>
      </p:grpSpPr>
      <p:sp>
        <p:nvSpPr>
          <p:cNvPr id="1588" name="Google Shape;1588;p28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9" name="Google Shape;1589;p28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590" name="Google Shape;1590;p28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91" name="Google Shape;1591;p2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2" name="Google Shape;1592;p2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3" name="Google Shape;1593;p2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94" name="Google Shape;1594;p28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95"/>
        <p:cNvGrpSpPr/>
        <p:nvPr/>
      </p:nvGrpSpPr>
      <p:grpSpPr>
        <a:xfrm>
          <a:off x="0" y="0"/>
          <a:ext cx="0" cy="0"/>
          <a:chOff x="0" y="0"/>
          <a:chExt cx="0" cy="0"/>
        </a:xfrm>
      </p:grpSpPr>
      <p:sp>
        <p:nvSpPr>
          <p:cNvPr id="1596" name="Google Shape;1596;p28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7" name="Google Shape;1597;p281"/>
          <p:cNvSpPr>
            <a:spLocks noGrp="1"/>
          </p:cNvSpPr>
          <p:nvPr>
            <p:ph type="pic" idx="2"/>
          </p:nvPr>
        </p:nvSpPr>
        <p:spPr>
          <a:xfrm>
            <a:off x="5183188" y="987425"/>
            <a:ext cx="6172200" cy="4873500"/>
          </a:xfrm>
          <a:prstGeom prst="rect">
            <a:avLst/>
          </a:prstGeom>
          <a:noFill/>
          <a:ln>
            <a:noFill/>
          </a:ln>
        </p:spPr>
      </p:sp>
      <p:sp>
        <p:nvSpPr>
          <p:cNvPr id="1598" name="Google Shape;1598;p28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99" name="Google Shape;1599;p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0" name="Google Shape;1600;p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1" name="Google Shape;1601;p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02" name="Google Shape;1602;p28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3"/>
        <p:cNvGrpSpPr/>
        <p:nvPr/>
      </p:nvGrpSpPr>
      <p:grpSpPr>
        <a:xfrm>
          <a:off x="0" y="0"/>
          <a:ext cx="0" cy="0"/>
          <a:chOff x="0" y="0"/>
          <a:chExt cx="0" cy="0"/>
        </a:xfrm>
      </p:grpSpPr>
      <p:sp>
        <p:nvSpPr>
          <p:cNvPr id="1604" name="Google Shape;1604;p2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5" name="Google Shape;1605;p28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06" name="Google Shape;1606;p2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7" name="Google Shape;1607;p2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8" name="Google Shape;1608;p2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09" name="Google Shape;1609;p28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0"/>
        <p:cNvGrpSpPr/>
        <p:nvPr/>
      </p:nvGrpSpPr>
      <p:grpSpPr>
        <a:xfrm>
          <a:off x="0" y="0"/>
          <a:ext cx="0" cy="0"/>
          <a:chOff x="0" y="0"/>
          <a:chExt cx="0" cy="0"/>
        </a:xfrm>
      </p:grpSpPr>
      <p:sp>
        <p:nvSpPr>
          <p:cNvPr id="1611" name="Google Shape;1611;p28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2" name="Google Shape;1612;p28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13" name="Google Shape;1613;p2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4" name="Google Shape;1614;p2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5" name="Google Shape;1615;p2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16" name="Google Shape;1616;p28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p2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617"/>
        <p:cNvGrpSpPr/>
        <p:nvPr/>
      </p:nvGrpSpPr>
      <p:grpSpPr>
        <a:xfrm>
          <a:off x="0" y="0"/>
          <a:ext cx="0" cy="0"/>
          <a:chOff x="0" y="0"/>
          <a:chExt cx="0" cy="0"/>
        </a:xfrm>
      </p:grpSpPr>
      <p:sp>
        <p:nvSpPr>
          <p:cNvPr id="1618" name="Google Shape;1618;p284"/>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619" name="Google Shape;1619;p284"/>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620" name="Google Shape;1620;p28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621"/>
        <p:cNvGrpSpPr/>
        <p:nvPr/>
      </p:nvGrpSpPr>
      <p:grpSpPr>
        <a:xfrm>
          <a:off x="0" y="0"/>
          <a:ext cx="0" cy="0"/>
          <a:chOff x="0" y="0"/>
          <a:chExt cx="0" cy="0"/>
        </a:xfrm>
      </p:grpSpPr>
      <p:sp>
        <p:nvSpPr>
          <p:cNvPr id="1622" name="Google Shape;1622;p28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623" name="Google Shape;1623;p28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624" name="Google Shape;1624;p285"/>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25"/>
        <p:cNvGrpSpPr/>
        <p:nvPr/>
      </p:nvGrpSpPr>
      <p:grpSpPr>
        <a:xfrm>
          <a:off x="0" y="0"/>
          <a:ext cx="0" cy="0"/>
          <a:chOff x="0" y="0"/>
          <a:chExt cx="0" cy="0"/>
        </a:xfrm>
      </p:grpSpPr>
      <p:sp>
        <p:nvSpPr>
          <p:cNvPr id="1626" name="Google Shape;1626;p286"/>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627" name="Google Shape;1627;p28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1628" name="Google Shape;1628;p286"/>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629"/>
        <p:cNvGrpSpPr/>
        <p:nvPr/>
      </p:nvGrpSpPr>
      <p:grpSpPr>
        <a:xfrm>
          <a:off x="0" y="0"/>
          <a:ext cx="0" cy="0"/>
          <a:chOff x="0" y="0"/>
          <a:chExt cx="0" cy="0"/>
        </a:xfrm>
      </p:grpSpPr>
      <p:sp>
        <p:nvSpPr>
          <p:cNvPr id="1630" name="Google Shape;1630;p287"/>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631" name="Google Shape;1631;p28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632" name="Google Shape;1632;p287"/>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633"/>
        <p:cNvGrpSpPr/>
        <p:nvPr/>
      </p:nvGrpSpPr>
      <p:grpSpPr>
        <a:xfrm>
          <a:off x="0" y="0"/>
          <a:ext cx="0" cy="0"/>
          <a:chOff x="0" y="0"/>
          <a:chExt cx="0" cy="0"/>
        </a:xfrm>
      </p:grpSpPr>
      <p:sp>
        <p:nvSpPr>
          <p:cNvPr id="1634" name="Google Shape;1634;p288"/>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635" name="Google Shape;1635;p288"/>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noAutofit/>
          </a:bodyPr>
          <a:lstStyle>
            <a:lvl1pPr marL="457200" marR="0" lvl="0" indent="-228600" algn="r" rtl="0">
              <a:lnSpc>
                <a:spcPct val="90000"/>
              </a:lnSpc>
              <a:spcBef>
                <a:spcPts val="10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636" name="Google Shape;1636;p288"/>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637" name="Google Shape;1637;p288"/>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638" name="Google Shape;1638;p288"/>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639" name="Google Shape;1639;p28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640"/>
        <p:cNvGrpSpPr/>
        <p:nvPr/>
      </p:nvGrpSpPr>
      <p:grpSpPr>
        <a:xfrm>
          <a:off x="0" y="0"/>
          <a:ext cx="0" cy="0"/>
          <a:chOff x="0" y="0"/>
          <a:chExt cx="0" cy="0"/>
        </a:xfrm>
      </p:grpSpPr>
      <p:pic>
        <p:nvPicPr>
          <p:cNvPr id="1641" name="Google Shape;1641;p289"/>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1642" name="Google Shape;1642;p289"/>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1643" name="Google Shape;1643;p289"/>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rtl="0">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4" name="Google Shape;1644;p289"/>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rtl="0">
              <a:lnSpc>
                <a:spcPct val="150000"/>
              </a:lnSpc>
              <a:spcBef>
                <a:spcPts val="600"/>
              </a:spcBef>
              <a:spcAft>
                <a:spcPts val="0"/>
              </a:spcAft>
              <a:buClr>
                <a:schemeClr val="dk1"/>
              </a:buClr>
              <a:buSzPts val="2400"/>
              <a:buNone/>
              <a:defRPr sz="2400" b="1" i="0" u="none" strike="noStrike" cap="none">
                <a:solidFill>
                  <a:schemeClr val="dk1"/>
                </a:solidFill>
              </a:defRPr>
            </a:lvl2pPr>
            <a:lvl3pPr marL="1371600" marR="0" lvl="2"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1645" name="Google Shape;1645;p289"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1646"/>
        <p:cNvGrpSpPr/>
        <p:nvPr/>
      </p:nvGrpSpPr>
      <p:grpSpPr>
        <a:xfrm>
          <a:off x="0" y="0"/>
          <a:ext cx="0" cy="0"/>
          <a:chOff x="0" y="0"/>
          <a:chExt cx="0" cy="0"/>
        </a:xfrm>
      </p:grpSpPr>
      <p:sp>
        <p:nvSpPr>
          <p:cNvPr id="1647" name="Google Shape;1647;p290"/>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60"/>
        <p:cNvGrpSpPr/>
        <p:nvPr/>
      </p:nvGrpSpPr>
      <p:grpSpPr>
        <a:xfrm>
          <a:off x="0" y="0"/>
          <a:ext cx="0" cy="0"/>
          <a:chOff x="0" y="0"/>
          <a:chExt cx="0" cy="0"/>
        </a:xfrm>
      </p:grpSpPr>
      <p:sp>
        <p:nvSpPr>
          <p:cNvPr id="161" name="Google Shape;161;p30"/>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64" name="Google Shape;164;p31"/>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65" name="Google Shape;165;p31"/>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6"/>
        <p:cNvGrpSpPr/>
        <p:nvPr/>
      </p:nvGrpSpPr>
      <p:grpSpPr>
        <a:xfrm>
          <a:off x="0" y="0"/>
          <a:ext cx="0" cy="0"/>
          <a:chOff x="0" y="0"/>
          <a:chExt cx="0" cy="0"/>
        </a:xfrm>
      </p:grpSpPr>
      <p:sp>
        <p:nvSpPr>
          <p:cNvPr id="167" name="Google Shape;167;p32"/>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68" name="Google Shape;168;p32"/>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69" name="Google Shape;169;p32"/>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p3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1">
  <p:cSld name="Title Slide">
    <p:spTree>
      <p:nvGrpSpPr>
        <p:cNvPr id="1" name="Shape 171"/>
        <p:cNvGrpSpPr/>
        <p:nvPr/>
      </p:nvGrpSpPr>
      <p:grpSpPr>
        <a:xfrm>
          <a:off x="0" y="0"/>
          <a:ext cx="0" cy="0"/>
          <a:chOff x="0" y="0"/>
          <a:chExt cx="0" cy="0"/>
        </a:xfrm>
      </p:grpSpPr>
      <p:sp>
        <p:nvSpPr>
          <p:cNvPr id="172" name="Google Shape;172;p33"/>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73" name="Google Shape;173;p33"/>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174" name="Google Shape;174;p33"/>
          <p:cNvGrpSpPr/>
          <p:nvPr/>
        </p:nvGrpSpPr>
        <p:grpSpPr>
          <a:xfrm>
            <a:off x="0" y="0"/>
            <a:ext cx="12192133" cy="6866567"/>
            <a:chOff x="0" y="-8467"/>
            <a:chExt cx="12192133" cy="6866567"/>
          </a:xfrm>
        </p:grpSpPr>
        <p:cxnSp>
          <p:nvCxnSpPr>
            <p:cNvPr id="175" name="Google Shape;175;p33"/>
            <p:cNvCxnSpPr/>
            <p:nvPr/>
          </p:nvCxnSpPr>
          <p:spPr>
            <a:xfrm>
              <a:off x="9169166" y="-8467"/>
              <a:ext cx="1783200" cy="6856500"/>
            </a:xfrm>
            <a:prstGeom prst="straightConnector1">
              <a:avLst/>
            </a:prstGeom>
            <a:noFill/>
            <a:ln w="9525" cap="flat" cmpd="sng">
              <a:solidFill>
                <a:schemeClr val="accent1">
                  <a:alpha val="69020"/>
                </a:schemeClr>
              </a:solidFill>
              <a:prstDash val="solid"/>
              <a:round/>
              <a:headEnd type="none" w="sm" len="sm"/>
              <a:tailEnd type="none" w="sm" len="sm"/>
            </a:ln>
          </p:spPr>
        </p:cxnSp>
        <p:cxnSp>
          <p:nvCxnSpPr>
            <p:cNvPr id="176" name="Google Shape;176;p33"/>
            <p:cNvCxnSpPr/>
            <p:nvPr/>
          </p:nvCxnSpPr>
          <p:spPr>
            <a:xfrm flipH="1">
              <a:off x="8475125" y="3681413"/>
              <a:ext cx="3713700" cy="3166500"/>
            </a:xfrm>
            <a:prstGeom prst="straightConnector1">
              <a:avLst/>
            </a:prstGeom>
            <a:noFill/>
            <a:ln w="9525" cap="flat" cmpd="sng">
              <a:solidFill>
                <a:schemeClr val="accent1">
                  <a:alpha val="69020"/>
                </a:schemeClr>
              </a:solidFill>
              <a:prstDash val="solid"/>
              <a:round/>
              <a:headEnd type="none" w="sm" len="sm"/>
              <a:tailEnd type="none" w="sm" len="sm"/>
            </a:ln>
          </p:spPr>
        </p:cxnSp>
        <p:sp>
          <p:nvSpPr>
            <p:cNvPr id="177" name="Google Shape;177;p3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0"/>
              </a:schemeClr>
            </a:solidFill>
            <a:ln>
              <a:noFill/>
            </a:ln>
          </p:spPr>
        </p:sp>
        <p:sp>
          <p:nvSpPr>
            <p:cNvPr id="178" name="Google Shape;178;p3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79" name="Google Shape;179;p33"/>
            <p:cNvSpPr/>
            <p:nvPr/>
          </p:nvSpPr>
          <p:spPr>
            <a:xfrm>
              <a:off x="8932333" y="3048000"/>
              <a:ext cx="3259800" cy="38100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3"/>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20"/>
              </a:srgbClr>
            </a:solidFill>
            <a:ln>
              <a:noFill/>
            </a:ln>
          </p:spPr>
        </p:sp>
        <p:sp>
          <p:nvSpPr>
            <p:cNvPr id="181" name="Google Shape;181;p3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20"/>
              </a:srgbClr>
            </a:solidFill>
            <a:ln>
              <a:noFill/>
            </a:ln>
          </p:spPr>
        </p:sp>
        <p:sp>
          <p:nvSpPr>
            <p:cNvPr id="182" name="Google Shape;182;p3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83" name="Google Shape;183;p33"/>
            <p:cNvSpPr/>
            <p:nvPr/>
          </p:nvSpPr>
          <p:spPr>
            <a:xfrm>
              <a:off x="10371666" y="3589867"/>
              <a:ext cx="1817100" cy="32682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3"/>
            <p:cNvSpPr/>
            <p:nvPr/>
          </p:nvSpPr>
          <p:spPr>
            <a:xfrm>
              <a:off x="0" y="4013200"/>
              <a:ext cx="448800" cy="2844900"/>
            </a:xfrm>
            <a:prstGeom prst="triangle">
              <a:avLst>
                <a:gd name="adj" fmla="val 0"/>
              </a:avLst>
            </a:prstGeom>
            <a:solidFill>
              <a:srgbClr val="072B62">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5" name="Google Shape;185;p33"/>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186" name="Google Shape;186;p33"/>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3"/>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88"/>
        <p:cNvGrpSpPr/>
        <p:nvPr/>
      </p:nvGrpSpPr>
      <p:grpSpPr>
        <a:xfrm>
          <a:off x="0" y="0"/>
          <a:ext cx="0" cy="0"/>
          <a:chOff x="0" y="0"/>
          <a:chExt cx="0" cy="0"/>
        </a:xfrm>
      </p:grpSpPr>
      <p:sp>
        <p:nvSpPr>
          <p:cNvPr id="189" name="Google Shape;189;p34"/>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90" name="Google Shape;190;p34"/>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91" name="Google Shape;191;p3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92"/>
        <p:cNvGrpSpPr/>
        <p:nvPr/>
      </p:nvGrpSpPr>
      <p:grpSpPr>
        <a:xfrm>
          <a:off x="0" y="0"/>
          <a:ext cx="0" cy="0"/>
          <a:chOff x="0" y="0"/>
          <a:chExt cx="0" cy="0"/>
        </a:xfrm>
      </p:grpSpPr>
      <p:sp>
        <p:nvSpPr>
          <p:cNvPr id="193" name="Google Shape;193;p35"/>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94" name="Google Shape;194;p3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195" name="Google Shape;195;p35"/>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96" name="Google Shape;196;p35"/>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97"/>
        <p:cNvGrpSpPr/>
        <p:nvPr/>
      </p:nvGrpSpPr>
      <p:grpSpPr>
        <a:xfrm>
          <a:off x="0" y="0"/>
          <a:ext cx="0" cy="0"/>
          <a:chOff x="0" y="0"/>
          <a:chExt cx="0" cy="0"/>
        </a:xfrm>
      </p:grpSpPr>
      <p:pic>
        <p:nvPicPr>
          <p:cNvPr id="198" name="Google Shape;198;p36"/>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199" name="Google Shape;199;p36"/>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sp>
        <p:nvSpPr>
          <p:cNvPr id="200" name="Google Shape;200;p36"/>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2"/>
              </a:buClr>
              <a:buSzPts val="6700"/>
              <a:buFont typeface="Lato"/>
              <a:buNone/>
              <a:defRPr sz="6700" b="1">
                <a:solidFill>
                  <a:schemeClr val="dk2"/>
                </a:solidFill>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pic>
        <p:nvPicPr>
          <p:cNvPr id="201" name="Google Shape;201;p36" descr="gray-sparks.png"/>
          <p:cNvPicPr preferRelativeResize="0"/>
          <p:nvPr/>
        </p:nvPicPr>
        <p:blipFill rotWithShape="1">
          <a:blip r:embed="rId3">
            <a:alphaModFix/>
          </a:blip>
          <a:srcRect/>
          <a:stretch/>
        </p:blipFill>
        <p:spPr>
          <a:xfrm>
            <a:off x="-1129351" y="-12329"/>
            <a:ext cx="7817101" cy="3624300"/>
          </a:xfrm>
          <a:prstGeom prst="rect">
            <a:avLst/>
          </a:prstGeom>
          <a:noFill/>
          <a:ln>
            <a:noFill/>
          </a:ln>
        </p:spPr>
      </p:pic>
      <p:sp>
        <p:nvSpPr>
          <p:cNvPr id="202" name="Google Shape;202;p3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203"/>
        <p:cNvGrpSpPr/>
        <p:nvPr/>
      </p:nvGrpSpPr>
      <p:grpSpPr>
        <a:xfrm>
          <a:off x="0" y="0"/>
          <a:ext cx="0" cy="0"/>
          <a:chOff x="0" y="0"/>
          <a:chExt cx="0" cy="0"/>
        </a:xfrm>
      </p:grpSpPr>
      <p:pic>
        <p:nvPicPr>
          <p:cNvPr id="204" name="Google Shape;204;p37"/>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205" name="Google Shape;205;p3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206"/>
        <p:cNvGrpSpPr/>
        <p:nvPr/>
      </p:nvGrpSpPr>
      <p:grpSpPr>
        <a:xfrm>
          <a:off x="0" y="0"/>
          <a:ext cx="0" cy="0"/>
          <a:chOff x="0" y="0"/>
          <a:chExt cx="0" cy="0"/>
        </a:xfrm>
      </p:grpSpPr>
      <p:sp>
        <p:nvSpPr>
          <p:cNvPr id="207" name="Google Shape;207;p38"/>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208" name="Google Shape;208;p38"/>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209" name="Google Shape;209;p38"/>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38"/>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algn="l" rtl="0">
              <a:lnSpc>
                <a:spcPct val="136363"/>
              </a:lnSpc>
              <a:spcBef>
                <a:spcPts val="1000"/>
              </a:spcBef>
              <a:spcAft>
                <a:spcPts val="0"/>
              </a:spcAft>
              <a:buSzPts val="1100"/>
              <a:buFont typeface="Arial"/>
              <a:buChar char="•"/>
              <a:defRPr sz="1100"/>
            </a:lvl1pPr>
            <a:lvl2pPr marL="914400" lvl="1" indent="-228600" algn="l" rtl="0">
              <a:lnSpc>
                <a:spcPct val="90000"/>
              </a:lnSpc>
              <a:spcBef>
                <a:spcPts val="500"/>
              </a:spcBef>
              <a:spcAft>
                <a:spcPts val="0"/>
              </a:spcAft>
              <a:buSzPts val="1100"/>
              <a:buFont typeface="Lato"/>
              <a:buNone/>
              <a:defRPr sz="1100"/>
            </a:lvl2pPr>
            <a:lvl3pPr marL="1371600" lvl="2" indent="-228600" algn="l" rtl="0">
              <a:lnSpc>
                <a:spcPct val="90000"/>
              </a:lnSpc>
              <a:spcBef>
                <a:spcPts val="500"/>
              </a:spcBef>
              <a:spcAft>
                <a:spcPts val="0"/>
              </a:spcAft>
              <a:buSzPts val="1100"/>
              <a:buFont typeface="Lato"/>
              <a:buNone/>
              <a:defRPr sz="1100"/>
            </a:lvl3pPr>
            <a:lvl4pPr marL="1828800" lvl="3" indent="-228600" algn="l" rtl="0">
              <a:lnSpc>
                <a:spcPct val="90000"/>
              </a:lnSpc>
              <a:spcBef>
                <a:spcPts val="500"/>
              </a:spcBef>
              <a:spcAft>
                <a:spcPts val="0"/>
              </a:spcAft>
              <a:buSzPts val="1100"/>
              <a:buFont typeface="Lato"/>
              <a:buNone/>
              <a:defRPr sz="1100"/>
            </a:lvl4pPr>
            <a:lvl5pPr marL="2286000" lvl="4" indent="-228600" algn="l" rtl="0">
              <a:lnSpc>
                <a:spcPct val="90000"/>
              </a:lnSpc>
              <a:spcBef>
                <a:spcPts val="500"/>
              </a:spcBef>
              <a:spcAft>
                <a:spcPts val="0"/>
              </a:spcAft>
              <a:buSzPts val="1100"/>
              <a:buFont typeface="Lato"/>
              <a:buNone/>
              <a:defRPr sz="1100"/>
            </a:lvl5pPr>
            <a:lvl6pPr marL="2743200" lvl="5" indent="-298450" algn="l" rtl="0">
              <a:lnSpc>
                <a:spcPct val="90000"/>
              </a:lnSpc>
              <a:spcBef>
                <a:spcPts val="500"/>
              </a:spcBef>
              <a:spcAft>
                <a:spcPts val="0"/>
              </a:spcAft>
              <a:buSzPts val="1100"/>
              <a:buChar char="•"/>
              <a:defRPr sz="1100"/>
            </a:lvl6pPr>
            <a:lvl7pPr marL="3200400" lvl="6" indent="-298450" algn="l" rtl="0">
              <a:lnSpc>
                <a:spcPct val="90000"/>
              </a:lnSpc>
              <a:spcBef>
                <a:spcPts val="500"/>
              </a:spcBef>
              <a:spcAft>
                <a:spcPts val="0"/>
              </a:spcAft>
              <a:buSzPts val="1100"/>
              <a:buChar char="•"/>
              <a:defRPr sz="1100"/>
            </a:lvl7pPr>
            <a:lvl8pPr marL="3657600" lvl="7" indent="-298450" algn="l" rtl="0">
              <a:lnSpc>
                <a:spcPct val="90000"/>
              </a:lnSpc>
              <a:spcBef>
                <a:spcPts val="500"/>
              </a:spcBef>
              <a:spcAft>
                <a:spcPts val="0"/>
              </a:spcAft>
              <a:buSzPts val="1100"/>
              <a:buChar char="•"/>
              <a:defRPr sz="1100"/>
            </a:lvl8pPr>
            <a:lvl9pPr marL="4114800" lvl="8" indent="-298450" algn="l" rtl="0">
              <a:lnSpc>
                <a:spcPct val="90000"/>
              </a:lnSpc>
              <a:spcBef>
                <a:spcPts val="500"/>
              </a:spcBef>
              <a:spcAft>
                <a:spcPts val="0"/>
              </a:spcAft>
              <a:buSzPts val="1100"/>
              <a:buChar char="•"/>
              <a:defRPr sz="1100"/>
            </a:lvl9pPr>
          </a:lstStyle>
          <a:p>
            <a:endParaRPr/>
          </a:p>
        </p:txBody>
      </p:sp>
      <p:sp>
        <p:nvSpPr>
          <p:cNvPr id="211" name="Google Shape;211;p38"/>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algn="l" rtl="0">
              <a:lnSpc>
                <a:spcPct val="136363"/>
              </a:lnSpc>
              <a:spcBef>
                <a:spcPts val="1000"/>
              </a:spcBef>
              <a:spcAft>
                <a:spcPts val="0"/>
              </a:spcAft>
              <a:buSzPts val="1100"/>
              <a:buChar char="•"/>
              <a:defRPr sz="1100"/>
            </a:lvl1pPr>
            <a:lvl2pPr marL="914400" lvl="1" indent="-298450" algn="l" rtl="0">
              <a:lnSpc>
                <a:spcPct val="90000"/>
              </a:lnSpc>
              <a:spcBef>
                <a:spcPts val="500"/>
              </a:spcBef>
              <a:spcAft>
                <a:spcPts val="0"/>
              </a:spcAft>
              <a:buSzPts val="1100"/>
              <a:buChar char="•"/>
              <a:defRPr sz="1100"/>
            </a:lvl2pPr>
            <a:lvl3pPr marL="1371600" lvl="2" indent="-298450" algn="l" rtl="0">
              <a:lnSpc>
                <a:spcPct val="90000"/>
              </a:lnSpc>
              <a:spcBef>
                <a:spcPts val="500"/>
              </a:spcBef>
              <a:spcAft>
                <a:spcPts val="0"/>
              </a:spcAft>
              <a:buSzPts val="1100"/>
              <a:buChar char="•"/>
              <a:defRPr sz="1100"/>
            </a:lvl3pPr>
            <a:lvl4pPr marL="1828800" lvl="3" indent="-298450" algn="l" rtl="0">
              <a:lnSpc>
                <a:spcPct val="90000"/>
              </a:lnSpc>
              <a:spcBef>
                <a:spcPts val="500"/>
              </a:spcBef>
              <a:spcAft>
                <a:spcPts val="0"/>
              </a:spcAft>
              <a:buSzPts val="1100"/>
              <a:buChar char="•"/>
              <a:defRPr sz="1100"/>
            </a:lvl4pPr>
            <a:lvl5pPr marL="2286000" lvl="4" indent="-298450" algn="l" rtl="0">
              <a:lnSpc>
                <a:spcPct val="90000"/>
              </a:lnSpc>
              <a:spcBef>
                <a:spcPts val="500"/>
              </a:spcBef>
              <a:spcAft>
                <a:spcPts val="0"/>
              </a:spcAft>
              <a:buSzPts val="1100"/>
              <a:buChar char="•"/>
              <a:defRPr sz="1100"/>
            </a:lvl5pPr>
            <a:lvl6pPr marL="2743200" lvl="5" indent="-298450" algn="l" rtl="0">
              <a:lnSpc>
                <a:spcPct val="90000"/>
              </a:lnSpc>
              <a:spcBef>
                <a:spcPts val="500"/>
              </a:spcBef>
              <a:spcAft>
                <a:spcPts val="0"/>
              </a:spcAft>
              <a:buSzPts val="1100"/>
              <a:buChar char="•"/>
              <a:defRPr sz="1100"/>
            </a:lvl6pPr>
            <a:lvl7pPr marL="3200400" lvl="6" indent="-298450" algn="l" rtl="0">
              <a:lnSpc>
                <a:spcPct val="90000"/>
              </a:lnSpc>
              <a:spcBef>
                <a:spcPts val="500"/>
              </a:spcBef>
              <a:spcAft>
                <a:spcPts val="0"/>
              </a:spcAft>
              <a:buSzPts val="1100"/>
              <a:buChar char="•"/>
              <a:defRPr sz="1100"/>
            </a:lvl7pPr>
            <a:lvl8pPr marL="3657600" lvl="7" indent="-298450" algn="l" rtl="0">
              <a:lnSpc>
                <a:spcPct val="90000"/>
              </a:lnSpc>
              <a:spcBef>
                <a:spcPts val="500"/>
              </a:spcBef>
              <a:spcAft>
                <a:spcPts val="0"/>
              </a:spcAft>
              <a:buSzPts val="1100"/>
              <a:buChar char="•"/>
              <a:defRPr sz="1100"/>
            </a:lvl8pPr>
            <a:lvl9pPr marL="4114800" lvl="8" indent="-298450" algn="l" rtl="0">
              <a:lnSpc>
                <a:spcPct val="90000"/>
              </a:lnSpc>
              <a:spcBef>
                <a:spcPts val="500"/>
              </a:spcBef>
              <a:spcAft>
                <a:spcPts val="0"/>
              </a:spcAft>
              <a:buSzPts val="1100"/>
              <a:buChar char="•"/>
              <a:defRPr sz="1100"/>
            </a:lvl9pPr>
          </a:lstStyle>
          <a:p>
            <a:endParaRPr/>
          </a:p>
        </p:txBody>
      </p:sp>
      <p:sp>
        <p:nvSpPr>
          <p:cNvPr id="212" name="Google Shape;212;p3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213"/>
        <p:cNvGrpSpPr/>
        <p:nvPr/>
      </p:nvGrpSpPr>
      <p:grpSpPr>
        <a:xfrm>
          <a:off x="0" y="0"/>
          <a:ext cx="0" cy="0"/>
          <a:chOff x="0" y="0"/>
          <a:chExt cx="0" cy="0"/>
        </a:xfrm>
      </p:grpSpPr>
      <p:sp>
        <p:nvSpPr>
          <p:cNvPr id="214" name="Google Shape;214;p39"/>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215" name="Google Shape;215;p39"/>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216" name="Google Shape;216;p39"/>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39"/>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00"/>
              </a:spcBef>
              <a:spcAft>
                <a:spcPts val="0"/>
              </a:spcAft>
              <a:buSzPts val="2800"/>
              <a:buFont typeface="Georgia"/>
              <a:buAutoNum type="arabicPeriod"/>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18" name="Google Shape;218;p39"/>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Georgia"/>
              <a:ea typeface="Georgia"/>
              <a:cs typeface="Georgia"/>
              <a:sym typeface="Georgia"/>
            </a:endParaRPr>
          </a:p>
        </p:txBody>
      </p:sp>
      <p:sp>
        <p:nvSpPr>
          <p:cNvPr id="219" name="Google Shape;219;p3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2 2">
  <p:cSld name="Blank2_2">
    <p:spTree>
      <p:nvGrpSpPr>
        <p:cNvPr id="1" name="Shape 220"/>
        <p:cNvGrpSpPr/>
        <p:nvPr/>
      </p:nvGrpSpPr>
      <p:grpSpPr>
        <a:xfrm>
          <a:off x="0" y="0"/>
          <a:ext cx="0" cy="0"/>
          <a:chOff x="0" y="0"/>
          <a:chExt cx="0" cy="0"/>
        </a:xfrm>
      </p:grpSpPr>
      <p:sp>
        <p:nvSpPr>
          <p:cNvPr id="221" name="Google Shape;221;p40"/>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22" name="Google Shape;222;p40"/>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223"/>
        <p:cNvGrpSpPr/>
        <p:nvPr/>
      </p:nvGrpSpPr>
      <p:grpSpPr>
        <a:xfrm>
          <a:off x="0" y="0"/>
          <a:ext cx="0" cy="0"/>
          <a:chOff x="0" y="0"/>
          <a:chExt cx="0" cy="0"/>
        </a:xfrm>
      </p:grpSpPr>
      <p:sp>
        <p:nvSpPr>
          <p:cNvPr id="224" name="Google Shape;224;p41"/>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25" name="Google Shape;225;p41"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226" name="Google Shape;226;p41"/>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27" name="Google Shape;227;p41"/>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228" name="Google Shape;228;p4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07826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lain White Small Title 1">
  <p:cSld name="TITLE_1_2_1">
    <p:spTree>
      <p:nvGrpSpPr>
        <p:cNvPr id="1" name="Shape 229"/>
        <p:cNvGrpSpPr/>
        <p:nvPr/>
      </p:nvGrpSpPr>
      <p:grpSpPr>
        <a:xfrm>
          <a:off x="0" y="0"/>
          <a:ext cx="0" cy="0"/>
          <a:chOff x="0" y="0"/>
          <a:chExt cx="0" cy="0"/>
        </a:xfrm>
      </p:grpSpPr>
      <p:sp>
        <p:nvSpPr>
          <p:cNvPr id="230" name="Google Shape;230;p42"/>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1" name="Google Shape;231;p42"/>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algn="l" rtl="0">
              <a:lnSpc>
                <a:spcPct val="100000"/>
              </a:lnSpc>
              <a:spcBef>
                <a:spcPts val="0"/>
              </a:spcBef>
              <a:spcAft>
                <a:spcPts val="0"/>
              </a:spcAft>
              <a:buSzPts val="2600"/>
              <a:buNone/>
              <a:defRPr sz="2600" b="1"/>
            </a:lvl2pPr>
            <a:lvl3pPr lvl="2" algn="l" rtl="0">
              <a:lnSpc>
                <a:spcPct val="100000"/>
              </a:lnSpc>
              <a:spcBef>
                <a:spcPts val="0"/>
              </a:spcBef>
              <a:spcAft>
                <a:spcPts val="0"/>
              </a:spcAft>
              <a:buSzPts val="2600"/>
              <a:buNone/>
              <a:defRPr sz="2600" b="1"/>
            </a:lvl3pPr>
            <a:lvl4pPr lvl="3" algn="l" rtl="0">
              <a:lnSpc>
                <a:spcPct val="100000"/>
              </a:lnSpc>
              <a:spcBef>
                <a:spcPts val="0"/>
              </a:spcBef>
              <a:spcAft>
                <a:spcPts val="0"/>
              </a:spcAft>
              <a:buSzPts val="2600"/>
              <a:buNone/>
              <a:defRPr sz="2600" b="1"/>
            </a:lvl4pPr>
            <a:lvl5pPr lvl="4" algn="l" rtl="0">
              <a:lnSpc>
                <a:spcPct val="100000"/>
              </a:lnSpc>
              <a:spcBef>
                <a:spcPts val="0"/>
              </a:spcBef>
              <a:spcAft>
                <a:spcPts val="0"/>
              </a:spcAft>
              <a:buSzPts val="2600"/>
              <a:buNone/>
              <a:defRPr sz="2600" b="1"/>
            </a:lvl5pPr>
            <a:lvl6pPr lvl="5" algn="l" rtl="0">
              <a:lnSpc>
                <a:spcPct val="100000"/>
              </a:lnSpc>
              <a:spcBef>
                <a:spcPts val="0"/>
              </a:spcBef>
              <a:spcAft>
                <a:spcPts val="0"/>
              </a:spcAft>
              <a:buSzPts val="2600"/>
              <a:buNone/>
              <a:defRPr sz="2600" b="1"/>
            </a:lvl6pPr>
            <a:lvl7pPr lvl="6" algn="l" rtl="0">
              <a:lnSpc>
                <a:spcPct val="100000"/>
              </a:lnSpc>
              <a:spcBef>
                <a:spcPts val="0"/>
              </a:spcBef>
              <a:spcAft>
                <a:spcPts val="0"/>
              </a:spcAft>
              <a:buSzPts val="2600"/>
              <a:buNone/>
              <a:defRPr sz="2600" b="1"/>
            </a:lvl7pPr>
            <a:lvl8pPr lvl="7" algn="l" rtl="0">
              <a:lnSpc>
                <a:spcPct val="100000"/>
              </a:lnSpc>
              <a:spcBef>
                <a:spcPts val="0"/>
              </a:spcBef>
              <a:spcAft>
                <a:spcPts val="0"/>
              </a:spcAft>
              <a:buSzPts val="2600"/>
              <a:buNone/>
              <a:defRPr sz="2600" b="1"/>
            </a:lvl8pPr>
            <a:lvl9pPr lvl="8" algn="l" rtl="0">
              <a:lnSpc>
                <a:spcPct val="100000"/>
              </a:lnSpc>
              <a:spcBef>
                <a:spcPts val="0"/>
              </a:spcBef>
              <a:spcAft>
                <a:spcPts val="0"/>
              </a:spcAft>
              <a:buSzPts val="2600"/>
              <a:buNone/>
              <a:defRPr sz="2600" b="1"/>
            </a:lvl9pPr>
          </a:lstStyle>
          <a:p>
            <a:endParaRPr/>
          </a:p>
        </p:txBody>
      </p:sp>
      <p:sp>
        <p:nvSpPr>
          <p:cNvPr id="232" name="Google Shape;232;p42"/>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233" name="Google Shape;233;p42"/>
          <p:cNvPicPr preferRelativeResize="0"/>
          <p:nvPr/>
        </p:nvPicPr>
        <p:blipFill rotWithShape="1">
          <a:blip r:embed="rId2">
            <a:alphaModFix/>
          </a:blip>
          <a:srcRect/>
          <a:stretch/>
        </p:blipFill>
        <p:spPr>
          <a:xfrm>
            <a:off x="357299" y="6464299"/>
            <a:ext cx="498768" cy="14474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234"/>
        <p:cNvGrpSpPr/>
        <p:nvPr/>
      </p:nvGrpSpPr>
      <p:grpSpPr>
        <a:xfrm>
          <a:off x="0" y="0"/>
          <a:ext cx="0" cy="0"/>
          <a:chOff x="0" y="0"/>
          <a:chExt cx="0" cy="0"/>
        </a:xfrm>
      </p:grpSpPr>
      <p:sp>
        <p:nvSpPr>
          <p:cNvPr id="235" name="Google Shape;235;p43"/>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238" name="Google Shape;238;p4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239" name="Google Shape;239;p44"/>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p4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p4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48" name="Google Shape;248;p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p4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0" name="Google Shape;250;p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1"/>
        <p:cNvGrpSpPr/>
        <p:nvPr/>
      </p:nvGrpSpPr>
      <p:grpSpPr>
        <a:xfrm>
          <a:off x="0" y="0"/>
          <a:ext cx="0" cy="0"/>
          <a:chOff x="0" y="0"/>
          <a:chExt cx="0" cy="0"/>
        </a:xfrm>
      </p:grpSpPr>
      <p:sp>
        <p:nvSpPr>
          <p:cNvPr id="252" name="Google Shape;252;p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3" name="Google Shape;253;p4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4" name="Google Shape;254;p4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5" name="Google Shape;255;p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p4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9" name="Google Shape;259;p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0" name="Google Shape;260;p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1" name="Google Shape;261;p4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2"/>
        <p:cNvGrpSpPr/>
        <p:nvPr/>
      </p:nvGrpSpPr>
      <p:grpSpPr>
        <a:xfrm>
          <a:off x="0" y="0"/>
          <a:ext cx="0" cy="0"/>
          <a:chOff x="0" y="0"/>
          <a:chExt cx="0" cy="0"/>
        </a:xfrm>
      </p:grpSpPr>
      <p:sp>
        <p:nvSpPr>
          <p:cNvPr id="263" name="Google Shape;263;p4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p49"/>
          <p:cNvSpPr>
            <a:spLocks noGrp="1"/>
          </p:cNvSpPr>
          <p:nvPr>
            <p:ph type="pic" idx="2"/>
          </p:nvPr>
        </p:nvSpPr>
        <p:spPr>
          <a:xfrm>
            <a:off x="5183188" y="987425"/>
            <a:ext cx="6172200" cy="4873500"/>
          </a:xfrm>
          <a:prstGeom prst="rect">
            <a:avLst/>
          </a:prstGeom>
          <a:noFill/>
          <a:ln>
            <a:noFill/>
          </a:ln>
        </p:spPr>
      </p:sp>
      <p:sp>
        <p:nvSpPr>
          <p:cNvPr id="265" name="Google Shape;265;p4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66" name="Google Shape;266;p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7" name="Google Shape;267;p4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5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p5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1" name="Google Shape;271;p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2" name="Google Shape;272;p50"/>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p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4"/>
        <p:cNvGrpSpPr/>
        <p:nvPr/>
      </p:nvGrpSpPr>
      <p:grpSpPr>
        <a:xfrm>
          <a:off x="0" y="0"/>
          <a:ext cx="0" cy="0"/>
          <a:chOff x="0" y="0"/>
          <a:chExt cx="0" cy="0"/>
        </a:xfrm>
      </p:grpSpPr>
      <p:sp>
        <p:nvSpPr>
          <p:cNvPr id="275" name="Google Shape;275;p5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p5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7" name="Google Shape;277;p5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8" name="Google Shape;278;p5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9" name="Google Shape;279;p5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0" name="Google Shape;280;p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1" name="Google Shape;281;p5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82"/>
        <p:cNvGrpSpPr/>
        <p:nvPr/>
      </p:nvGrpSpPr>
      <p:grpSpPr>
        <a:xfrm>
          <a:off x="0" y="0"/>
          <a:ext cx="0" cy="0"/>
          <a:chOff x="0" y="0"/>
          <a:chExt cx="0" cy="0"/>
        </a:xfrm>
      </p:grpSpPr>
      <p:sp>
        <p:nvSpPr>
          <p:cNvPr id="283" name="Google Shape;283;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4" name="Google Shape;284;p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p5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a:spLocks noGrp="1"/>
          </p:cNvSpPr>
          <p:nvPr>
            <p:ph type="pic" idx="2"/>
          </p:nvPr>
        </p:nvSpPr>
        <p:spPr>
          <a:xfrm>
            <a:off x="5183188" y="987425"/>
            <a:ext cx="6172200" cy="4873625"/>
          </a:xfrm>
          <a:prstGeom prst="rect">
            <a:avLst/>
          </a:prstGeom>
          <a:noFill/>
          <a:ln>
            <a:noFill/>
          </a:ln>
        </p:spPr>
      </p:sp>
      <p:sp>
        <p:nvSpPr>
          <p:cNvPr id="40" name="Google Shape;40;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p5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1" name="Google Shape;291;p54"/>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92" name="Google Shape;292;p5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93" name="Google Shape;293;p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p54"/>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p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6"/>
        <p:cNvGrpSpPr/>
        <p:nvPr/>
      </p:nvGrpSpPr>
      <p:grpSpPr>
        <a:xfrm>
          <a:off x="0" y="0"/>
          <a:ext cx="0" cy="0"/>
          <a:chOff x="0" y="0"/>
          <a:chExt cx="0" cy="0"/>
        </a:xfrm>
      </p:grpSpPr>
      <p:sp>
        <p:nvSpPr>
          <p:cNvPr id="297" name="Google Shape;297;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8" name="Google Shape;298;p5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9" name="Google Shape;299;p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5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1"/>
        <p:cNvGrpSpPr/>
        <p:nvPr/>
      </p:nvGrpSpPr>
      <p:grpSpPr>
        <a:xfrm>
          <a:off x="0" y="0"/>
          <a:ext cx="0" cy="0"/>
          <a:chOff x="0" y="0"/>
          <a:chExt cx="0" cy="0"/>
        </a:xfrm>
      </p:grpSpPr>
      <p:sp>
        <p:nvSpPr>
          <p:cNvPr id="302" name="Google Shape;302;p5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3" name="Google Shape;303;p5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4" name="Google Shape;304;p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5" name="Google Shape;305;p5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06"/>
        <p:cNvGrpSpPr/>
        <p:nvPr/>
      </p:nvGrpSpPr>
      <p:grpSpPr>
        <a:xfrm>
          <a:off x="0" y="0"/>
          <a:ext cx="0" cy="0"/>
          <a:chOff x="0" y="0"/>
          <a:chExt cx="0" cy="0"/>
        </a:xfrm>
      </p:grpSpPr>
      <p:sp>
        <p:nvSpPr>
          <p:cNvPr id="307" name="Google Shape;307;p57"/>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308" name="Google Shape;308;p57"/>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309" name="Google Shape;309;p57"/>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0"/>
        <p:cNvGrpSpPr/>
        <p:nvPr/>
      </p:nvGrpSpPr>
      <p:grpSpPr>
        <a:xfrm>
          <a:off x="0" y="0"/>
          <a:ext cx="0" cy="0"/>
          <a:chOff x="0" y="0"/>
          <a:chExt cx="0" cy="0"/>
        </a:xfrm>
      </p:grpSpPr>
      <p:sp>
        <p:nvSpPr>
          <p:cNvPr id="311" name="Google Shape;311;p58"/>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312" name="Google Shape;312;p58"/>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313" name="Google Shape;313;p58"/>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400"/>
              <a:buFont typeface="Lato"/>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4" name="Google Shape;314;p5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2" name="Google Shape;322;p6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3" name="Google Shape;323;p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4" name="Google Shape;324;p6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25"/>
        <p:cNvGrpSpPr/>
        <p:nvPr/>
      </p:nvGrpSpPr>
      <p:grpSpPr>
        <a:xfrm>
          <a:off x="0" y="0"/>
          <a:ext cx="0" cy="0"/>
          <a:chOff x="0" y="0"/>
          <a:chExt cx="0" cy="0"/>
        </a:xfrm>
      </p:grpSpPr>
      <p:sp>
        <p:nvSpPr>
          <p:cNvPr id="326" name="Google Shape;326;p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7" name="Google Shape;327;p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8" name="Google Shape;328;p6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1" name="Google Shape;331;p6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32"/>
        <p:cNvGrpSpPr/>
        <p:nvPr/>
      </p:nvGrpSpPr>
      <p:grpSpPr>
        <a:xfrm>
          <a:off x="0" y="0"/>
          <a:ext cx="0" cy="0"/>
          <a:chOff x="0" y="0"/>
          <a:chExt cx="0" cy="0"/>
        </a:xfrm>
      </p:grpSpPr>
      <p:sp>
        <p:nvSpPr>
          <p:cNvPr id="333" name="Google Shape;333;p6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4" name="Google Shape;334;p6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35" name="Google Shape;335;p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6" name="Google Shape;336;p6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7" name="Google Shape;337;p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8"/>
        <p:cNvGrpSpPr/>
        <p:nvPr/>
      </p:nvGrpSpPr>
      <p:grpSpPr>
        <a:xfrm>
          <a:off x="0" y="0"/>
          <a:ext cx="0" cy="0"/>
          <a:chOff x="0" y="0"/>
          <a:chExt cx="0" cy="0"/>
        </a:xfrm>
      </p:grpSpPr>
      <p:sp>
        <p:nvSpPr>
          <p:cNvPr id="339" name="Google Shape;339;p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0" name="Google Shape;340;p6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1" name="Google Shape;341;p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2" name="Google Shape;342;p6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43"/>
        <p:cNvGrpSpPr/>
        <p:nvPr/>
      </p:nvGrpSpPr>
      <p:grpSpPr>
        <a:xfrm>
          <a:off x="0" y="0"/>
          <a:ext cx="0" cy="0"/>
          <a:chOff x="0" y="0"/>
          <a:chExt cx="0" cy="0"/>
        </a:xfrm>
      </p:grpSpPr>
      <p:sp>
        <p:nvSpPr>
          <p:cNvPr id="344" name="Google Shape;344;p6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5" name="Google Shape;345;p6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6" name="Google Shape;346;p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7" name="Google Shape;347;p65"/>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p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9"/>
        <p:cNvGrpSpPr/>
        <p:nvPr/>
      </p:nvGrpSpPr>
      <p:grpSpPr>
        <a:xfrm>
          <a:off x="0" y="0"/>
          <a:ext cx="0" cy="0"/>
          <a:chOff x="0" y="0"/>
          <a:chExt cx="0" cy="0"/>
        </a:xfrm>
      </p:grpSpPr>
      <p:sp>
        <p:nvSpPr>
          <p:cNvPr id="350" name="Google Shape;350;p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1" name="Google Shape;351;p6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2" name="Google Shape;352;p6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3" name="Google Shape;353;p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4" name="Google Shape;354;p6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5"/>
        <p:cNvGrpSpPr/>
        <p:nvPr/>
      </p:nvGrpSpPr>
      <p:grpSpPr>
        <a:xfrm>
          <a:off x="0" y="0"/>
          <a:ext cx="0" cy="0"/>
          <a:chOff x="0" y="0"/>
          <a:chExt cx="0" cy="0"/>
        </a:xfrm>
      </p:grpSpPr>
      <p:sp>
        <p:nvSpPr>
          <p:cNvPr id="356" name="Google Shape;356;p6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7" name="Google Shape;357;p6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58" name="Google Shape;358;p6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9" name="Google Shape;359;p6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0" name="Google Shape;360;p6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1" name="Google Shape;361;p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2" name="Google Shape;362;p6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5" name="Google Shape;365;p6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366"/>
        <p:cNvGrpSpPr/>
        <p:nvPr/>
      </p:nvGrpSpPr>
      <p:grpSpPr>
        <a:xfrm>
          <a:off x="0" y="0"/>
          <a:ext cx="0" cy="0"/>
          <a:chOff x="0" y="0"/>
          <a:chExt cx="0" cy="0"/>
        </a:xfrm>
      </p:grpSpPr>
      <p:sp>
        <p:nvSpPr>
          <p:cNvPr id="367" name="Google Shape;367;p6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p69"/>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69" name="Google Shape;369;p6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70" name="Google Shape;370;p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6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2" name="Google Shape;372;p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3"/>
        <p:cNvGrpSpPr/>
        <p:nvPr/>
      </p:nvGrpSpPr>
      <p:grpSpPr>
        <a:xfrm>
          <a:off x="0" y="0"/>
          <a:ext cx="0" cy="0"/>
          <a:chOff x="0" y="0"/>
          <a:chExt cx="0" cy="0"/>
        </a:xfrm>
      </p:grpSpPr>
      <p:sp>
        <p:nvSpPr>
          <p:cNvPr id="374" name="Google Shape;374;p7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p70"/>
          <p:cNvSpPr>
            <a:spLocks noGrp="1"/>
          </p:cNvSpPr>
          <p:nvPr>
            <p:ph type="pic" idx="2"/>
          </p:nvPr>
        </p:nvSpPr>
        <p:spPr>
          <a:xfrm>
            <a:off x="5183188" y="987425"/>
            <a:ext cx="6172200" cy="4873500"/>
          </a:xfrm>
          <a:prstGeom prst="rect">
            <a:avLst/>
          </a:prstGeom>
          <a:noFill/>
          <a:ln>
            <a:noFill/>
          </a:ln>
        </p:spPr>
      </p:sp>
      <p:sp>
        <p:nvSpPr>
          <p:cNvPr id="376" name="Google Shape;376;p7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77" name="Google Shape;377;p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8" name="Google Shape;378;p7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9"/>
        <p:cNvGrpSpPr/>
        <p:nvPr/>
      </p:nvGrpSpPr>
      <p:grpSpPr>
        <a:xfrm>
          <a:off x="0" y="0"/>
          <a:ext cx="0" cy="0"/>
          <a:chOff x="0" y="0"/>
          <a:chExt cx="0" cy="0"/>
        </a:xfrm>
      </p:grpSpPr>
      <p:sp>
        <p:nvSpPr>
          <p:cNvPr id="380" name="Google Shape;380;p7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1" name="Google Shape;381;p7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2" name="Google Shape;382;p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p7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390"/>
        <p:cNvGrpSpPr/>
        <p:nvPr/>
      </p:nvGrpSpPr>
      <p:grpSpPr>
        <a:xfrm>
          <a:off x="0" y="0"/>
          <a:ext cx="0" cy="0"/>
          <a:chOff x="0" y="0"/>
          <a:chExt cx="0" cy="0"/>
        </a:xfrm>
      </p:grpSpPr>
      <p:sp>
        <p:nvSpPr>
          <p:cNvPr id="391" name="Google Shape;391;p73"/>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392" name="Google Shape;392;p7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393" name="Google Shape;393;p73"/>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394"/>
        <p:cNvGrpSpPr/>
        <p:nvPr/>
      </p:nvGrpSpPr>
      <p:grpSpPr>
        <a:xfrm>
          <a:off x="0" y="0"/>
          <a:ext cx="0" cy="0"/>
          <a:chOff x="0" y="0"/>
          <a:chExt cx="0" cy="0"/>
        </a:xfrm>
      </p:grpSpPr>
      <p:sp>
        <p:nvSpPr>
          <p:cNvPr id="395" name="Google Shape;395;p7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5183188" y="1891430"/>
            <a:ext cx="6172200" cy="39696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 name="Google Shape;48;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96"/>
        <p:cNvGrpSpPr/>
        <p:nvPr/>
      </p:nvGrpSpPr>
      <p:grpSpPr>
        <a:xfrm>
          <a:off x="0" y="0"/>
          <a:ext cx="0" cy="0"/>
          <a:chOff x="0" y="0"/>
          <a:chExt cx="0" cy="0"/>
        </a:xfrm>
      </p:grpSpPr>
      <p:sp>
        <p:nvSpPr>
          <p:cNvPr id="397" name="Google Shape;397;p75"/>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398" name="Google Shape;398;p75"/>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399" name="Google Shape;399;p7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0"/>
        <p:cNvGrpSpPr/>
        <p:nvPr/>
      </p:nvGrpSpPr>
      <p:grpSpPr>
        <a:xfrm>
          <a:off x="0" y="0"/>
          <a:ext cx="0" cy="0"/>
          <a:chOff x="0" y="0"/>
          <a:chExt cx="0" cy="0"/>
        </a:xfrm>
      </p:grpSpPr>
      <p:sp>
        <p:nvSpPr>
          <p:cNvPr id="401" name="Google Shape;401;p7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2" name="Google Shape;402;p7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03" name="Google Shape;403;p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4" name="Google Shape;404;p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5" name="Google Shape;405;p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6" name="Google Shape;406;p76"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7"/>
        <p:cNvGrpSpPr/>
        <p:nvPr/>
      </p:nvGrpSpPr>
      <p:grpSpPr>
        <a:xfrm>
          <a:off x="0" y="0"/>
          <a:ext cx="0" cy="0"/>
          <a:chOff x="0" y="0"/>
          <a:chExt cx="0" cy="0"/>
        </a:xfrm>
      </p:grpSpPr>
      <p:sp>
        <p:nvSpPr>
          <p:cNvPr id="408" name="Google Shape;408;p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9" name="Google Shape;409;p7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0" name="Google Shape;410;p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1" name="Google Shape;411;p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13" name="Google Shape;413;p7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4"/>
        <p:cNvGrpSpPr/>
        <p:nvPr/>
      </p:nvGrpSpPr>
      <p:grpSpPr>
        <a:xfrm>
          <a:off x="0" y="0"/>
          <a:ext cx="0" cy="0"/>
          <a:chOff x="0" y="0"/>
          <a:chExt cx="0" cy="0"/>
        </a:xfrm>
      </p:grpSpPr>
      <p:sp>
        <p:nvSpPr>
          <p:cNvPr id="415" name="Google Shape;415;p7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6" name="Google Shape;416;p7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7" name="Google Shape;417;p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8" name="Google Shape;418;p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9" name="Google Shape;419;p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20" name="Google Shape;420;p7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1"/>
        <p:cNvGrpSpPr/>
        <p:nvPr/>
      </p:nvGrpSpPr>
      <p:grpSpPr>
        <a:xfrm>
          <a:off x="0" y="0"/>
          <a:ext cx="0" cy="0"/>
          <a:chOff x="0" y="0"/>
          <a:chExt cx="0" cy="0"/>
        </a:xfrm>
      </p:grpSpPr>
      <p:sp>
        <p:nvSpPr>
          <p:cNvPr id="422" name="Google Shape;422;p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3" name="Google Shape;423;p7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4" name="Google Shape;424;p7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5" name="Google Shape;425;p7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6" name="Google Shape;426;p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7" name="Google Shape;427;p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28" name="Google Shape;428;p7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9"/>
        <p:cNvGrpSpPr/>
        <p:nvPr/>
      </p:nvGrpSpPr>
      <p:grpSpPr>
        <a:xfrm>
          <a:off x="0" y="0"/>
          <a:ext cx="0" cy="0"/>
          <a:chOff x="0" y="0"/>
          <a:chExt cx="0" cy="0"/>
        </a:xfrm>
      </p:grpSpPr>
      <p:sp>
        <p:nvSpPr>
          <p:cNvPr id="430" name="Google Shape;430;p8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1" name="Google Shape;431;p8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32" name="Google Shape;432;p8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3" name="Google Shape;433;p8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34" name="Google Shape;434;p8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5" name="Google Shape;435;p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6" name="Google Shape;436;p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7" name="Google Shape;437;p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38" name="Google Shape;438;p8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9"/>
        <p:cNvGrpSpPr/>
        <p:nvPr/>
      </p:nvGrpSpPr>
      <p:grpSpPr>
        <a:xfrm>
          <a:off x="0" y="0"/>
          <a:ext cx="0" cy="0"/>
          <a:chOff x="0" y="0"/>
          <a:chExt cx="0" cy="0"/>
        </a:xfrm>
      </p:grpSpPr>
      <p:sp>
        <p:nvSpPr>
          <p:cNvPr id="440" name="Google Shape;440;p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1" name="Google Shape;441;p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2" name="Google Shape;442;p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p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44" name="Google Shape;444;p8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5"/>
        <p:cNvGrpSpPr/>
        <p:nvPr/>
      </p:nvGrpSpPr>
      <p:grpSpPr>
        <a:xfrm>
          <a:off x="0" y="0"/>
          <a:ext cx="0" cy="0"/>
          <a:chOff x="0" y="0"/>
          <a:chExt cx="0" cy="0"/>
        </a:xfrm>
      </p:grpSpPr>
      <p:sp>
        <p:nvSpPr>
          <p:cNvPr id="446" name="Google Shape;446;p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7" name="Google Shape;447;p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8" name="Google Shape;448;p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49" name="Google Shape;449;p8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0"/>
        <p:cNvGrpSpPr/>
        <p:nvPr/>
      </p:nvGrpSpPr>
      <p:grpSpPr>
        <a:xfrm>
          <a:off x="0" y="0"/>
          <a:ext cx="0" cy="0"/>
          <a:chOff x="0" y="0"/>
          <a:chExt cx="0" cy="0"/>
        </a:xfrm>
      </p:grpSpPr>
      <p:sp>
        <p:nvSpPr>
          <p:cNvPr id="451" name="Google Shape;451;p8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 name="Google Shape;452;p83"/>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453" name="Google Shape;453;p8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54" name="Google Shape;454;p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5" name="Google Shape;455;p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 name="Google Shape;456;p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57" name="Google Shape;457;p8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8"/>
        <p:cNvGrpSpPr/>
        <p:nvPr/>
      </p:nvGrpSpPr>
      <p:grpSpPr>
        <a:xfrm>
          <a:off x="0" y="0"/>
          <a:ext cx="0" cy="0"/>
          <a:chOff x="0" y="0"/>
          <a:chExt cx="0" cy="0"/>
        </a:xfrm>
      </p:grpSpPr>
      <p:sp>
        <p:nvSpPr>
          <p:cNvPr id="459" name="Google Shape;459;p8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0" name="Google Shape;460;p84"/>
          <p:cNvSpPr>
            <a:spLocks noGrp="1"/>
          </p:cNvSpPr>
          <p:nvPr>
            <p:ph type="pic" idx="2"/>
          </p:nvPr>
        </p:nvSpPr>
        <p:spPr>
          <a:xfrm>
            <a:off x="5183188" y="987425"/>
            <a:ext cx="6172200" cy="4873500"/>
          </a:xfrm>
          <a:prstGeom prst="rect">
            <a:avLst/>
          </a:prstGeom>
          <a:noFill/>
          <a:ln>
            <a:noFill/>
          </a:ln>
        </p:spPr>
      </p:sp>
      <p:sp>
        <p:nvSpPr>
          <p:cNvPr id="461" name="Google Shape;461;p8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62" name="Google Shape;462;p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3" name="Google Shape;463;p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4" name="Google Shape;464;p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65" name="Google Shape;465;p8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66"/>
        <p:cNvGrpSpPr/>
        <p:nvPr/>
      </p:nvGrpSpPr>
      <p:grpSpPr>
        <a:xfrm>
          <a:off x="0" y="0"/>
          <a:ext cx="0" cy="0"/>
          <a:chOff x="0" y="0"/>
          <a:chExt cx="0" cy="0"/>
        </a:xfrm>
      </p:grpSpPr>
      <p:sp>
        <p:nvSpPr>
          <p:cNvPr id="467" name="Google Shape;467;p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8" name="Google Shape;468;p8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9" name="Google Shape;469;p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0" name="Google Shape;470;p8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1" name="Google Shape;471;p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2" name="Google Shape;472;p85"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3"/>
        <p:cNvGrpSpPr/>
        <p:nvPr/>
      </p:nvGrpSpPr>
      <p:grpSpPr>
        <a:xfrm>
          <a:off x="0" y="0"/>
          <a:ext cx="0" cy="0"/>
          <a:chOff x="0" y="0"/>
          <a:chExt cx="0" cy="0"/>
        </a:xfrm>
      </p:grpSpPr>
      <p:sp>
        <p:nvSpPr>
          <p:cNvPr id="474" name="Google Shape;474;p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5" name="Google Shape;475;p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6" name="Google Shape;476;p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7" name="Google Shape;477;p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8" name="Google Shape;478;p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9" name="Google Shape;479;p8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80"/>
        <p:cNvGrpSpPr/>
        <p:nvPr/>
      </p:nvGrpSpPr>
      <p:grpSpPr>
        <a:xfrm>
          <a:off x="0" y="0"/>
          <a:ext cx="0" cy="0"/>
          <a:chOff x="0" y="0"/>
          <a:chExt cx="0" cy="0"/>
        </a:xfrm>
      </p:grpSpPr>
      <p:sp>
        <p:nvSpPr>
          <p:cNvPr id="481" name="Google Shape;481;p87"/>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82" name="Google Shape;482;p87"/>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483" name="Google Shape;483;p87"/>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484"/>
        <p:cNvGrpSpPr/>
        <p:nvPr/>
      </p:nvGrpSpPr>
      <p:grpSpPr>
        <a:xfrm>
          <a:off x="0" y="0"/>
          <a:ext cx="0" cy="0"/>
          <a:chOff x="0" y="0"/>
          <a:chExt cx="0" cy="0"/>
        </a:xfrm>
      </p:grpSpPr>
      <p:sp>
        <p:nvSpPr>
          <p:cNvPr id="485" name="Google Shape;485;p8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86" name="Google Shape;486;p8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487" name="Google Shape;487;p88"/>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88"/>
        <p:cNvGrpSpPr/>
        <p:nvPr/>
      </p:nvGrpSpPr>
      <p:grpSpPr>
        <a:xfrm>
          <a:off x="0" y="0"/>
          <a:ext cx="0" cy="0"/>
          <a:chOff x="0" y="0"/>
          <a:chExt cx="0" cy="0"/>
        </a:xfrm>
      </p:grpSpPr>
      <p:sp>
        <p:nvSpPr>
          <p:cNvPr id="489" name="Google Shape;489;p89"/>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90" name="Google Shape;490;p8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491" name="Google Shape;491;p89"/>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492"/>
        <p:cNvGrpSpPr/>
        <p:nvPr/>
      </p:nvGrpSpPr>
      <p:grpSpPr>
        <a:xfrm>
          <a:off x="0" y="0"/>
          <a:ext cx="0" cy="0"/>
          <a:chOff x="0" y="0"/>
          <a:chExt cx="0" cy="0"/>
        </a:xfrm>
      </p:grpSpPr>
      <p:sp>
        <p:nvSpPr>
          <p:cNvPr id="493" name="Google Shape;493;p90"/>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94" name="Google Shape;494;p90"/>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495" name="Google Shape;495;p90"/>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496"/>
        <p:cNvGrpSpPr/>
        <p:nvPr/>
      </p:nvGrpSpPr>
      <p:grpSpPr>
        <a:xfrm>
          <a:off x="0" y="0"/>
          <a:ext cx="0" cy="0"/>
          <a:chOff x="0" y="0"/>
          <a:chExt cx="0" cy="0"/>
        </a:xfrm>
      </p:grpSpPr>
      <p:sp>
        <p:nvSpPr>
          <p:cNvPr id="497" name="Google Shape;497;p91"/>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98" name="Google Shape;498;p91"/>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noAutofit/>
          </a:bodyPr>
          <a:lstStyle>
            <a:lvl1pPr marL="457200" marR="0" lvl="0" indent="-228600" algn="r" rtl="0">
              <a:lnSpc>
                <a:spcPct val="90000"/>
              </a:lnSpc>
              <a:spcBef>
                <a:spcPts val="10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499" name="Google Shape;499;p91"/>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500" name="Google Shape;500;p91"/>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501" name="Google Shape;501;p91"/>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502" name="Google Shape;502;p9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503"/>
        <p:cNvGrpSpPr/>
        <p:nvPr/>
      </p:nvGrpSpPr>
      <p:grpSpPr>
        <a:xfrm>
          <a:off x="0" y="0"/>
          <a:ext cx="0" cy="0"/>
          <a:chOff x="0" y="0"/>
          <a:chExt cx="0" cy="0"/>
        </a:xfrm>
      </p:grpSpPr>
      <p:pic>
        <p:nvPicPr>
          <p:cNvPr id="504" name="Google Shape;504;p92"/>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505" name="Google Shape;505;p92"/>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lnSpc>
                <a:spcPct val="100000"/>
              </a:lnSpc>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506" name="Google Shape;506;p92"/>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rtl="0">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92"/>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rtl="0">
              <a:lnSpc>
                <a:spcPct val="150000"/>
              </a:lnSpc>
              <a:spcBef>
                <a:spcPts val="600"/>
              </a:spcBef>
              <a:spcAft>
                <a:spcPts val="0"/>
              </a:spcAft>
              <a:buClr>
                <a:schemeClr val="dk1"/>
              </a:buClr>
              <a:buSzPts val="2400"/>
              <a:buNone/>
              <a:defRPr sz="2400" b="1" i="0" u="none" strike="noStrike" cap="none">
                <a:solidFill>
                  <a:schemeClr val="dk1"/>
                </a:solidFill>
              </a:defRPr>
            </a:lvl2pPr>
            <a:lvl3pPr marL="1371600" marR="0" lvl="2"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508" name="Google Shape;508;p92"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509"/>
        <p:cNvGrpSpPr/>
        <p:nvPr/>
      </p:nvGrpSpPr>
      <p:grpSpPr>
        <a:xfrm>
          <a:off x="0" y="0"/>
          <a:ext cx="0" cy="0"/>
          <a:chOff x="0" y="0"/>
          <a:chExt cx="0" cy="0"/>
        </a:xfrm>
      </p:grpSpPr>
      <p:sp>
        <p:nvSpPr>
          <p:cNvPr id="510" name="Google Shape;510;p93"/>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16"/>
        <p:cNvGrpSpPr/>
        <p:nvPr/>
      </p:nvGrpSpPr>
      <p:grpSpPr>
        <a:xfrm>
          <a:off x="0" y="0"/>
          <a:ext cx="0" cy="0"/>
          <a:chOff x="0" y="0"/>
          <a:chExt cx="0" cy="0"/>
        </a:xfrm>
      </p:grpSpPr>
      <p:sp>
        <p:nvSpPr>
          <p:cNvPr id="517" name="Google Shape;517;p9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8" name="Google Shape;518;p9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19" name="Google Shape;519;p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0" name="Google Shape;520;p9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1" name="Google Shape;521;p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2"/>
        <p:cNvGrpSpPr/>
        <p:nvPr/>
      </p:nvGrpSpPr>
      <p:grpSpPr>
        <a:xfrm>
          <a:off x="0" y="0"/>
          <a:ext cx="0" cy="0"/>
          <a:chOff x="0" y="0"/>
          <a:chExt cx="0" cy="0"/>
        </a:xfrm>
      </p:grpSpPr>
      <p:sp>
        <p:nvSpPr>
          <p:cNvPr id="523" name="Google Shape;523;p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4" name="Google Shape;524;p9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5" name="Google Shape;525;p9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6" name="Google Shape;526;p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7" name="Google Shape;527;p9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8"/>
        <p:cNvGrpSpPr/>
        <p:nvPr/>
      </p:nvGrpSpPr>
      <p:grpSpPr>
        <a:xfrm>
          <a:off x="0" y="0"/>
          <a:ext cx="0" cy="0"/>
          <a:chOff x="0" y="0"/>
          <a:chExt cx="0" cy="0"/>
        </a:xfrm>
      </p:grpSpPr>
      <p:sp>
        <p:nvSpPr>
          <p:cNvPr id="529" name="Google Shape;529;p9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0" name="Google Shape;530;p9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1" name="Google Shape;531;p9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2" name="Google Shape;532;p9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33"/>
        <p:cNvGrpSpPr/>
        <p:nvPr/>
      </p:nvGrpSpPr>
      <p:grpSpPr>
        <a:xfrm>
          <a:off x="0" y="0"/>
          <a:ext cx="0" cy="0"/>
          <a:chOff x="0" y="0"/>
          <a:chExt cx="0" cy="0"/>
        </a:xfrm>
      </p:grpSpPr>
      <p:sp>
        <p:nvSpPr>
          <p:cNvPr id="534" name="Google Shape;534;p9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5" name="Google Shape;535;p9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6" name="Google Shape;536;p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7" name="Google Shape;537;p98"/>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8" name="Google Shape;538;p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9"/>
        <p:cNvGrpSpPr/>
        <p:nvPr/>
      </p:nvGrpSpPr>
      <p:grpSpPr>
        <a:xfrm>
          <a:off x="0" y="0"/>
          <a:ext cx="0" cy="0"/>
          <a:chOff x="0" y="0"/>
          <a:chExt cx="0" cy="0"/>
        </a:xfrm>
      </p:grpSpPr>
      <p:sp>
        <p:nvSpPr>
          <p:cNvPr id="540" name="Google Shape;540;p9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1" name="Google Shape;541;p99"/>
          <p:cNvSpPr>
            <a:spLocks noGrp="1"/>
          </p:cNvSpPr>
          <p:nvPr>
            <p:ph type="pic" idx="2"/>
          </p:nvPr>
        </p:nvSpPr>
        <p:spPr>
          <a:xfrm>
            <a:off x="5183188" y="987425"/>
            <a:ext cx="6172200" cy="4873500"/>
          </a:xfrm>
          <a:prstGeom prst="rect">
            <a:avLst/>
          </a:prstGeom>
          <a:noFill/>
          <a:ln>
            <a:noFill/>
          </a:ln>
        </p:spPr>
      </p:sp>
      <p:sp>
        <p:nvSpPr>
          <p:cNvPr id="542" name="Google Shape;542;p9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43" name="Google Shape;543;p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4" name="Google Shape;544;p9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5"/>
        <p:cNvGrpSpPr/>
        <p:nvPr/>
      </p:nvGrpSpPr>
      <p:grpSpPr>
        <a:xfrm>
          <a:off x="0" y="0"/>
          <a:ext cx="0" cy="0"/>
          <a:chOff x="0" y="0"/>
          <a:chExt cx="0" cy="0"/>
        </a:xfrm>
      </p:grpSpPr>
      <p:sp>
        <p:nvSpPr>
          <p:cNvPr id="546" name="Google Shape;546;p10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7" name="Google Shape;547;p10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48" name="Google Shape;548;p10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49" name="Google Shape;549;p10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50" name="Google Shape;550;p10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1" name="Google Shape;551;p10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2" name="Google Shape;552;p10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53"/>
        <p:cNvGrpSpPr/>
        <p:nvPr/>
      </p:nvGrpSpPr>
      <p:grpSpPr>
        <a:xfrm>
          <a:off x="0" y="0"/>
          <a:ext cx="0" cy="0"/>
          <a:chOff x="0" y="0"/>
          <a:chExt cx="0" cy="0"/>
        </a:xfrm>
      </p:grpSpPr>
      <p:sp>
        <p:nvSpPr>
          <p:cNvPr id="554" name="Google Shape;554;p1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5" name="Google Shape;555;p1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6" name="Google Shape;556;p10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57"/>
        <p:cNvGrpSpPr/>
        <p:nvPr/>
      </p:nvGrpSpPr>
      <p:grpSpPr>
        <a:xfrm>
          <a:off x="0" y="0"/>
          <a:ext cx="0" cy="0"/>
          <a:chOff x="0" y="0"/>
          <a:chExt cx="0" cy="0"/>
        </a:xfrm>
      </p:grpSpPr>
      <p:sp>
        <p:nvSpPr>
          <p:cNvPr id="558" name="Google Shape;558;p1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9" name="Google Shape;559;p10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60"/>
        <p:cNvGrpSpPr/>
        <p:nvPr/>
      </p:nvGrpSpPr>
      <p:grpSpPr>
        <a:xfrm>
          <a:off x="0" y="0"/>
          <a:ext cx="0" cy="0"/>
          <a:chOff x="0" y="0"/>
          <a:chExt cx="0" cy="0"/>
        </a:xfrm>
      </p:grpSpPr>
      <p:sp>
        <p:nvSpPr>
          <p:cNvPr id="561" name="Google Shape;561;p10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2" name="Google Shape;562;p103"/>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63" name="Google Shape;563;p10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64" name="Google Shape;564;p1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5" name="Google Shape;565;p103"/>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6" name="Google Shape;566;p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7"/>
        <p:cNvGrpSpPr/>
        <p:nvPr/>
      </p:nvGrpSpPr>
      <p:grpSpPr>
        <a:xfrm>
          <a:off x="0" y="0"/>
          <a:ext cx="0" cy="0"/>
          <a:chOff x="0" y="0"/>
          <a:chExt cx="0" cy="0"/>
        </a:xfrm>
      </p:grpSpPr>
      <p:sp>
        <p:nvSpPr>
          <p:cNvPr id="568" name="Google Shape;568;p1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9" name="Google Shape;569;p10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0" name="Google Shape;570;p10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1" name="Google Shape;571;p10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2"/>
        <p:cNvGrpSpPr/>
        <p:nvPr/>
      </p:nvGrpSpPr>
      <p:grpSpPr>
        <a:xfrm>
          <a:off x="0" y="0"/>
          <a:ext cx="0" cy="0"/>
          <a:chOff x="0" y="0"/>
          <a:chExt cx="0" cy="0"/>
        </a:xfrm>
      </p:grpSpPr>
      <p:sp>
        <p:nvSpPr>
          <p:cNvPr id="573" name="Google Shape;573;p10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4" name="Google Shape;574;p10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5" name="Google Shape;575;p1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6" name="Google Shape;576;p10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34" Type="http://schemas.openxmlformats.org/officeDocument/2006/relationships/theme" Target="../theme/theme10.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8"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theme" Target="../theme/theme11.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theme" Target="../theme/theme12.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3" Type="http://schemas.openxmlformats.org/officeDocument/2006/relationships/slideLayout" Target="../slideLayouts/slideLayout239.xml"/><Relationship Id="rId21" Type="http://schemas.openxmlformats.org/officeDocument/2006/relationships/image" Target="../media/image1.png"/><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theme" Target="../theme/theme13.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1.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theme" Target="../theme/theme6.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7.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1.png"/><Relationship Id="rId2" Type="http://schemas.openxmlformats.org/officeDocument/2006/relationships/slideLayout" Target="../slideLayouts/slideLayout125.xml"/><Relationship Id="rId16" Type="http://schemas.openxmlformats.org/officeDocument/2006/relationships/theme" Target="../theme/theme8.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theme" Target="../theme/theme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9"/>
        <p:cNvGrpSpPr/>
        <p:nvPr/>
      </p:nvGrpSpPr>
      <p:grpSpPr>
        <a:xfrm>
          <a:off x="0" y="0"/>
          <a:ext cx="0" cy="0"/>
          <a:chOff x="0" y="0"/>
          <a:chExt cx="0" cy="0"/>
        </a:xfrm>
      </p:grpSpPr>
      <p:sp>
        <p:nvSpPr>
          <p:cNvPr id="920" name="Google Shape;920;p168"/>
          <p:cNvSpPr txBox="1">
            <a:spLocks noGrp="1"/>
          </p:cNvSpPr>
          <p:nvPr>
            <p:ph type="title"/>
          </p:nvPr>
        </p:nvSpPr>
        <p:spPr>
          <a:xfrm>
            <a:off x="415600" y="288567"/>
            <a:ext cx="113607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0000"/>
              </a:buClr>
              <a:buSzPts val="2800"/>
              <a:buFont typeface="Century Gothic"/>
              <a:buNone/>
              <a:defRPr sz="28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21" name="Google Shape;921;p168"/>
          <p:cNvSpPr txBox="1">
            <a:spLocks noGrp="1"/>
          </p:cNvSpPr>
          <p:nvPr>
            <p:ph type="body" idx="1"/>
          </p:nvPr>
        </p:nvSpPr>
        <p:spPr>
          <a:xfrm>
            <a:off x="415600" y="1175033"/>
            <a:ext cx="11360700" cy="49407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15000"/>
              </a:lnSpc>
              <a:spcBef>
                <a:spcPts val="0"/>
              </a:spcBef>
              <a:spcAft>
                <a:spcPts val="0"/>
              </a:spcAft>
              <a:buClr>
                <a:srgbClr val="000000"/>
              </a:buClr>
              <a:buSzPts val="2200"/>
              <a:buFont typeface="Proxima Nova"/>
              <a:buChar char="●"/>
              <a:defRPr sz="2200" b="0" i="0" u="none" strike="noStrike" cap="none">
                <a:solidFill>
                  <a:srgbClr val="000000"/>
                </a:solidFill>
                <a:latin typeface="Proxima Nova"/>
                <a:ea typeface="Proxima Nova"/>
                <a:cs typeface="Proxima Nova"/>
                <a:sym typeface="Proxima Nova"/>
              </a:defRPr>
            </a:lvl1pPr>
            <a:lvl2pPr marL="914400" marR="0" lvl="1"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2pPr>
            <a:lvl3pPr marL="1371600" marR="0" lvl="2"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3pPr>
            <a:lvl4pPr marL="1828800" marR="0" lvl="3"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4pPr>
            <a:lvl5pPr marL="2286000" marR="0" lvl="4"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5pPr>
            <a:lvl6pPr marL="2743200" marR="0" lvl="5"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6pPr>
            <a:lvl7pPr marL="3200400" marR="0" lvl="6"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7pPr>
            <a:lvl8pPr marL="3657600" marR="0" lvl="7"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8pPr>
            <a:lvl9pPr marL="4114800" marR="0" lvl="8"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9pPr>
          </a:lstStyle>
          <a:p>
            <a:endParaRPr/>
          </a:p>
        </p:txBody>
      </p:sp>
      <p:sp>
        <p:nvSpPr>
          <p:cNvPr id="922" name="Google Shape;922;p168"/>
          <p:cNvSpPr txBox="1">
            <a:spLocks noGrp="1"/>
          </p:cNvSpPr>
          <p:nvPr>
            <p:ph type="sldNum" idx="12"/>
          </p:nvPr>
        </p:nvSpPr>
        <p:spPr>
          <a:xfrm>
            <a:off x="11296600" y="6230112"/>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733"/>
              <a:buFont typeface="Proxima Nova"/>
              <a:buNone/>
              <a:defRPr sz="1733">
                <a:solidFill>
                  <a:schemeClr val="dk1"/>
                </a:solidFill>
                <a:latin typeface="Proxima Nova"/>
                <a:ea typeface="Proxima Nova"/>
                <a:cs typeface="Proxima Nova"/>
                <a:sym typeface="Proxima Nova"/>
              </a:defRPr>
            </a:lvl1pPr>
            <a:lvl2pPr marL="0" marR="0" lvl="1" indent="0" algn="r" rtl="0">
              <a:buClr>
                <a:schemeClr val="dk1"/>
              </a:buClr>
              <a:buSzPts val="1733"/>
              <a:buFont typeface="Proxima Nova"/>
              <a:buNone/>
              <a:defRPr sz="1733">
                <a:solidFill>
                  <a:schemeClr val="dk1"/>
                </a:solidFill>
                <a:latin typeface="Proxima Nova"/>
                <a:ea typeface="Proxima Nova"/>
                <a:cs typeface="Proxima Nova"/>
                <a:sym typeface="Proxima Nova"/>
              </a:defRPr>
            </a:lvl2pPr>
            <a:lvl3pPr marL="0" marR="0" lvl="2" indent="0" algn="r" rtl="0">
              <a:buClr>
                <a:schemeClr val="dk1"/>
              </a:buClr>
              <a:buSzPts val="1733"/>
              <a:buFont typeface="Proxima Nova"/>
              <a:buNone/>
              <a:defRPr sz="1733">
                <a:solidFill>
                  <a:schemeClr val="dk1"/>
                </a:solidFill>
                <a:latin typeface="Proxima Nova"/>
                <a:ea typeface="Proxima Nova"/>
                <a:cs typeface="Proxima Nova"/>
                <a:sym typeface="Proxima Nova"/>
              </a:defRPr>
            </a:lvl3pPr>
            <a:lvl4pPr marL="0" marR="0" lvl="3" indent="0" algn="r" rtl="0">
              <a:buClr>
                <a:schemeClr val="dk1"/>
              </a:buClr>
              <a:buSzPts val="1733"/>
              <a:buFont typeface="Proxima Nova"/>
              <a:buNone/>
              <a:defRPr sz="1733">
                <a:solidFill>
                  <a:schemeClr val="dk1"/>
                </a:solidFill>
                <a:latin typeface="Proxima Nova"/>
                <a:ea typeface="Proxima Nova"/>
                <a:cs typeface="Proxima Nova"/>
                <a:sym typeface="Proxima Nova"/>
              </a:defRPr>
            </a:lvl4pPr>
            <a:lvl5pPr marL="0" marR="0" lvl="4" indent="0" algn="r" rtl="0">
              <a:buClr>
                <a:schemeClr val="dk1"/>
              </a:buClr>
              <a:buSzPts val="1733"/>
              <a:buFont typeface="Proxima Nova"/>
              <a:buNone/>
              <a:defRPr sz="1733">
                <a:solidFill>
                  <a:schemeClr val="dk1"/>
                </a:solidFill>
                <a:latin typeface="Proxima Nova"/>
                <a:ea typeface="Proxima Nova"/>
                <a:cs typeface="Proxima Nova"/>
                <a:sym typeface="Proxima Nova"/>
              </a:defRPr>
            </a:lvl5pPr>
            <a:lvl6pPr marL="0" marR="0" lvl="5" indent="0" algn="r" rtl="0">
              <a:buClr>
                <a:schemeClr val="dk1"/>
              </a:buClr>
              <a:buSzPts val="1733"/>
              <a:buFont typeface="Proxima Nova"/>
              <a:buNone/>
              <a:defRPr sz="1733">
                <a:solidFill>
                  <a:schemeClr val="dk1"/>
                </a:solidFill>
                <a:latin typeface="Proxima Nova"/>
                <a:ea typeface="Proxima Nova"/>
                <a:cs typeface="Proxima Nova"/>
                <a:sym typeface="Proxima Nova"/>
              </a:defRPr>
            </a:lvl6pPr>
            <a:lvl7pPr marL="0" marR="0" lvl="6" indent="0" algn="r" rtl="0">
              <a:buClr>
                <a:schemeClr val="dk1"/>
              </a:buClr>
              <a:buSzPts val="1733"/>
              <a:buFont typeface="Proxima Nova"/>
              <a:buNone/>
              <a:defRPr sz="1733">
                <a:solidFill>
                  <a:schemeClr val="dk1"/>
                </a:solidFill>
                <a:latin typeface="Proxima Nova"/>
                <a:ea typeface="Proxima Nova"/>
                <a:cs typeface="Proxima Nova"/>
                <a:sym typeface="Proxima Nova"/>
              </a:defRPr>
            </a:lvl7pPr>
            <a:lvl8pPr marL="0" marR="0" lvl="7" indent="0" algn="r" rtl="0">
              <a:buClr>
                <a:schemeClr val="dk1"/>
              </a:buClr>
              <a:buSzPts val="1733"/>
              <a:buFont typeface="Proxima Nova"/>
              <a:buNone/>
              <a:defRPr sz="1733">
                <a:solidFill>
                  <a:schemeClr val="dk1"/>
                </a:solidFill>
                <a:latin typeface="Proxima Nova"/>
                <a:ea typeface="Proxima Nova"/>
                <a:cs typeface="Proxima Nova"/>
                <a:sym typeface="Proxima Nova"/>
              </a:defRPr>
            </a:lvl8pPr>
            <a:lvl9pPr marL="0" marR="0" lvl="8" indent="0" algn="r" rtl="0">
              <a:buClr>
                <a:schemeClr val="dk1"/>
              </a:buClr>
              <a:buSzPts val="1733"/>
              <a:buFont typeface="Proxima Nova"/>
              <a:buNone/>
              <a:defRPr sz="1733">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sz="2000"/>
          </a:p>
        </p:txBody>
      </p:sp>
    </p:spTree>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1156"/>
        <p:cNvGrpSpPr/>
        <p:nvPr/>
      </p:nvGrpSpPr>
      <p:grpSpPr>
        <a:xfrm>
          <a:off x="0" y="0"/>
          <a:ext cx="0" cy="0"/>
          <a:chOff x="0" y="0"/>
          <a:chExt cx="0" cy="0"/>
        </a:xfrm>
      </p:grpSpPr>
      <p:sp>
        <p:nvSpPr>
          <p:cNvPr id="1157" name="Google Shape;1157;p2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58" name="Google Shape;1158;p20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59" name="Google Shape;1159;p2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60" name="Google Shape;1160;p20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1263"/>
        <p:cNvGrpSpPr/>
        <p:nvPr/>
      </p:nvGrpSpPr>
      <p:grpSpPr>
        <a:xfrm>
          <a:off x="0" y="0"/>
          <a:ext cx="0" cy="0"/>
          <a:chOff x="0" y="0"/>
          <a:chExt cx="0" cy="0"/>
        </a:xfrm>
      </p:grpSpPr>
      <p:sp>
        <p:nvSpPr>
          <p:cNvPr id="1264" name="Google Shape;1264;p2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65" name="Google Shape;1265;p2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66" name="Google Shape;1266;p2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67" name="Google Shape;1267;p22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1407"/>
        <p:cNvGrpSpPr/>
        <p:nvPr/>
      </p:nvGrpSpPr>
      <p:grpSpPr>
        <a:xfrm>
          <a:off x="0" y="0"/>
          <a:ext cx="0" cy="0"/>
          <a:chOff x="0" y="0"/>
          <a:chExt cx="0" cy="0"/>
        </a:xfrm>
      </p:grpSpPr>
      <p:sp>
        <p:nvSpPr>
          <p:cNvPr id="1408" name="Google Shape;1408;p249"/>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9" name="Google Shape;1409;p24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1410" name="Google Shape;1410;p249"/>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9pPr>
          </a:lstStyle>
          <a:p>
            <a:endParaRPr/>
          </a:p>
        </p:txBody>
      </p:sp>
      <p:sp>
        <p:nvSpPr>
          <p:cNvPr id="1411" name="Google Shape;1411;p249"/>
          <p:cNvSpPr txBox="1">
            <a:spLocks noGrp="1"/>
          </p:cNvSpPr>
          <p:nvPr>
            <p:ph type="ftr" idx="11"/>
          </p:nvPr>
        </p:nvSpPr>
        <p:spPr>
          <a:xfrm>
            <a:off x="4038600" y="6356351"/>
            <a:ext cx="35643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1"/>
        <p:cNvGrpSpPr/>
        <p:nvPr/>
      </p:nvGrpSpPr>
      <p:grpSpPr>
        <a:xfrm>
          <a:off x="0" y="0"/>
          <a:ext cx="0" cy="0"/>
          <a:chOff x="0" y="0"/>
          <a:chExt cx="0" cy="0"/>
        </a:xfrm>
      </p:grpSpPr>
      <p:sp>
        <p:nvSpPr>
          <p:cNvPr id="1522" name="Google Shape;1522;p2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3" name="Google Shape;1523;p26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4" name="Google Shape;1524;p2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25" name="Google Shape;1525;p2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26" name="Google Shape;1526;p2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64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92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7" name="Google Shape;97;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8" name="Google Shape;98;p1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240"/>
        <p:cNvGrpSpPr/>
        <p:nvPr/>
      </p:nvGrpSpPr>
      <p:grpSpPr>
        <a:xfrm>
          <a:off x="0" y="0"/>
          <a:ext cx="0" cy="0"/>
          <a:chOff x="0" y="0"/>
          <a:chExt cx="0" cy="0"/>
        </a:xfrm>
      </p:grpSpPr>
      <p:sp>
        <p:nvSpPr>
          <p:cNvPr id="241" name="Google Shape;241;p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2" name="Google Shape;242;p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43" name="Google Shape;243;p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44" name="Google Shape;244;p4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315"/>
        <p:cNvGrpSpPr/>
        <p:nvPr/>
      </p:nvGrpSpPr>
      <p:grpSpPr>
        <a:xfrm>
          <a:off x="0" y="0"/>
          <a:ext cx="0" cy="0"/>
          <a:chOff x="0" y="0"/>
          <a:chExt cx="0" cy="0"/>
        </a:xfrm>
      </p:grpSpPr>
      <p:sp>
        <p:nvSpPr>
          <p:cNvPr id="316" name="Google Shape;316;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7" name="Google Shape;317;p5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18" name="Google Shape;318;p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19" name="Google Shape;319;p5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385" name="Google Shape;385;p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6" name="Google Shape;386;p7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7" name="Google Shape;387;p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8" name="Google Shape;388;p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9" name="Google Shape;389;p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11"/>
        <p:cNvGrpSpPr/>
        <p:nvPr/>
      </p:nvGrpSpPr>
      <p:grpSpPr>
        <a:xfrm>
          <a:off x="0" y="0"/>
          <a:ext cx="0" cy="0"/>
          <a:chOff x="0" y="0"/>
          <a:chExt cx="0" cy="0"/>
        </a:xfrm>
      </p:grpSpPr>
      <p:sp>
        <p:nvSpPr>
          <p:cNvPr id="512" name="Google Shape;512;p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3" name="Google Shape;513;p9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14" name="Google Shape;514;p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15" name="Google Shape;515;p9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645"/>
        <p:cNvGrpSpPr/>
        <p:nvPr/>
      </p:nvGrpSpPr>
      <p:grpSpPr>
        <a:xfrm>
          <a:off x="0" y="0"/>
          <a:ext cx="0" cy="0"/>
          <a:chOff x="0" y="0"/>
          <a:chExt cx="0" cy="0"/>
        </a:xfrm>
      </p:grpSpPr>
      <p:sp>
        <p:nvSpPr>
          <p:cNvPr id="646" name="Google Shape;646;p1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7" name="Google Shape;647;p1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48" name="Google Shape;648;p1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49" name="Google Shape;649;p11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714"/>
        <p:cNvGrpSpPr/>
        <p:nvPr/>
      </p:nvGrpSpPr>
      <p:grpSpPr>
        <a:xfrm>
          <a:off x="0" y="0"/>
          <a:ext cx="0" cy="0"/>
          <a:chOff x="0" y="0"/>
          <a:chExt cx="0" cy="0"/>
        </a:xfrm>
      </p:grpSpPr>
      <p:sp>
        <p:nvSpPr>
          <p:cNvPr id="715" name="Google Shape;715;p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6" name="Google Shape;716;p1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17" name="Google Shape;71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18" name="Google Shape;718;p13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4"/>
        <p:cNvGrpSpPr/>
        <p:nvPr/>
      </p:nvGrpSpPr>
      <p:grpSpPr>
        <a:xfrm>
          <a:off x="0" y="0"/>
          <a:ext cx="0" cy="0"/>
          <a:chOff x="0" y="0"/>
          <a:chExt cx="0" cy="0"/>
        </a:xfrm>
      </p:grpSpPr>
      <p:sp>
        <p:nvSpPr>
          <p:cNvPr id="795" name="Google Shape;795;p1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6" name="Google Shape;796;p1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7" name="Google Shape;797;p1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8" name="Google Shape;798;p1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9" name="Google Shape;799;p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3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0.xml"/><Relationship Id="rId5" Type="http://schemas.openxmlformats.org/officeDocument/2006/relationships/image" Target="../media/image3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60.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7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60.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6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60.xml"/></Relationships>
</file>

<file path=ppt/slides/_rels/slide38.xml.rels><?xml version="1.0" encoding="UTF-8" standalone="yes"?>
<Relationships xmlns="http://schemas.openxmlformats.org/package/2006/relationships"><Relationship Id="rId3" Type="http://schemas.openxmlformats.org/officeDocument/2006/relationships/hyperlink" Target="https://www.edreports.org/" TargetMode="External"/><Relationship Id="rId2" Type="http://schemas.openxmlformats.org/officeDocument/2006/relationships/notesSlide" Target="../notesSlides/notesSlide38.xml"/><Relationship Id="rId1" Type="http://schemas.openxmlformats.org/officeDocument/2006/relationships/slideLayout" Target="../slideLayouts/slideLayout159.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13.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68.xml"/><Relationship Id="rId5" Type="http://schemas.openxmlformats.org/officeDocument/2006/relationships/image" Target="../media/image57.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25.xml"/></Relationships>
</file>

<file path=ppt/slides/_rels/slide48.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education.ky.gov/curriculum/standards/kyacadstand/Documents/Reading_and_Writing_Instructional_Resources_Consumer_Guide.pdf" TargetMode="External"/><Relationship Id="rId5" Type="http://schemas.openxmlformats.org/officeDocument/2006/relationships/hyperlink" Target="https://education.ky.gov/curriculum/standards/kyacadstand/Documents/MCF_Section_1_Curriculum_Development_Process.pdf" TargetMode="External"/><Relationship Id="rId4" Type="http://schemas.openxmlformats.org/officeDocument/2006/relationships/hyperlink" Target="mailto:misty.higgins@education.ky.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ky.gov/curriculum/standards/kyacadstand/Documents/MCF_Section_1_Curriculum_Development_Process.pdf" TargetMode="External"/><Relationship Id="rId2" Type="http://schemas.openxmlformats.org/officeDocument/2006/relationships/notesSlide" Target="../notesSlides/notesSlide7.xml"/><Relationship Id="rId1" Type="http://schemas.openxmlformats.org/officeDocument/2006/relationships/slideLayout" Target="../slideLayouts/slideLayout213.xml"/><Relationship Id="rId5" Type="http://schemas.openxmlformats.org/officeDocument/2006/relationships/image" Target="../media/image28.png"/><Relationship Id="rId4" Type="http://schemas.openxmlformats.org/officeDocument/2006/relationships/hyperlink" Target="https://education.ky.gov/curriculum/standards/kyacadstand/Documents/Reading_and_Writing_Instructional_Resources_Consumer_Guid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60.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293"/>
          <p:cNvSpPr txBox="1">
            <a:spLocks noGrp="1"/>
          </p:cNvSpPr>
          <p:nvPr>
            <p:ph type="ctrTitle"/>
          </p:nvPr>
        </p:nvSpPr>
        <p:spPr>
          <a:xfrm>
            <a:off x="2481650" y="121433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t>Local Adoption Process</a:t>
            </a:r>
            <a:endParaRPr dirty="0"/>
          </a:p>
        </p:txBody>
      </p:sp>
      <p:sp>
        <p:nvSpPr>
          <p:cNvPr id="1656" name="Google Shape;1656;p293"/>
          <p:cNvSpPr txBox="1">
            <a:spLocks noGrp="1"/>
          </p:cNvSpPr>
          <p:nvPr>
            <p:ph type="subTitle" idx="1"/>
          </p:nvPr>
        </p:nvSpPr>
        <p:spPr>
          <a:xfrm>
            <a:off x="2481650" y="376278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rgbClr val="007780"/>
              </a:buClr>
              <a:buSzPts val="2400"/>
              <a:buNone/>
            </a:pPr>
            <a:r>
              <a:rPr lang="en-US"/>
              <a:t>Strengthening Tier 1 Instruction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302"/>
          <p:cNvSpPr txBox="1">
            <a:spLocks noGrp="1"/>
          </p:cNvSpPr>
          <p:nvPr>
            <p:ph type="title"/>
          </p:nvPr>
        </p:nvSpPr>
        <p:spPr>
          <a:xfrm>
            <a:off x="225900" y="179950"/>
            <a:ext cx="11740200" cy="874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400"/>
              <a:buNone/>
            </a:pPr>
            <a:r>
              <a:rPr lang="en-US">
                <a:solidFill>
                  <a:srgbClr val="007780"/>
                </a:solidFill>
                <a:latin typeface="Libre Franklin Medium"/>
                <a:ea typeface="Libre Franklin Medium"/>
                <a:cs typeface="Libre Franklin Medium"/>
                <a:sym typeface="Libre Franklin Medium"/>
              </a:rPr>
              <a:t>Curriculum Development Process: Phase 1</a:t>
            </a:r>
            <a:endParaRPr/>
          </a:p>
        </p:txBody>
      </p:sp>
      <p:pic>
        <p:nvPicPr>
          <p:cNvPr id="1724" name="Google Shape;1724;p302" descr="Screenshot of the 4 phases of the Curriculum Development Process"/>
          <p:cNvPicPr preferRelativeResize="0"/>
          <p:nvPr/>
        </p:nvPicPr>
        <p:blipFill rotWithShape="1">
          <a:blip r:embed="rId3">
            <a:alphaModFix/>
          </a:blip>
          <a:srcRect/>
          <a:stretch/>
        </p:blipFill>
        <p:spPr>
          <a:xfrm>
            <a:off x="599550" y="1253825"/>
            <a:ext cx="7286625" cy="5267325"/>
          </a:xfrm>
          <a:prstGeom prst="rect">
            <a:avLst/>
          </a:prstGeom>
          <a:noFill/>
          <a:ln>
            <a:noFill/>
          </a:ln>
          <a:effectLst>
            <a:outerShdw blurRad="57150" dist="19050" dir="5400000" algn="bl" rotWithShape="0">
              <a:srgbClr val="000000">
                <a:alpha val="49800"/>
              </a:srgbClr>
            </a:outerShdw>
          </a:effectLst>
        </p:spPr>
      </p:pic>
      <p:pic>
        <p:nvPicPr>
          <p:cNvPr id="1725" name="Google Shape;1725;p30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383900" y="1796163"/>
            <a:ext cx="3111950" cy="3989425"/>
          </a:xfrm>
          <a:prstGeom prst="rect">
            <a:avLst/>
          </a:prstGeom>
          <a:noFill/>
          <a:ln>
            <a:noFill/>
          </a:ln>
          <a:effectLst>
            <a:outerShdw blurRad="57150" dist="19050" dir="5400000" algn="bl" rotWithShape="0">
              <a:srgbClr val="000000">
                <a:alpha val="49800"/>
              </a:srgbClr>
            </a:outerShdw>
          </a:effectLst>
        </p:spPr>
      </p:pic>
      <p:pic>
        <p:nvPicPr>
          <p:cNvPr id="1726" name="Google Shape;1726;p30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25900" y="1253825"/>
            <a:ext cx="683400" cy="6967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303"/>
          <p:cNvSpPr txBox="1">
            <a:spLocks noGrp="1"/>
          </p:cNvSpPr>
          <p:nvPr>
            <p:ph type="title"/>
          </p:nvPr>
        </p:nvSpPr>
        <p:spPr>
          <a:xfrm>
            <a:off x="425669" y="283779"/>
            <a:ext cx="11340600" cy="654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r>
              <a:rPr lang="en-US"/>
              <a:t>Phase 1: Step 3 (Create Curriculum Development Team) </a:t>
            </a:r>
            <a:endParaRPr/>
          </a:p>
        </p:txBody>
      </p:sp>
      <p:sp>
        <p:nvSpPr>
          <p:cNvPr id="1733" name="Google Shape;1733;p303"/>
          <p:cNvSpPr txBox="1">
            <a:spLocks noGrp="1"/>
          </p:cNvSpPr>
          <p:nvPr>
            <p:ph type="body" idx="1"/>
          </p:nvPr>
        </p:nvSpPr>
        <p:spPr>
          <a:xfrm>
            <a:off x="554125" y="1377525"/>
            <a:ext cx="3932100" cy="391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600"/>
              <a:buNone/>
            </a:pPr>
            <a:r>
              <a:rPr lang="en-US" sz="1900" b="1"/>
              <a:t>Curriculum Development Team Template:</a:t>
            </a:r>
            <a:endParaRPr sz="1900" b="1"/>
          </a:p>
          <a:p>
            <a:pPr marL="457200" lvl="0" indent="-349250" algn="l" rtl="0">
              <a:lnSpc>
                <a:spcPct val="100000"/>
              </a:lnSpc>
              <a:spcBef>
                <a:spcPts val="1000"/>
              </a:spcBef>
              <a:spcAft>
                <a:spcPts val="0"/>
              </a:spcAft>
              <a:buSzPts val="1900"/>
              <a:buChar char="●"/>
            </a:pPr>
            <a:r>
              <a:rPr lang="en-US" sz="1900"/>
              <a:t>Note the members of the team, their role and/or grade-level to ensure diverse representation.</a:t>
            </a:r>
            <a:endParaRPr sz="1900"/>
          </a:p>
          <a:p>
            <a:pPr marL="457200" lvl="0" indent="0" algn="l" rtl="0">
              <a:lnSpc>
                <a:spcPct val="100000"/>
              </a:lnSpc>
              <a:spcBef>
                <a:spcPts val="1000"/>
              </a:spcBef>
              <a:spcAft>
                <a:spcPts val="0"/>
              </a:spcAft>
              <a:buNone/>
            </a:pPr>
            <a:endParaRPr sz="1900"/>
          </a:p>
          <a:p>
            <a:pPr marL="457200" lvl="0" indent="0" algn="l" rtl="0">
              <a:lnSpc>
                <a:spcPct val="100000"/>
              </a:lnSpc>
              <a:spcBef>
                <a:spcPts val="1000"/>
              </a:spcBef>
              <a:spcAft>
                <a:spcPts val="0"/>
              </a:spcAft>
              <a:buSzPts val="1600"/>
              <a:buNone/>
            </a:pPr>
            <a:endParaRPr sz="1900"/>
          </a:p>
          <a:p>
            <a:pPr marL="457200" lvl="0" indent="0" algn="l" rtl="0">
              <a:lnSpc>
                <a:spcPct val="100000"/>
              </a:lnSpc>
              <a:spcBef>
                <a:spcPts val="1000"/>
              </a:spcBef>
              <a:spcAft>
                <a:spcPts val="1000"/>
              </a:spcAft>
              <a:buSzPts val="1600"/>
              <a:buNone/>
            </a:pPr>
            <a:endParaRPr sz="1900"/>
          </a:p>
        </p:txBody>
      </p:sp>
      <p:pic>
        <p:nvPicPr>
          <p:cNvPr id="1734" name="Google Shape;1734;p303" descr="Screenshot of the Curriculum Development Team Template"/>
          <p:cNvPicPr preferRelativeResize="0"/>
          <p:nvPr/>
        </p:nvPicPr>
        <p:blipFill>
          <a:blip r:embed="rId3">
            <a:alphaModFix/>
          </a:blip>
          <a:stretch>
            <a:fillRect/>
          </a:stretch>
        </p:blipFill>
        <p:spPr>
          <a:xfrm>
            <a:off x="4669525" y="1272438"/>
            <a:ext cx="6770822" cy="41230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pic>
        <p:nvPicPr>
          <p:cNvPr id="1740" name="Google Shape;1740;p304" descr="screenshot of Perry County Curriculum Team Structure "/>
          <p:cNvPicPr preferRelativeResize="0"/>
          <p:nvPr/>
        </p:nvPicPr>
        <p:blipFill rotWithShape="1">
          <a:blip r:embed="rId3">
            <a:alphaModFix/>
          </a:blip>
          <a:srcRect/>
          <a:stretch/>
        </p:blipFill>
        <p:spPr>
          <a:xfrm>
            <a:off x="535892" y="293245"/>
            <a:ext cx="6125430" cy="5792009"/>
          </a:xfrm>
          <a:prstGeom prst="rect">
            <a:avLst/>
          </a:prstGeom>
          <a:noFill/>
          <a:ln>
            <a:noFill/>
          </a:ln>
          <a:effectLst>
            <a:outerShdw blurRad="292100" dist="139700" dir="2700000" algn="tl" rotWithShape="0">
              <a:srgbClr val="333333">
                <a:alpha val="64709"/>
              </a:srgbClr>
            </a:outerShdw>
          </a:effectLst>
        </p:spPr>
      </p:pic>
      <p:sp>
        <p:nvSpPr>
          <p:cNvPr id="1741" name="Google Shape;1741;p304"/>
          <p:cNvSpPr txBox="1">
            <a:spLocks noGrp="1"/>
          </p:cNvSpPr>
          <p:nvPr>
            <p:ph type="title" idx="4294967295"/>
          </p:nvPr>
        </p:nvSpPr>
        <p:spPr>
          <a:xfrm>
            <a:off x="7809025" y="2022600"/>
            <a:ext cx="3469200" cy="2401200"/>
          </a:xfrm>
          <a:prstGeom prst="rect">
            <a:avLst/>
          </a:prstGeom>
          <a:solidFill>
            <a:schemeClr val="accent6"/>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lt1"/>
                </a:solidFill>
                <a:effectLst/>
                <a:uLnTx/>
                <a:uFillTx/>
                <a:latin typeface="Libre Franklin"/>
                <a:ea typeface="Libre Franklin"/>
                <a:cs typeface="Libre Franklin"/>
                <a:sym typeface="Libre Franklin"/>
              </a:rPr>
              <a:t>Curriculum Development Team Example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0" i="0" u="none" strike="noStrike" kern="0" cap="none" spc="0" normalizeH="0" baseline="0" noProof="0" dirty="0">
                <a:ln>
                  <a:noFill/>
                </a:ln>
                <a:solidFill>
                  <a:schemeClr val="lt1"/>
                </a:solidFill>
                <a:effectLst/>
                <a:uLnTx/>
                <a:uFillTx/>
                <a:latin typeface="Libre Franklin"/>
                <a:ea typeface="Libre Franklin"/>
                <a:cs typeface="Libre Franklin"/>
                <a:sym typeface="Libre Franklin"/>
              </a:rPr>
              <a:t>(Perry County)</a:t>
            </a:r>
            <a:r>
              <a:rPr kumimoji="0" lang="en-US" sz="3600" b="0" i="0" u="none" strike="noStrike" kern="0" cap="none" spc="0" normalizeH="0" baseline="0" noProof="0" dirty="0">
                <a:ln>
                  <a:noFill/>
                </a:ln>
                <a:solidFill>
                  <a:schemeClr val="lt1"/>
                </a:solidFill>
                <a:effectLst/>
                <a:uLnTx/>
                <a:uFillTx/>
                <a:latin typeface="Libre Franklin"/>
                <a:ea typeface="Libre Franklin"/>
                <a:cs typeface="Libre Franklin"/>
                <a:sym typeface="Libre Franklin"/>
              </a:rPr>
              <a:t>  </a:t>
            </a:r>
            <a:endParaRPr kumimoji="0" lang="en-US" sz="1400" b="0" i="0" u="none" strike="noStrike" kern="0" cap="none" spc="0" normalizeH="0" baseline="0" noProof="0" dirty="0">
              <a:ln>
                <a:noFill/>
              </a:ln>
              <a:solidFill>
                <a:schemeClr val="dk1"/>
              </a:solidFill>
              <a:effectLst/>
              <a:uLnTx/>
              <a:uFillTx/>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305"/>
          <p:cNvSpPr txBox="1">
            <a:spLocks noGrp="1"/>
          </p:cNvSpPr>
          <p:nvPr>
            <p:ph type="title"/>
          </p:nvPr>
        </p:nvSpPr>
        <p:spPr>
          <a:xfrm>
            <a:off x="425669" y="283779"/>
            <a:ext cx="11340600" cy="654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r>
              <a:rPr lang="en-US"/>
              <a:t>Curriculum Development Team: Group Chat  </a:t>
            </a:r>
            <a:endParaRPr/>
          </a:p>
        </p:txBody>
      </p:sp>
      <p:sp>
        <p:nvSpPr>
          <p:cNvPr id="1748" name="Google Shape;1748;p305"/>
          <p:cNvSpPr txBox="1">
            <a:spLocks noGrp="1"/>
          </p:cNvSpPr>
          <p:nvPr>
            <p:ph type="body" idx="1"/>
          </p:nvPr>
        </p:nvSpPr>
        <p:spPr>
          <a:xfrm>
            <a:off x="533400" y="2683217"/>
            <a:ext cx="3932100" cy="2206800"/>
          </a:xfrm>
          <a:prstGeom prst="rect">
            <a:avLst/>
          </a:prstGeom>
          <a:solidFill>
            <a:schemeClr val="lt2"/>
          </a:solid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000" dirty="0"/>
              <a:t>In addition to role groups mentioned on the previous slide it could be important to include, what other staff might also help to diversify perspectives and voices?</a:t>
            </a:r>
            <a:endParaRPr sz="2000" dirty="0"/>
          </a:p>
        </p:txBody>
      </p:sp>
      <p:pic>
        <p:nvPicPr>
          <p:cNvPr id="1749" name="Google Shape;1749;p305" descr="Screenshot of Curriculum Development Team Template "/>
          <p:cNvPicPr preferRelativeResize="0"/>
          <p:nvPr/>
        </p:nvPicPr>
        <p:blipFill>
          <a:blip r:embed="rId3">
            <a:alphaModFix/>
          </a:blip>
          <a:stretch>
            <a:fillRect/>
          </a:stretch>
        </p:blipFill>
        <p:spPr>
          <a:xfrm>
            <a:off x="5047897" y="1787524"/>
            <a:ext cx="6192916" cy="3362624"/>
          </a:xfrm>
          <a:prstGeom prst="rect">
            <a:avLst/>
          </a:prstGeom>
          <a:noFill/>
          <a:ln>
            <a:noFill/>
          </a:ln>
          <a:effectLst>
            <a:outerShdw blurRad="57150" dist="19050" dir="5400000" algn="bl" rotWithShape="0">
              <a:srgbClr val="000000">
                <a:alpha val="50000"/>
              </a:srgbClr>
            </a:outerShdw>
          </a:effectLst>
        </p:spPr>
      </p:pic>
      <p:pic>
        <p:nvPicPr>
          <p:cNvPr id="1750" name="Google Shape;1750;p30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33400" y="998537"/>
            <a:ext cx="1880800" cy="117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306"/>
          <p:cNvSpPr txBox="1">
            <a:spLocks noGrp="1"/>
          </p:cNvSpPr>
          <p:nvPr>
            <p:ph type="title"/>
          </p:nvPr>
        </p:nvSpPr>
        <p:spPr>
          <a:xfrm>
            <a:off x="225900" y="179950"/>
            <a:ext cx="11740200" cy="8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7780"/>
                </a:solidFill>
                <a:latin typeface="Libre Franklin Medium"/>
                <a:ea typeface="Libre Franklin Medium"/>
                <a:cs typeface="Libre Franklin Medium"/>
                <a:sym typeface="Libre Franklin Medium"/>
              </a:rPr>
              <a:t>Curriculum Development Process: Phase 2 </a:t>
            </a:r>
            <a:endParaRPr/>
          </a:p>
        </p:txBody>
      </p:sp>
      <p:pic>
        <p:nvPicPr>
          <p:cNvPr id="1757" name="Google Shape;1757;p306" descr="Screenshot of the 4 Phases of the Curriculum Development Process"/>
          <p:cNvPicPr preferRelativeResize="0"/>
          <p:nvPr/>
        </p:nvPicPr>
        <p:blipFill>
          <a:blip r:embed="rId3">
            <a:alphaModFix/>
          </a:blip>
          <a:stretch>
            <a:fillRect/>
          </a:stretch>
        </p:blipFill>
        <p:spPr>
          <a:xfrm>
            <a:off x="599550" y="1253825"/>
            <a:ext cx="7286625" cy="5267325"/>
          </a:xfrm>
          <a:prstGeom prst="rect">
            <a:avLst/>
          </a:prstGeom>
          <a:noFill/>
          <a:ln>
            <a:noFill/>
          </a:ln>
          <a:effectLst>
            <a:outerShdw blurRad="57150" dist="19050" dir="5400000" algn="bl" rotWithShape="0">
              <a:srgbClr val="000000">
                <a:alpha val="50000"/>
              </a:srgbClr>
            </a:outerShdw>
          </a:effectLst>
        </p:spPr>
      </p:pic>
      <p:pic>
        <p:nvPicPr>
          <p:cNvPr id="1758" name="Google Shape;1758;p30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2400" y="2574625"/>
            <a:ext cx="683400" cy="643209"/>
          </a:xfrm>
          <a:prstGeom prst="rect">
            <a:avLst/>
          </a:prstGeom>
          <a:noFill/>
          <a:ln>
            <a:noFill/>
          </a:ln>
        </p:spPr>
      </p:pic>
      <p:pic>
        <p:nvPicPr>
          <p:cNvPr id="1759" name="Google Shape;1759;p30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383900" y="1796163"/>
            <a:ext cx="3111950" cy="39894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pic>
        <p:nvPicPr>
          <p:cNvPr id="1765" name="Google Shape;1765;p307" descr="Image of hand holding a compass representing Instructional Vision with four bulleted sentences.">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24358" y="-222425"/>
            <a:ext cx="12302024" cy="7814925"/>
          </a:xfrm>
          <a:prstGeom prst="rect">
            <a:avLst/>
          </a:prstGeom>
          <a:noFill/>
          <a:ln>
            <a:noFill/>
          </a:ln>
        </p:spPr>
      </p:pic>
      <p:sp>
        <p:nvSpPr>
          <p:cNvPr id="1766" name="Google Shape;1766;p307"/>
          <p:cNvSpPr txBox="1">
            <a:spLocks noGrp="1"/>
          </p:cNvSpPr>
          <p:nvPr>
            <p:ph type="title"/>
          </p:nvPr>
        </p:nvSpPr>
        <p:spPr>
          <a:xfrm>
            <a:off x="523001" y="452350"/>
            <a:ext cx="7075200" cy="587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5454"/>
              <a:buNone/>
            </a:pPr>
            <a:r>
              <a:rPr lang="en-US">
                <a:solidFill>
                  <a:schemeClr val="dk1"/>
                </a:solidFill>
              </a:rPr>
              <a:t>Instructional Vision</a:t>
            </a:r>
            <a:endParaRPr>
              <a:solidFill>
                <a:schemeClr val="dk1"/>
              </a:solidFill>
            </a:endParaRPr>
          </a:p>
        </p:txBody>
      </p:sp>
      <p:sp>
        <p:nvSpPr>
          <p:cNvPr id="1767" name="Google Shape;1767;p307"/>
          <p:cNvSpPr txBox="1"/>
          <p:nvPr/>
        </p:nvSpPr>
        <p:spPr>
          <a:xfrm>
            <a:off x="7800200" y="545800"/>
            <a:ext cx="4185900" cy="5869500"/>
          </a:xfrm>
          <a:prstGeom prst="rect">
            <a:avLst/>
          </a:prstGeom>
          <a:solidFill>
            <a:schemeClr val="lt1"/>
          </a:solidFill>
          <a:ln>
            <a:noFill/>
          </a:ln>
        </p:spPr>
        <p:txBody>
          <a:bodyPr spcFirstLastPara="1" wrap="square" lIns="91425" tIns="91425" rIns="91425" bIns="91425" anchor="t" anchorCtr="0">
            <a:spAutoFit/>
          </a:bodyPr>
          <a:lstStyle/>
          <a:p>
            <a:pPr marL="457200" marR="0" lvl="0" indent="-374650" algn="l" rtl="0">
              <a:lnSpc>
                <a:spcPct val="100000"/>
              </a:lnSpc>
              <a:spcBef>
                <a:spcPts val="0"/>
              </a:spcBef>
              <a:spcAft>
                <a:spcPts val="0"/>
              </a:spcAft>
              <a:buClr>
                <a:srgbClr val="000000"/>
              </a:buClr>
              <a:buSzPts val="2300"/>
              <a:buFont typeface="Libre Franklin"/>
              <a:buChar char="●"/>
            </a:pPr>
            <a:r>
              <a:rPr lang="en-US" sz="2300" b="0" i="0" u="none" strike="noStrike" cap="none">
                <a:solidFill>
                  <a:srgbClr val="000000"/>
                </a:solidFill>
                <a:latin typeface="Libre Franklin"/>
                <a:ea typeface="Libre Franklin"/>
                <a:cs typeface="Libre Franklin"/>
                <a:sym typeface="Libre Franklin"/>
              </a:rPr>
              <a:t>Serves as your North Star or guiding light - what we are working towards.</a:t>
            </a:r>
            <a:endParaRPr sz="2300" b="0" i="0" u="none" strike="noStrike" cap="none">
              <a:solidFill>
                <a:srgbClr val="000000"/>
              </a:solidFill>
              <a:latin typeface="Libre Franklin"/>
              <a:ea typeface="Libre Franklin"/>
              <a:cs typeface="Libre Franklin"/>
              <a:sym typeface="Libre Franklin"/>
            </a:endParaRPr>
          </a:p>
          <a:p>
            <a:pPr marL="457200" marR="0" lvl="0" indent="-374650" algn="l" rtl="0">
              <a:lnSpc>
                <a:spcPct val="100000"/>
              </a:lnSpc>
              <a:spcBef>
                <a:spcPts val="1000"/>
              </a:spcBef>
              <a:spcAft>
                <a:spcPts val="0"/>
              </a:spcAft>
              <a:buClr>
                <a:srgbClr val="000000"/>
              </a:buClr>
              <a:buSzPts val="2300"/>
              <a:buFont typeface="Libre Franklin"/>
              <a:buChar char="●"/>
            </a:pPr>
            <a:r>
              <a:rPr lang="en-US" sz="2300" b="0" i="0" u="none" strike="noStrike" cap="none">
                <a:solidFill>
                  <a:srgbClr val="000000"/>
                </a:solidFill>
                <a:latin typeface="Libre Franklin"/>
                <a:ea typeface="Libre Franklin"/>
                <a:cs typeface="Libre Franklin"/>
                <a:sym typeface="Libre Franklin"/>
              </a:rPr>
              <a:t>Ensures everyone is aligned with a common language and observable indicators.</a:t>
            </a:r>
            <a:endParaRPr sz="2300" b="0" i="0" u="none" strike="noStrike" cap="none">
              <a:solidFill>
                <a:srgbClr val="000000"/>
              </a:solidFill>
              <a:latin typeface="Libre Franklin"/>
              <a:ea typeface="Libre Franklin"/>
              <a:cs typeface="Libre Franklin"/>
              <a:sym typeface="Libre Franklin"/>
            </a:endParaRPr>
          </a:p>
          <a:p>
            <a:pPr marL="457200" marR="0" lvl="0" indent="-374650" algn="l" rtl="0">
              <a:lnSpc>
                <a:spcPct val="100000"/>
              </a:lnSpc>
              <a:spcBef>
                <a:spcPts val="1000"/>
              </a:spcBef>
              <a:spcAft>
                <a:spcPts val="0"/>
              </a:spcAft>
              <a:buClr>
                <a:srgbClr val="000000"/>
              </a:buClr>
              <a:buSzPts val="2300"/>
              <a:buFont typeface="Libre Franklin"/>
              <a:buChar char="●"/>
            </a:pPr>
            <a:r>
              <a:rPr lang="en-US" sz="2300" b="0" i="0" u="none" strike="noStrike" cap="none">
                <a:solidFill>
                  <a:srgbClr val="000000"/>
                </a:solidFill>
                <a:latin typeface="Libre Franklin"/>
                <a:ea typeface="Libre Franklin"/>
                <a:cs typeface="Libre Franklin"/>
                <a:sym typeface="Libre Franklin"/>
              </a:rPr>
              <a:t>Guides decisions about curriculum, instructional resources and professional learning. </a:t>
            </a:r>
            <a:endParaRPr sz="2300" b="0" i="0" u="none" strike="noStrike" cap="none">
              <a:solidFill>
                <a:srgbClr val="000000"/>
              </a:solidFill>
              <a:latin typeface="Libre Franklin"/>
              <a:ea typeface="Libre Franklin"/>
              <a:cs typeface="Libre Franklin"/>
              <a:sym typeface="Libre Franklin"/>
            </a:endParaRPr>
          </a:p>
          <a:p>
            <a:pPr marL="457200" marR="0" lvl="0" indent="-374650" algn="l" rtl="0">
              <a:lnSpc>
                <a:spcPct val="100000"/>
              </a:lnSpc>
              <a:spcBef>
                <a:spcPts val="1000"/>
              </a:spcBef>
              <a:spcAft>
                <a:spcPts val="0"/>
              </a:spcAft>
              <a:buClr>
                <a:srgbClr val="000000"/>
              </a:buClr>
              <a:buSzPts val="2300"/>
              <a:buFont typeface="Libre Franklin"/>
              <a:buChar char="●"/>
            </a:pPr>
            <a:r>
              <a:rPr lang="en-US" sz="2300" b="0" i="0" u="none" strike="noStrike" cap="none">
                <a:solidFill>
                  <a:srgbClr val="000000"/>
                </a:solidFill>
                <a:latin typeface="Libre Franklin"/>
                <a:ea typeface="Libre Franklin"/>
                <a:cs typeface="Libre Franklin"/>
                <a:sym typeface="Libre Franklin"/>
              </a:rPr>
              <a:t>It is a living, breathing, changing document that is regularly revisited. </a:t>
            </a:r>
            <a:endParaRPr sz="2300" b="0" i="0" u="none" strike="noStrike" cap="none">
              <a:solidFill>
                <a:srgbClr val="000000"/>
              </a:solidFill>
              <a:latin typeface="Libre Franklin"/>
              <a:ea typeface="Libre Franklin"/>
              <a:cs typeface="Libre Franklin"/>
              <a:sym typeface="Libre Franklin"/>
            </a:endParaRPr>
          </a:p>
          <a:p>
            <a:pPr marL="45720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308"/>
          <p:cNvSpPr txBox="1">
            <a:spLocks noGrp="1"/>
          </p:cNvSpPr>
          <p:nvPr>
            <p:ph type="title" idx="4294967295"/>
          </p:nvPr>
        </p:nvSpPr>
        <p:spPr>
          <a:xfrm>
            <a:off x="651275" y="217100"/>
            <a:ext cx="10913700" cy="711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38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Three Lenses, One Focus</a:t>
            </a:r>
            <a:endParaRPr kumimoji="0" lang="en-US" sz="8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pic>
        <p:nvPicPr>
          <p:cNvPr id="1774" name="Google Shape;1774;p308" descr="Screenshot of the Three Lenses to Consider when drafting an instructional vision including alignment to the Kentucky Academic Standards, alignment to current research for teaching and learning and the local context"/>
          <p:cNvPicPr preferRelativeResize="0"/>
          <p:nvPr/>
        </p:nvPicPr>
        <p:blipFill>
          <a:blip r:embed="rId3">
            <a:alphaModFix/>
          </a:blip>
          <a:stretch>
            <a:fillRect/>
          </a:stretch>
        </p:blipFill>
        <p:spPr>
          <a:xfrm>
            <a:off x="2982725" y="1040650"/>
            <a:ext cx="6250800" cy="4776700"/>
          </a:xfrm>
          <a:prstGeom prst="rect">
            <a:avLst/>
          </a:prstGeom>
          <a:noFill/>
          <a:ln>
            <a:noFill/>
          </a:ln>
        </p:spPr>
      </p:pic>
      <p:sp>
        <p:nvSpPr>
          <p:cNvPr id="1775" name="Google Shape;1775;p308">
            <a:extLst>
              <a:ext uri="{C183D7F6-B498-43B3-948B-1728B52AA6E4}">
                <adec:decorative xmlns:adec="http://schemas.microsoft.com/office/drawing/2017/decorative" val="1"/>
              </a:ext>
            </a:extLst>
          </p:cNvPr>
          <p:cNvSpPr/>
          <p:nvPr/>
        </p:nvSpPr>
        <p:spPr>
          <a:xfrm>
            <a:off x="2716375" y="2796800"/>
            <a:ext cx="924300" cy="528900"/>
          </a:xfrm>
          <a:prstGeom prst="rightArrow">
            <a:avLst>
              <a:gd name="adj1" fmla="val 50000"/>
              <a:gd name="adj2" fmla="val 50000"/>
            </a:avLst>
          </a:prstGeom>
          <a:solidFill>
            <a:srgbClr val="ED7D31"/>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8">
            <a:extLst>
              <a:ext uri="{C183D7F6-B498-43B3-948B-1728B52AA6E4}">
                <adec:decorative xmlns:adec="http://schemas.microsoft.com/office/drawing/2017/decorative" val="1"/>
              </a:ext>
            </a:extLst>
          </p:cNvPr>
          <p:cNvSpPr/>
          <p:nvPr/>
        </p:nvSpPr>
        <p:spPr>
          <a:xfrm>
            <a:off x="4662100" y="3693450"/>
            <a:ext cx="924300" cy="528900"/>
          </a:xfrm>
          <a:prstGeom prst="rightArrow">
            <a:avLst>
              <a:gd name="adj1" fmla="val 50000"/>
              <a:gd name="adj2" fmla="val 50000"/>
            </a:avLst>
          </a:prstGeom>
          <a:solidFill>
            <a:srgbClr val="ED7D31"/>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8">
            <a:extLst>
              <a:ext uri="{C183D7F6-B498-43B3-948B-1728B52AA6E4}">
                <adec:decorative xmlns:adec="http://schemas.microsoft.com/office/drawing/2017/decorative" val="1"/>
              </a:ext>
            </a:extLst>
          </p:cNvPr>
          <p:cNvSpPr/>
          <p:nvPr/>
        </p:nvSpPr>
        <p:spPr>
          <a:xfrm>
            <a:off x="6489575" y="3164550"/>
            <a:ext cx="924300" cy="528900"/>
          </a:xfrm>
          <a:prstGeom prst="rightArrow">
            <a:avLst>
              <a:gd name="adj1" fmla="val 50000"/>
              <a:gd name="adj2" fmla="val 50000"/>
            </a:avLst>
          </a:prstGeom>
          <a:solidFill>
            <a:srgbClr val="ED7D31"/>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309"/>
          <p:cNvSpPr txBox="1">
            <a:spLocks noGrp="1"/>
          </p:cNvSpPr>
          <p:nvPr>
            <p:ph type="title"/>
          </p:nvPr>
        </p:nvSpPr>
        <p:spPr>
          <a:xfrm>
            <a:off x="1599750" y="190247"/>
            <a:ext cx="8992500" cy="8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rgbClr val="007780"/>
                </a:solidFill>
                <a:latin typeface="Libre Franklin Medium"/>
                <a:ea typeface="Libre Franklin Medium"/>
                <a:cs typeface="Libre Franklin Medium"/>
                <a:sym typeface="Libre Franklin Medium"/>
              </a:rPr>
              <a:t>Sample Instructional Visions</a:t>
            </a:r>
            <a:endParaRPr/>
          </a:p>
        </p:txBody>
      </p:sp>
      <p:pic>
        <p:nvPicPr>
          <p:cNvPr id="1784" name="Google Shape;1784;p309" descr="screenshot of Anchorage Independent Literacy Framework"/>
          <p:cNvPicPr preferRelativeResize="0"/>
          <p:nvPr/>
        </p:nvPicPr>
        <p:blipFill>
          <a:blip r:embed="rId3">
            <a:alphaModFix/>
          </a:blip>
          <a:stretch>
            <a:fillRect/>
          </a:stretch>
        </p:blipFill>
        <p:spPr>
          <a:xfrm>
            <a:off x="320788" y="1217400"/>
            <a:ext cx="3343625" cy="4356525"/>
          </a:xfrm>
          <a:prstGeom prst="rect">
            <a:avLst/>
          </a:prstGeom>
          <a:noFill/>
          <a:ln>
            <a:noFill/>
          </a:ln>
          <a:effectLst>
            <a:outerShdw blurRad="57150" dist="19050" dir="5400000" algn="bl" rotWithShape="0">
              <a:srgbClr val="000000">
                <a:alpha val="50000"/>
              </a:srgbClr>
            </a:outerShdw>
          </a:effectLst>
        </p:spPr>
      </p:pic>
      <p:pic>
        <p:nvPicPr>
          <p:cNvPr id="1785" name="Google Shape;1785;p309" descr="screenshot of Barbourville's reading and writing instructional vision"/>
          <p:cNvPicPr preferRelativeResize="0"/>
          <p:nvPr/>
        </p:nvPicPr>
        <p:blipFill>
          <a:blip r:embed="rId4">
            <a:alphaModFix/>
          </a:blip>
          <a:stretch>
            <a:fillRect/>
          </a:stretch>
        </p:blipFill>
        <p:spPr>
          <a:xfrm>
            <a:off x="3824100" y="1937925"/>
            <a:ext cx="4543801" cy="2982151"/>
          </a:xfrm>
          <a:prstGeom prst="rect">
            <a:avLst/>
          </a:prstGeom>
          <a:noFill/>
          <a:ln>
            <a:noFill/>
          </a:ln>
          <a:effectLst>
            <a:outerShdw blurRad="57150" dist="19050" dir="5400000" algn="bl" rotWithShape="0">
              <a:srgbClr val="000000">
                <a:alpha val="50000"/>
              </a:srgbClr>
            </a:outerShdw>
          </a:effectLst>
        </p:spPr>
      </p:pic>
      <p:pic>
        <p:nvPicPr>
          <p:cNvPr id="1786" name="Google Shape;1786;p309" descr="screenshot of Graves County's reading and writing instructional vision"/>
          <p:cNvPicPr preferRelativeResize="0"/>
          <p:nvPr/>
        </p:nvPicPr>
        <p:blipFill>
          <a:blip r:embed="rId5">
            <a:alphaModFix/>
          </a:blip>
          <a:stretch>
            <a:fillRect/>
          </a:stretch>
        </p:blipFill>
        <p:spPr>
          <a:xfrm>
            <a:off x="8527600" y="1218650"/>
            <a:ext cx="3343600" cy="435401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310"/>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Libre Franklin Thin"/>
                <a:ea typeface="Libre Franklin Thin"/>
                <a:cs typeface="Libre Franklin Thin"/>
                <a:sym typeface="Libre Franklin Thin"/>
              </a:rPr>
              <a:t>18</a:t>
            </a:fld>
            <a:endParaRPr sz="1800" b="0" i="0" u="none" strike="noStrike" cap="none">
              <a:solidFill>
                <a:srgbClr val="FFFFFF"/>
              </a:solidFill>
              <a:latin typeface="Libre Franklin Thin"/>
              <a:ea typeface="Libre Franklin Thin"/>
              <a:cs typeface="Libre Franklin Thin"/>
              <a:sym typeface="Libre Franklin Thin"/>
            </a:endParaRPr>
          </a:p>
        </p:txBody>
      </p:sp>
      <p:pic>
        <p:nvPicPr>
          <p:cNvPr id="1793" name="Google Shape;1793;p310" descr="screenshot of appendix A from the Curriculum Development Process"/>
          <p:cNvPicPr preferRelativeResize="0"/>
          <p:nvPr/>
        </p:nvPicPr>
        <p:blipFill>
          <a:blip r:embed="rId3">
            <a:alphaModFix/>
          </a:blip>
          <a:stretch>
            <a:fillRect/>
          </a:stretch>
        </p:blipFill>
        <p:spPr>
          <a:xfrm>
            <a:off x="1151663" y="255600"/>
            <a:ext cx="9888676" cy="6419149"/>
          </a:xfrm>
          <a:prstGeom prst="rect">
            <a:avLst/>
          </a:prstGeom>
          <a:noFill/>
          <a:ln>
            <a:noFill/>
          </a:ln>
        </p:spPr>
      </p:pic>
      <p:sp>
        <p:nvSpPr>
          <p:cNvPr id="1794" name="Google Shape;1794;p310">
            <a:extLst>
              <a:ext uri="{C183D7F6-B498-43B3-948B-1728B52AA6E4}">
                <adec:decorative xmlns:adec="http://schemas.microsoft.com/office/drawing/2017/decorative" val="1"/>
              </a:ext>
            </a:extLst>
          </p:cNvPr>
          <p:cNvSpPr/>
          <p:nvPr/>
        </p:nvSpPr>
        <p:spPr>
          <a:xfrm rot="10800000">
            <a:off x="5914050" y="5310450"/>
            <a:ext cx="364200" cy="537600"/>
          </a:xfrm>
          <a:prstGeom prst="downArrow">
            <a:avLst>
              <a:gd name="adj1" fmla="val 50000"/>
              <a:gd name="adj2" fmla="val 50000"/>
            </a:avLst>
          </a:prstGeom>
          <a:solidFill>
            <a:schemeClr val="accent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0" descr="&quot; &quot;"/>
          <p:cNvSpPr/>
          <p:nvPr/>
        </p:nvSpPr>
        <p:spPr>
          <a:xfrm>
            <a:off x="1445250" y="4313900"/>
            <a:ext cx="4919700" cy="5556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hidden="1">
            <a:extLst>
              <a:ext uri="{FF2B5EF4-FFF2-40B4-BE49-F238E27FC236}">
                <a16:creationId xmlns:a16="http://schemas.microsoft.com/office/drawing/2014/main" id="{2AF229DE-2457-6499-1EFA-4C824EC7D40C}"/>
              </a:ext>
            </a:extLst>
          </p:cNvPr>
          <p:cNvSpPr>
            <a:spLocks noGrp="1"/>
          </p:cNvSpPr>
          <p:nvPr>
            <p:ph type="title" idx="4294967295"/>
          </p:nvPr>
        </p:nvSpPr>
        <p:spPr>
          <a:xfrm>
            <a:off x="838200" y="365125"/>
            <a:ext cx="10515600" cy="1325563"/>
          </a:xfrm>
          <a:prstGeom prst="rect">
            <a:avLst/>
          </a:prstGeom>
        </p:spPr>
        <p:txBody>
          <a:bodyPr/>
          <a:lstStyle/>
          <a:p>
            <a:r>
              <a:rPr lang="en-US" dirty="0"/>
              <a:t>Phase 2: Articulate K-12 Instructional Vision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5"/>
                                        </p:tgtEl>
                                        <p:attrNameLst>
                                          <p:attrName>style.visibility</p:attrName>
                                        </p:attrNameLst>
                                      </p:cBhvr>
                                      <p:to>
                                        <p:strVal val="visible"/>
                                      </p:to>
                                    </p:set>
                                    <p:animEffect transition="in" filter="fade">
                                      <p:cBhvr>
                                        <p:cTn id="7" dur="1000"/>
                                        <p:tgtEl>
                                          <p:spTgt spid="17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4"/>
                                        </p:tgtEl>
                                        <p:attrNameLst>
                                          <p:attrName>style.visibility</p:attrName>
                                        </p:attrNameLst>
                                      </p:cBhvr>
                                      <p:to>
                                        <p:strVal val="visible"/>
                                      </p:to>
                                    </p:set>
                                    <p:animEffect transition="in" filter="fade">
                                      <p:cBhvr>
                                        <p:cTn id="12" dur="1000"/>
                                        <p:tgtEl>
                                          <p:spTgt spid="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31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a:t>Instructional Vision: Group Chat</a:t>
            </a:r>
            <a:endParaRPr sz="3900"/>
          </a:p>
        </p:txBody>
      </p:sp>
      <p:sp>
        <p:nvSpPr>
          <p:cNvPr id="1802" name="Google Shape;1802;p311"/>
          <p:cNvSpPr txBox="1">
            <a:spLocks noGrp="1"/>
          </p:cNvSpPr>
          <p:nvPr>
            <p:ph type="body" idx="2"/>
          </p:nvPr>
        </p:nvSpPr>
        <p:spPr>
          <a:xfrm>
            <a:off x="7139500" y="2290350"/>
            <a:ext cx="4086000" cy="2277300"/>
          </a:xfrm>
          <a:prstGeom prst="rect">
            <a:avLst/>
          </a:prstGeom>
          <a:solidFill>
            <a:srgbClr val="EDEBE9"/>
          </a:solidFill>
          <a:ln w="19050"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457200" lvl="0" indent="0" algn="l" rtl="0">
              <a:lnSpc>
                <a:spcPct val="100000"/>
              </a:lnSpc>
              <a:spcBef>
                <a:spcPts val="1000"/>
              </a:spcBef>
              <a:spcAft>
                <a:spcPts val="0"/>
              </a:spcAft>
              <a:buNone/>
            </a:pPr>
            <a:endParaRPr sz="2000"/>
          </a:p>
          <a:p>
            <a:pPr marL="457200" lvl="0" indent="-355600" algn="l" rtl="0">
              <a:lnSpc>
                <a:spcPct val="100000"/>
              </a:lnSpc>
              <a:spcBef>
                <a:spcPts val="1000"/>
              </a:spcBef>
              <a:spcAft>
                <a:spcPts val="0"/>
              </a:spcAft>
              <a:buSzPts val="2000"/>
              <a:buAutoNum type="arabicPeriod"/>
            </a:pPr>
            <a:r>
              <a:rPr lang="en-US" sz="2000"/>
              <a:t>Do not have one yet for R/W</a:t>
            </a:r>
            <a:endParaRPr sz="700"/>
          </a:p>
          <a:p>
            <a:pPr marL="457200" lvl="0" indent="0" algn="l" rtl="0">
              <a:lnSpc>
                <a:spcPct val="100000"/>
              </a:lnSpc>
              <a:spcBef>
                <a:spcPts val="1000"/>
              </a:spcBef>
              <a:spcAft>
                <a:spcPts val="0"/>
              </a:spcAft>
              <a:buNone/>
            </a:pPr>
            <a:endParaRPr sz="700"/>
          </a:p>
          <a:p>
            <a:pPr marL="457200" lvl="0" indent="-355600" algn="l" rtl="0">
              <a:lnSpc>
                <a:spcPct val="100000"/>
              </a:lnSpc>
              <a:spcBef>
                <a:spcPts val="1000"/>
              </a:spcBef>
              <a:spcAft>
                <a:spcPts val="0"/>
              </a:spcAft>
              <a:buSzPts val="2000"/>
              <a:buAutoNum type="arabicPeriod"/>
            </a:pPr>
            <a:r>
              <a:rPr lang="en-US" sz="2000"/>
              <a:t>R/W is in process</a:t>
            </a:r>
            <a:endParaRPr sz="1100"/>
          </a:p>
          <a:p>
            <a:pPr marL="457200" lvl="0" indent="0" algn="l" rtl="0">
              <a:lnSpc>
                <a:spcPct val="100000"/>
              </a:lnSpc>
              <a:spcBef>
                <a:spcPts val="1000"/>
              </a:spcBef>
              <a:spcAft>
                <a:spcPts val="0"/>
              </a:spcAft>
              <a:buNone/>
            </a:pPr>
            <a:endParaRPr sz="1100"/>
          </a:p>
          <a:p>
            <a:pPr marL="457200" lvl="0" indent="-355600" algn="l" rtl="0">
              <a:lnSpc>
                <a:spcPct val="100000"/>
              </a:lnSpc>
              <a:spcBef>
                <a:spcPts val="1000"/>
              </a:spcBef>
              <a:spcAft>
                <a:spcPts val="0"/>
              </a:spcAft>
              <a:buSzPts val="2000"/>
              <a:buAutoNum type="arabicPeriod"/>
            </a:pPr>
            <a:r>
              <a:rPr lang="en-US" sz="2000"/>
              <a:t>R/W is established</a:t>
            </a:r>
            <a:endParaRPr sz="1150"/>
          </a:p>
          <a:p>
            <a:pPr marL="457200" lvl="0" indent="0" algn="l" rtl="0">
              <a:lnSpc>
                <a:spcPct val="100000"/>
              </a:lnSpc>
              <a:spcBef>
                <a:spcPts val="1000"/>
              </a:spcBef>
              <a:spcAft>
                <a:spcPts val="1000"/>
              </a:spcAft>
              <a:buNone/>
            </a:pPr>
            <a:endParaRPr sz="1150"/>
          </a:p>
        </p:txBody>
      </p:sp>
      <p:sp>
        <p:nvSpPr>
          <p:cNvPr id="1803" name="Google Shape;1803;p311"/>
          <p:cNvSpPr txBox="1"/>
          <p:nvPr/>
        </p:nvSpPr>
        <p:spPr>
          <a:xfrm>
            <a:off x="1185300" y="2351550"/>
            <a:ext cx="4913400" cy="2154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1000"/>
              </a:spcAft>
              <a:buClr>
                <a:schemeClr val="dk1"/>
              </a:buClr>
              <a:buSzPts val="1100"/>
              <a:buFont typeface="Arial"/>
              <a:buNone/>
            </a:pPr>
            <a:r>
              <a:rPr lang="en-US" sz="3200">
                <a:solidFill>
                  <a:srgbClr val="102649"/>
                </a:solidFill>
                <a:latin typeface="Libre Franklin"/>
                <a:ea typeface="Libre Franklin"/>
                <a:cs typeface="Libre Franklin"/>
                <a:sym typeface="Libre Franklin"/>
              </a:rPr>
              <a:t>Where is your district in the process of creating a Reading and Writing Instructional Vision?</a:t>
            </a:r>
            <a:endParaRPr sz="3700">
              <a:solidFill>
                <a:srgbClr val="102649"/>
              </a:solidFill>
              <a:latin typeface="Libre Franklin"/>
              <a:ea typeface="Libre Franklin"/>
              <a:cs typeface="Libre Franklin"/>
              <a:sym typeface="Libre Franklin"/>
            </a:endParaRPr>
          </a:p>
        </p:txBody>
      </p:sp>
      <p:pic>
        <p:nvPicPr>
          <p:cNvPr id="1804" name="Google Shape;1804;p31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36600" y="287675"/>
            <a:ext cx="1880800" cy="1172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294"/>
          <p:cNvSpPr txBox="1">
            <a:spLocks noGrp="1"/>
          </p:cNvSpPr>
          <p:nvPr>
            <p:ph type="title"/>
          </p:nvPr>
        </p:nvSpPr>
        <p:spPr>
          <a:xfrm>
            <a:off x="838200" y="147300"/>
            <a:ext cx="10515600" cy="1080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dirty="0"/>
              <a:t>Today’s Purpose</a:t>
            </a:r>
            <a:endParaRPr dirty="0"/>
          </a:p>
        </p:txBody>
      </p:sp>
      <p:sp>
        <p:nvSpPr>
          <p:cNvPr id="1663" name="Google Shape;1663;p294"/>
          <p:cNvSpPr txBox="1">
            <a:spLocks noGrp="1"/>
          </p:cNvSpPr>
          <p:nvPr>
            <p:ph type="body" idx="1"/>
          </p:nvPr>
        </p:nvSpPr>
        <p:spPr>
          <a:xfrm>
            <a:off x="838200" y="1325775"/>
            <a:ext cx="10515600" cy="4370100"/>
          </a:xfrm>
          <a:prstGeom prst="rect">
            <a:avLst/>
          </a:prstGeom>
          <a:noFill/>
          <a:ln>
            <a:noFill/>
          </a:ln>
        </p:spPr>
        <p:txBody>
          <a:bodyPr spcFirstLastPara="1" wrap="square" lIns="91425" tIns="45700" rIns="91425" bIns="45700" anchor="t" anchorCtr="0">
            <a:normAutofit/>
          </a:bodyPr>
          <a:lstStyle/>
          <a:p>
            <a:pPr marL="228600" lvl="0" indent="0" algn="l" rtl="0">
              <a:lnSpc>
                <a:spcPct val="100000"/>
              </a:lnSpc>
              <a:spcBef>
                <a:spcPts val="1000"/>
              </a:spcBef>
              <a:spcAft>
                <a:spcPts val="0"/>
              </a:spcAft>
              <a:buNone/>
            </a:pPr>
            <a:r>
              <a:rPr lang="en-US"/>
              <a:t>To assist districts in effectively selecting an approved Tier 1 comprehensive reading program for grades K-3 so that the resource adopted ultimately leads to high-quality instruction and improved student outcomes.</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endParaRPr sz="2500" b="1" i="1"/>
          </a:p>
        </p:txBody>
      </p:sp>
      <p:pic>
        <p:nvPicPr>
          <p:cNvPr id="1664" name="Google Shape;1664;p29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252575" y="3687676"/>
            <a:ext cx="2509625" cy="1662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31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800"/>
              <a:buFont typeface="Source Sans Pro"/>
              <a:buNone/>
            </a:pPr>
            <a:fld id="{00000000-1234-1234-1234-123412341234}" type="slidenum">
              <a:rPr lang="en-US"/>
              <a:t>20</a:t>
            </a:fld>
            <a:endParaRPr/>
          </a:p>
        </p:txBody>
      </p:sp>
      <p:pic>
        <p:nvPicPr>
          <p:cNvPr id="1811" name="Google Shape;1811;p3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555025" y="1680400"/>
            <a:ext cx="3145149" cy="3497199"/>
          </a:xfrm>
          <a:prstGeom prst="rect">
            <a:avLst/>
          </a:prstGeom>
          <a:noFill/>
          <a:ln>
            <a:noFill/>
          </a:ln>
          <a:effectLst>
            <a:outerShdw blurRad="57150" dist="19050" dir="5400000" algn="bl" rotWithShape="0">
              <a:srgbClr val="000000">
                <a:alpha val="50000"/>
              </a:srgbClr>
            </a:outerShdw>
          </a:effectLst>
        </p:spPr>
      </p:pic>
      <p:pic>
        <p:nvPicPr>
          <p:cNvPr id="1812" name="Google Shape;1812;p312" descr="screenshot of the four phases of the Curriculum Development Process"/>
          <p:cNvPicPr preferRelativeResize="0"/>
          <p:nvPr/>
        </p:nvPicPr>
        <p:blipFill>
          <a:blip r:embed="rId4">
            <a:alphaModFix/>
          </a:blip>
          <a:stretch>
            <a:fillRect/>
          </a:stretch>
        </p:blipFill>
        <p:spPr>
          <a:xfrm>
            <a:off x="650500" y="1142200"/>
            <a:ext cx="7419506" cy="5393799"/>
          </a:xfrm>
          <a:prstGeom prst="rect">
            <a:avLst/>
          </a:prstGeom>
          <a:noFill/>
          <a:ln>
            <a:noFill/>
          </a:ln>
        </p:spPr>
      </p:pic>
      <p:pic>
        <p:nvPicPr>
          <p:cNvPr id="1813" name="Google Shape;1813;p31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30275" y="3461863"/>
            <a:ext cx="683400" cy="574034"/>
          </a:xfrm>
          <a:prstGeom prst="rect">
            <a:avLst/>
          </a:prstGeom>
          <a:noFill/>
          <a:ln>
            <a:noFill/>
          </a:ln>
        </p:spPr>
      </p:pic>
      <p:sp>
        <p:nvSpPr>
          <p:cNvPr id="1814" name="Google Shape;1814;p312">
            <a:extLst>
              <a:ext uri="{C183D7F6-B498-43B3-948B-1728B52AA6E4}">
                <adec:decorative xmlns:adec="http://schemas.microsoft.com/office/drawing/2017/decorative" val="1"/>
              </a:ext>
            </a:extLst>
          </p:cNvPr>
          <p:cNvSpPr/>
          <p:nvPr/>
        </p:nvSpPr>
        <p:spPr>
          <a:xfrm>
            <a:off x="1754550" y="3941700"/>
            <a:ext cx="683400" cy="365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312"/>
          <p:cNvSpPr txBox="1">
            <a:spLocks noGrp="1"/>
          </p:cNvSpPr>
          <p:nvPr>
            <p:ph type="title" idx="4294967295"/>
          </p:nvPr>
        </p:nvSpPr>
        <p:spPr>
          <a:xfrm>
            <a:off x="650500" y="151975"/>
            <a:ext cx="11049600" cy="861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7780"/>
                </a:solidFill>
                <a:effectLst/>
                <a:uLnTx/>
                <a:uFillTx/>
                <a:latin typeface="Arial"/>
                <a:ea typeface="Arial"/>
                <a:cs typeface="Arial"/>
                <a:sym typeface="Arial"/>
              </a:rPr>
              <a:t>Curriculum Development Process: Phase 3 </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1"/>
                                        </p:tgtEl>
                                        <p:attrNameLst>
                                          <p:attrName>style.visibility</p:attrName>
                                        </p:attrNameLst>
                                      </p:cBhvr>
                                      <p:to>
                                        <p:strVal val="visible"/>
                                      </p:to>
                                    </p:set>
                                    <p:animEffect transition="in" filter="fade">
                                      <p:cBhvr>
                                        <p:cTn id="7" dur="1000"/>
                                        <p:tgtEl>
                                          <p:spTgt spid="1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313"/>
          <p:cNvSpPr txBox="1">
            <a:spLocks noGrp="1"/>
          </p:cNvSpPr>
          <p:nvPr>
            <p:ph type="title"/>
          </p:nvPr>
        </p:nvSpPr>
        <p:spPr>
          <a:xfrm>
            <a:off x="414000" y="83550"/>
            <a:ext cx="11778000" cy="767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t>Reading and Writing Consumer Guide Structure</a:t>
            </a:r>
            <a:endParaRPr sz="3600"/>
          </a:p>
        </p:txBody>
      </p:sp>
      <p:sp>
        <p:nvSpPr>
          <p:cNvPr id="1822" name="Google Shape;1822;p313"/>
          <p:cNvSpPr txBox="1">
            <a:spLocks noGrp="1"/>
          </p:cNvSpPr>
          <p:nvPr>
            <p:ph type="body" idx="1"/>
          </p:nvPr>
        </p:nvSpPr>
        <p:spPr>
          <a:xfrm>
            <a:off x="838200" y="1000125"/>
            <a:ext cx="10720500" cy="4743300"/>
          </a:xfrm>
          <a:prstGeom prst="rect">
            <a:avLst/>
          </a:prstGeom>
        </p:spPr>
        <p:txBody>
          <a:bodyPr spcFirstLastPara="1" wrap="square" lIns="91425" tIns="45700" rIns="91425" bIns="45700" anchor="t" anchorCtr="0">
            <a:normAutofit/>
          </a:bodyPr>
          <a:lstStyle/>
          <a:p>
            <a:pPr marL="914400" lvl="0" indent="0" algn="l" rtl="0">
              <a:lnSpc>
                <a:spcPct val="100000"/>
              </a:lnSpc>
              <a:spcBef>
                <a:spcPts val="1000"/>
              </a:spcBef>
              <a:spcAft>
                <a:spcPts val="0"/>
              </a:spcAft>
              <a:buNone/>
            </a:pPr>
            <a:r>
              <a:rPr lang="en-US" sz="100"/>
              <a:t>c</a:t>
            </a: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1000"/>
              </a:spcAft>
              <a:buNone/>
            </a:pPr>
            <a:endParaRPr sz="100"/>
          </a:p>
        </p:txBody>
      </p:sp>
      <p:pic>
        <p:nvPicPr>
          <p:cNvPr id="1823" name="Google Shape;1823;p313" descr="screenshot of the table of contents from the Reading and Writing Instructional Resources Consumer Guide"/>
          <p:cNvPicPr preferRelativeResize="0"/>
          <p:nvPr/>
        </p:nvPicPr>
        <p:blipFill>
          <a:blip r:embed="rId3">
            <a:alphaModFix/>
          </a:blip>
          <a:stretch>
            <a:fillRect/>
          </a:stretch>
        </p:blipFill>
        <p:spPr>
          <a:xfrm>
            <a:off x="1704325" y="922675"/>
            <a:ext cx="5645551" cy="4743299"/>
          </a:xfrm>
          <a:prstGeom prst="rect">
            <a:avLst/>
          </a:prstGeom>
          <a:noFill/>
          <a:ln>
            <a:noFill/>
          </a:ln>
          <a:effectLst>
            <a:outerShdw blurRad="57150" dist="19050" dir="5400000" algn="bl" rotWithShape="0">
              <a:srgbClr val="000000">
                <a:alpha val="50000"/>
              </a:srgbClr>
            </a:outerShdw>
          </a:effectLst>
        </p:spPr>
      </p:pic>
      <p:sp>
        <p:nvSpPr>
          <p:cNvPr id="1824" name="Google Shape;1824;p313">
            <a:extLst>
              <a:ext uri="{C183D7F6-B498-43B3-948B-1728B52AA6E4}">
                <adec:decorative xmlns:adec="http://schemas.microsoft.com/office/drawing/2017/decorative" val="1"/>
              </a:ext>
            </a:extLst>
          </p:cNvPr>
          <p:cNvSpPr/>
          <p:nvPr/>
        </p:nvSpPr>
        <p:spPr>
          <a:xfrm>
            <a:off x="1562975" y="1714075"/>
            <a:ext cx="333900" cy="1440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5" name="Google Shape;1825;p31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615175" y="1688375"/>
            <a:ext cx="2638349" cy="2933676"/>
          </a:xfrm>
          <a:prstGeom prst="rect">
            <a:avLst/>
          </a:prstGeom>
          <a:noFill/>
          <a:ln>
            <a:noFill/>
          </a:ln>
          <a:effectLst>
            <a:outerShdw blurRad="57150" dist="19050" dir="5400000" algn="bl" rotWithShape="0">
              <a:srgbClr val="000000">
                <a:alpha val="50000"/>
              </a:srgbClr>
            </a:outerShdw>
          </a:effectLst>
        </p:spPr>
      </p:pic>
      <p:sp>
        <p:nvSpPr>
          <p:cNvPr id="1826" name="Google Shape;1826;p313">
            <a:extLst>
              <a:ext uri="{C183D7F6-B498-43B3-948B-1728B52AA6E4}">
                <adec:decorative xmlns:adec="http://schemas.microsoft.com/office/drawing/2017/decorative" val="1"/>
              </a:ext>
            </a:extLst>
          </p:cNvPr>
          <p:cNvSpPr/>
          <p:nvPr/>
        </p:nvSpPr>
        <p:spPr>
          <a:xfrm>
            <a:off x="1562975" y="1952125"/>
            <a:ext cx="333900" cy="1440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3">
            <a:extLst>
              <a:ext uri="{C183D7F6-B498-43B3-948B-1728B52AA6E4}">
                <adec:decorative xmlns:adec="http://schemas.microsoft.com/office/drawing/2017/decorative" val="1"/>
              </a:ext>
            </a:extLst>
          </p:cNvPr>
          <p:cNvSpPr/>
          <p:nvPr/>
        </p:nvSpPr>
        <p:spPr>
          <a:xfrm>
            <a:off x="1562975" y="2190175"/>
            <a:ext cx="333900" cy="1440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314"/>
          <p:cNvSpPr txBox="1">
            <a:spLocks noGrp="1"/>
          </p:cNvSpPr>
          <p:nvPr>
            <p:ph type="title"/>
          </p:nvPr>
        </p:nvSpPr>
        <p:spPr>
          <a:xfrm>
            <a:off x="452833" y="400327"/>
            <a:ext cx="11320800" cy="75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KDE’s General Definition of HQIRs</a:t>
            </a:r>
            <a:endParaRPr/>
          </a:p>
        </p:txBody>
      </p:sp>
      <p:sp>
        <p:nvSpPr>
          <p:cNvPr id="1834" name="Google Shape;1834;p314"/>
          <p:cNvSpPr txBox="1">
            <a:spLocks noGrp="1"/>
          </p:cNvSpPr>
          <p:nvPr>
            <p:ph type="body" idx="1"/>
          </p:nvPr>
        </p:nvSpPr>
        <p:spPr>
          <a:xfrm>
            <a:off x="838200" y="1569550"/>
            <a:ext cx="10515600" cy="4518900"/>
          </a:xfrm>
          <a:prstGeom prst="rect">
            <a:avLst/>
          </a:prstGeom>
        </p:spPr>
        <p:txBody>
          <a:bodyPr spcFirstLastPara="1" wrap="square" lIns="91425" tIns="45700" rIns="91425" bIns="45700" anchor="t" anchorCtr="0">
            <a:normAutofit/>
          </a:bodyPr>
          <a:lstStyle/>
          <a:p>
            <a:pPr marL="342900" lvl="0" indent="-266700" algn="l" rtl="0">
              <a:lnSpc>
                <a:spcPct val="100000"/>
              </a:lnSpc>
              <a:spcBef>
                <a:spcPts val="1000"/>
              </a:spcBef>
              <a:spcAft>
                <a:spcPts val="0"/>
              </a:spcAft>
              <a:buSzPts val="1600"/>
              <a:buChar char="●"/>
            </a:pPr>
            <a:r>
              <a:rPr lang="en-US" sz="2600" b="1"/>
              <a:t>Aligned with the Kentucky Academic Standards (</a:t>
            </a:r>
            <a:r>
              <a:rPr lang="en-US" sz="2600" b="1" i="1"/>
              <a:t>KAS</a:t>
            </a:r>
            <a:r>
              <a:rPr lang="en-US" sz="2600" b="1"/>
              <a:t>);</a:t>
            </a:r>
            <a:endParaRPr sz="2600" b="1"/>
          </a:p>
          <a:p>
            <a:pPr marL="342900" lvl="0" indent="-266700" algn="l" rtl="0">
              <a:lnSpc>
                <a:spcPct val="100000"/>
              </a:lnSpc>
              <a:spcBef>
                <a:spcPts val="800"/>
              </a:spcBef>
              <a:spcAft>
                <a:spcPts val="0"/>
              </a:spcAft>
              <a:buSzPts val="1600"/>
              <a:buChar char="●"/>
            </a:pPr>
            <a:r>
              <a:rPr lang="en-US" sz="2600"/>
              <a:t>Research-based and/or externally validated;</a:t>
            </a:r>
            <a:endParaRPr sz="2600"/>
          </a:p>
          <a:p>
            <a:pPr marL="342900" lvl="0" indent="-266700" algn="l" rtl="0">
              <a:lnSpc>
                <a:spcPct val="100000"/>
              </a:lnSpc>
              <a:spcBef>
                <a:spcPts val="800"/>
              </a:spcBef>
              <a:spcAft>
                <a:spcPts val="0"/>
              </a:spcAft>
              <a:buSzPts val="1600"/>
              <a:buChar char="●"/>
            </a:pPr>
            <a:r>
              <a:rPr lang="en-US" sz="2600"/>
              <a:t>Comprehensive to include engaging texts (books, multimedia, etc.), tasks and assessments; </a:t>
            </a:r>
            <a:endParaRPr sz="2600"/>
          </a:p>
          <a:p>
            <a:pPr marL="342900" lvl="0" indent="-266700" algn="l" rtl="0">
              <a:lnSpc>
                <a:spcPct val="100000"/>
              </a:lnSpc>
              <a:spcBef>
                <a:spcPts val="800"/>
              </a:spcBef>
              <a:spcAft>
                <a:spcPts val="0"/>
              </a:spcAft>
              <a:buSzPts val="1600"/>
              <a:buChar char="●"/>
            </a:pPr>
            <a:r>
              <a:rPr lang="en-US" sz="2600"/>
              <a:t>Based on fostering vibrant student learning experiences; </a:t>
            </a:r>
            <a:endParaRPr sz="2600"/>
          </a:p>
          <a:p>
            <a:pPr marL="342900" lvl="0" indent="-266700" algn="l" rtl="0">
              <a:lnSpc>
                <a:spcPct val="100000"/>
              </a:lnSpc>
              <a:spcBef>
                <a:spcPts val="800"/>
              </a:spcBef>
              <a:spcAft>
                <a:spcPts val="0"/>
              </a:spcAft>
              <a:buSzPts val="1600"/>
              <a:buChar char="●"/>
            </a:pPr>
            <a:r>
              <a:rPr lang="en-US" sz="2600"/>
              <a:t>Culturally relevant, free from bias; and </a:t>
            </a:r>
            <a:endParaRPr sz="2600"/>
          </a:p>
          <a:p>
            <a:pPr marL="342900" lvl="0" indent="-266700" algn="l" rtl="0">
              <a:lnSpc>
                <a:spcPct val="100000"/>
              </a:lnSpc>
              <a:spcBef>
                <a:spcPts val="1000"/>
              </a:spcBef>
              <a:spcAft>
                <a:spcPts val="0"/>
              </a:spcAft>
              <a:buSzPts val="1600"/>
              <a:buChar char="●"/>
            </a:pPr>
            <a:r>
              <a:rPr lang="en-US" sz="2600"/>
              <a:t>Accessible for all students. </a:t>
            </a:r>
            <a:endParaRPr sz="2600"/>
          </a:p>
          <a:p>
            <a:pPr marL="0" lvl="0" indent="0" algn="l" rtl="0">
              <a:spcBef>
                <a:spcPts val="1000"/>
              </a:spcBef>
              <a:spcAft>
                <a:spcPts val="0"/>
              </a:spcAft>
              <a:buNone/>
            </a:pPr>
            <a:endParaRPr/>
          </a:p>
        </p:txBody>
      </p:sp>
      <p:pic>
        <p:nvPicPr>
          <p:cNvPr id="1835" name="Google Shape;1835;p3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67675" y="4178975"/>
            <a:ext cx="2276474" cy="12676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315"/>
          <p:cNvSpPr txBox="1">
            <a:spLocks noGrp="1"/>
          </p:cNvSpPr>
          <p:nvPr>
            <p:ph type="title"/>
          </p:nvPr>
        </p:nvSpPr>
        <p:spPr>
          <a:xfrm>
            <a:off x="838200" y="1374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R/W Consumer Guide: Markers</a:t>
            </a:r>
            <a:endParaRPr/>
          </a:p>
        </p:txBody>
      </p:sp>
      <p:sp>
        <p:nvSpPr>
          <p:cNvPr id="1842" name="Google Shape;1842;p315"/>
          <p:cNvSpPr txBox="1">
            <a:spLocks noGrp="1"/>
          </p:cNvSpPr>
          <p:nvPr>
            <p:ph type="body" idx="1"/>
          </p:nvPr>
        </p:nvSpPr>
        <p:spPr>
          <a:xfrm>
            <a:off x="779550" y="1463100"/>
            <a:ext cx="107163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i="1"/>
              <a:t>KDE Markers of High-Quality R/W Instructional Resources:</a:t>
            </a:r>
            <a:r>
              <a:rPr lang="en-US"/>
              <a:t> </a:t>
            </a:r>
            <a:endParaRPr/>
          </a:p>
          <a:p>
            <a:pPr marL="914400" lvl="1" indent="-342900" algn="l" rtl="0">
              <a:lnSpc>
                <a:spcPct val="100000"/>
              </a:lnSpc>
              <a:spcBef>
                <a:spcPts val="1000"/>
              </a:spcBef>
              <a:spcAft>
                <a:spcPts val="0"/>
              </a:spcAft>
              <a:buSzPts val="1800"/>
              <a:buChar char="•"/>
            </a:pPr>
            <a:r>
              <a:rPr lang="en-US"/>
              <a:t>Text Quality and Complexity</a:t>
            </a:r>
            <a:endParaRPr/>
          </a:p>
          <a:p>
            <a:pPr marL="914400" lvl="1" indent="-342900" algn="l" rtl="0">
              <a:lnSpc>
                <a:spcPct val="100000"/>
              </a:lnSpc>
              <a:spcBef>
                <a:spcPts val="1000"/>
              </a:spcBef>
              <a:spcAft>
                <a:spcPts val="0"/>
              </a:spcAft>
              <a:buSzPts val="1800"/>
              <a:buChar char="•"/>
            </a:pPr>
            <a:r>
              <a:rPr lang="en-US"/>
              <a:t>High-Quality Text-Dependent Questions and Tasks</a:t>
            </a:r>
            <a:endParaRPr/>
          </a:p>
          <a:p>
            <a:pPr marL="914400" lvl="1" indent="-342900" algn="l" rtl="0">
              <a:lnSpc>
                <a:spcPct val="100000"/>
              </a:lnSpc>
              <a:spcBef>
                <a:spcPts val="1000"/>
              </a:spcBef>
              <a:spcAft>
                <a:spcPts val="0"/>
              </a:spcAft>
              <a:buSzPts val="1800"/>
              <a:buChar char="•"/>
            </a:pPr>
            <a:r>
              <a:rPr lang="en-US"/>
              <a:t>Interdisciplinary Literacy Practices</a:t>
            </a:r>
            <a:endParaRPr/>
          </a:p>
          <a:p>
            <a:pPr marL="914400" lvl="1" indent="-342900" algn="l" rtl="0">
              <a:lnSpc>
                <a:spcPct val="100000"/>
              </a:lnSpc>
              <a:spcBef>
                <a:spcPts val="1000"/>
              </a:spcBef>
              <a:spcAft>
                <a:spcPts val="0"/>
              </a:spcAft>
              <a:buSzPts val="1800"/>
              <a:buChar char="•"/>
            </a:pPr>
            <a:r>
              <a:rPr lang="en-US"/>
              <a:t>Research-Based Practices for Foundational Skills Instruction</a:t>
            </a:r>
            <a:endParaRPr/>
          </a:p>
          <a:p>
            <a:pPr marL="914400" lvl="1" indent="-342900" algn="l" rtl="0">
              <a:lnSpc>
                <a:spcPct val="100000"/>
              </a:lnSpc>
              <a:spcBef>
                <a:spcPts val="1000"/>
              </a:spcBef>
              <a:spcAft>
                <a:spcPts val="0"/>
              </a:spcAft>
              <a:buSzPts val="1800"/>
              <a:buChar char="•"/>
            </a:pPr>
            <a:r>
              <a:rPr lang="en-US"/>
              <a:t>Access to Standards for All Learners</a:t>
            </a:r>
            <a:endParaRPr/>
          </a:p>
          <a:p>
            <a:pPr marL="914400" lvl="0" indent="0" algn="l" rtl="0">
              <a:lnSpc>
                <a:spcPct val="100000"/>
              </a:lnSpc>
              <a:spcBef>
                <a:spcPts val="1000"/>
              </a:spcBef>
              <a:spcAft>
                <a:spcPts val="10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316"/>
          <p:cNvSpPr txBox="1">
            <a:spLocks noGrp="1"/>
          </p:cNvSpPr>
          <p:nvPr>
            <p:ph type="title"/>
          </p:nvPr>
        </p:nvSpPr>
        <p:spPr>
          <a:xfrm>
            <a:off x="838200" y="119525"/>
            <a:ext cx="10515600" cy="1044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200"/>
              <a:t>R/W Consumer Guide: Markers</a:t>
            </a:r>
            <a:endParaRPr sz="4200"/>
          </a:p>
        </p:txBody>
      </p:sp>
      <p:sp>
        <p:nvSpPr>
          <p:cNvPr id="1849" name="Google Shape;1849;p316"/>
          <p:cNvSpPr txBox="1">
            <a:spLocks noGrp="1"/>
          </p:cNvSpPr>
          <p:nvPr>
            <p:ph type="body" idx="1"/>
          </p:nvPr>
        </p:nvSpPr>
        <p:spPr>
          <a:xfrm>
            <a:off x="1853100" y="1285250"/>
            <a:ext cx="8485800" cy="28254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sz="2400" i="1"/>
              <a:t>KDE Markers of High-Quality R/W Instructional Resources:</a:t>
            </a:r>
            <a:r>
              <a:rPr lang="en-US" sz="2400"/>
              <a:t> </a:t>
            </a:r>
            <a:endParaRPr sz="2400"/>
          </a:p>
          <a:p>
            <a:pPr marL="914400" lvl="1" indent="-317500" algn="l" rtl="0">
              <a:lnSpc>
                <a:spcPct val="100000"/>
              </a:lnSpc>
              <a:spcBef>
                <a:spcPts val="1000"/>
              </a:spcBef>
              <a:spcAft>
                <a:spcPts val="0"/>
              </a:spcAft>
              <a:buSzPts val="1400"/>
              <a:buAutoNum type="arabicPeriod"/>
            </a:pPr>
            <a:r>
              <a:rPr lang="en-US" sz="2000"/>
              <a:t>Text Quality and Complexity</a:t>
            </a:r>
            <a:endParaRPr sz="2000"/>
          </a:p>
          <a:p>
            <a:pPr marL="914400" lvl="1" indent="-317500" algn="l" rtl="0">
              <a:lnSpc>
                <a:spcPct val="100000"/>
              </a:lnSpc>
              <a:spcBef>
                <a:spcPts val="1000"/>
              </a:spcBef>
              <a:spcAft>
                <a:spcPts val="0"/>
              </a:spcAft>
              <a:buSzPts val="1400"/>
              <a:buAutoNum type="arabicPeriod"/>
            </a:pPr>
            <a:r>
              <a:rPr lang="en-US" sz="2000"/>
              <a:t>High-Quality Text-Dependent Questions and Tasks</a:t>
            </a:r>
            <a:endParaRPr sz="2000"/>
          </a:p>
          <a:p>
            <a:pPr marL="914400" lvl="1" indent="-317500" algn="l" rtl="0">
              <a:lnSpc>
                <a:spcPct val="100000"/>
              </a:lnSpc>
              <a:spcBef>
                <a:spcPts val="1000"/>
              </a:spcBef>
              <a:spcAft>
                <a:spcPts val="0"/>
              </a:spcAft>
              <a:buSzPts val="1400"/>
              <a:buAutoNum type="arabicPeriod"/>
            </a:pPr>
            <a:r>
              <a:rPr lang="en-US" sz="2000"/>
              <a:t>Interdisciplinary Literacy Practices</a:t>
            </a:r>
            <a:endParaRPr sz="2000"/>
          </a:p>
          <a:p>
            <a:pPr marL="914400" lvl="1" indent="-317500" algn="l" rtl="0">
              <a:lnSpc>
                <a:spcPct val="100000"/>
              </a:lnSpc>
              <a:spcBef>
                <a:spcPts val="1000"/>
              </a:spcBef>
              <a:spcAft>
                <a:spcPts val="0"/>
              </a:spcAft>
              <a:buSzPts val="1400"/>
              <a:buAutoNum type="arabicPeriod"/>
            </a:pPr>
            <a:r>
              <a:rPr lang="en-US" sz="2000"/>
              <a:t>Research-Based Practices for Foundational Skills Instruction</a:t>
            </a:r>
            <a:endParaRPr sz="2000"/>
          </a:p>
          <a:p>
            <a:pPr marL="914400" lvl="1" indent="-317500" algn="l" rtl="0">
              <a:lnSpc>
                <a:spcPct val="100000"/>
              </a:lnSpc>
              <a:spcBef>
                <a:spcPts val="1000"/>
              </a:spcBef>
              <a:spcAft>
                <a:spcPts val="1000"/>
              </a:spcAft>
              <a:buSzPts val="1400"/>
              <a:buAutoNum type="arabicPeriod"/>
            </a:pPr>
            <a:r>
              <a:rPr lang="en-US" sz="2000"/>
              <a:t>Access to Standards for All Learners</a:t>
            </a:r>
            <a:endParaRPr/>
          </a:p>
        </p:txBody>
      </p:sp>
      <p:sp>
        <p:nvSpPr>
          <p:cNvPr id="1850" name="Google Shape;1850;p316"/>
          <p:cNvSpPr txBox="1"/>
          <p:nvPr/>
        </p:nvSpPr>
        <p:spPr>
          <a:xfrm>
            <a:off x="1853100" y="4469250"/>
            <a:ext cx="8485800" cy="923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Which of these five markers might be most needed in a resource to support literacy instruction given your local context?</a:t>
            </a:r>
            <a:endParaRPr sz="4000">
              <a:solidFill>
                <a:srgbClr val="102649"/>
              </a:solidFill>
              <a:latin typeface="Libre Franklin"/>
              <a:ea typeface="Libre Franklin"/>
              <a:cs typeface="Libre Franklin"/>
              <a:sym typeface="Libre Franklin"/>
            </a:endParaRPr>
          </a:p>
        </p:txBody>
      </p:sp>
      <p:pic>
        <p:nvPicPr>
          <p:cNvPr id="1851" name="Google Shape;1851;p3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248800" y="55875"/>
            <a:ext cx="1880800" cy="1172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317"/>
          <p:cNvSpPr txBox="1">
            <a:spLocks noGrp="1"/>
          </p:cNvSpPr>
          <p:nvPr>
            <p:ph type="title"/>
          </p:nvPr>
        </p:nvSpPr>
        <p:spPr>
          <a:xfrm>
            <a:off x="452833" y="400327"/>
            <a:ext cx="11320800" cy="75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KDE’s General Definition of HQIRs</a:t>
            </a:r>
            <a:endParaRPr/>
          </a:p>
        </p:txBody>
      </p:sp>
      <p:sp>
        <p:nvSpPr>
          <p:cNvPr id="1858" name="Google Shape;1858;p317"/>
          <p:cNvSpPr txBox="1">
            <a:spLocks noGrp="1"/>
          </p:cNvSpPr>
          <p:nvPr>
            <p:ph type="body" idx="1"/>
          </p:nvPr>
        </p:nvSpPr>
        <p:spPr>
          <a:xfrm>
            <a:off x="838200" y="1569550"/>
            <a:ext cx="10515600" cy="4518900"/>
          </a:xfrm>
          <a:prstGeom prst="rect">
            <a:avLst/>
          </a:prstGeom>
        </p:spPr>
        <p:txBody>
          <a:bodyPr spcFirstLastPara="1" wrap="square" lIns="91425" tIns="45700" rIns="91425" bIns="45700" anchor="t" anchorCtr="0">
            <a:normAutofit/>
          </a:bodyPr>
          <a:lstStyle/>
          <a:p>
            <a:pPr marL="342900" lvl="0" indent="-266700" algn="l" rtl="0">
              <a:lnSpc>
                <a:spcPct val="100000"/>
              </a:lnSpc>
              <a:spcBef>
                <a:spcPts val="1000"/>
              </a:spcBef>
              <a:spcAft>
                <a:spcPts val="0"/>
              </a:spcAft>
              <a:buSzPts val="1600"/>
              <a:buChar char="●"/>
            </a:pPr>
            <a:r>
              <a:rPr lang="en-US" sz="2600"/>
              <a:t>Aligned with the Kentucky Academic Standards (</a:t>
            </a:r>
            <a:r>
              <a:rPr lang="en-US" sz="2600" i="1"/>
              <a:t>KAS</a:t>
            </a:r>
            <a:r>
              <a:rPr lang="en-US" sz="2600"/>
              <a:t>);</a:t>
            </a:r>
            <a:endParaRPr sz="2600"/>
          </a:p>
          <a:p>
            <a:pPr marL="342900" lvl="0" indent="-266700" algn="l" rtl="0">
              <a:lnSpc>
                <a:spcPct val="100000"/>
              </a:lnSpc>
              <a:spcBef>
                <a:spcPts val="800"/>
              </a:spcBef>
              <a:spcAft>
                <a:spcPts val="0"/>
              </a:spcAft>
              <a:buSzPts val="1600"/>
              <a:buChar char="●"/>
            </a:pPr>
            <a:r>
              <a:rPr lang="en-US" sz="2600"/>
              <a:t>Research-based and/or externally validated;</a:t>
            </a:r>
            <a:endParaRPr sz="2600"/>
          </a:p>
          <a:p>
            <a:pPr marL="342900" lvl="0" indent="-266700" algn="l" rtl="0">
              <a:lnSpc>
                <a:spcPct val="100000"/>
              </a:lnSpc>
              <a:spcBef>
                <a:spcPts val="800"/>
              </a:spcBef>
              <a:spcAft>
                <a:spcPts val="0"/>
              </a:spcAft>
              <a:buSzPts val="1600"/>
              <a:buChar char="●"/>
            </a:pPr>
            <a:r>
              <a:rPr lang="en-US" sz="2600"/>
              <a:t>Comprehensive to include engaging texts (books, multimedia, etc.), tasks and assessments; </a:t>
            </a:r>
            <a:endParaRPr sz="2600"/>
          </a:p>
          <a:p>
            <a:pPr marL="342900" lvl="0" indent="-266700" algn="l" rtl="0">
              <a:lnSpc>
                <a:spcPct val="100000"/>
              </a:lnSpc>
              <a:spcBef>
                <a:spcPts val="800"/>
              </a:spcBef>
              <a:spcAft>
                <a:spcPts val="0"/>
              </a:spcAft>
              <a:buSzPts val="1600"/>
              <a:buChar char="●"/>
            </a:pPr>
            <a:r>
              <a:rPr lang="en-US" sz="2600"/>
              <a:t>Based on fostering vibrant student learning experiences; </a:t>
            </a:r>
            <a:endParaRPr sz="2600"/>
          </a:p>
          <a:p>
            <a:pPr marL="342900" lvl="0" indent="-266700" algn="l" rtl="0">
              <a:lnSpc>
                <a:spcPct val="100000"/>
              </a:lnSpc>
              <a:spcBef>
                <a:spcPts val="800"/>
              </a:spcBef>
              <a:spcAft>
                <a:spcPts val="0"/>
              </a:spcAft>
              <a:buSzPts val="1600"/>
              <a:buChar char="●"/>
            </a:pPr>
            <a:r>
              <a:rPr lang="en-US" sz="2600" b="1"/>
              <a:t>Culturally relevant, free from bias; and </a:t>
            </a:r>
            <a:endParaRPr sz="2600" b="1"/>
          </a:p>
          <a:p>
            <a:pPr marL="342900" lvl="0" indent="-266700" algn="l" rtl="0">
              <a:lnSpc>
                <a:spcPct val="100000"/>
              </a:lnSpc>
              <a:spcBef>
                <a:spcPts val="1000"/>
              </a:spcBef>
              <a:spcAft>
                <a:spcPts val="0"/>
              </a:spcAft>
              <a:buSzPts val="1600"/>
              <a:buChar char="●"/>
            </a:pPr>
            <a:r>
              <a:rPr lang="en-US" sz="2600" b="1"/>
              <a:t>Accessible for all students. </a:t>
            </a:r>
            <a:endParaRPr sz="2600" b="1"/>
          </a:p>
          <a:p>
            <a:pPr marL="0" lvl="0" indent="0" algn="l" rtl="0">
              <a:spcBef>
                <a:spcPts val="1000"/>
              </a:spcBef>
              <a:spcAft>
                <a:spcPts val="0"/>
              </a:spcAft>
              <a:buNone/>
            </a:pPr>
            <a:endParaRPr/>
          </a:p>
        </p:txBody>
      </p:sp>
      <p:pic>
        <p:nvPicPr>
          <p:cNvPr id="1859" name="Google Shape;1859;p3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67675" y="4178975"/>
            <a:ext cx="2276474" cy="12676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318"/>
          <p:cNvSpPr txBox="1">
            <a:spLocks noGrp="1"/>
          </p:cNvSpPr>
          <p:nvPr>
            <p:ph type="title"/>
          </p:nvPr>
        </p:nvSpPr>
        <p:spPr>
          <a:xfrm>
            <a:off x="413875" y="148875"/>
            <a:ext cx="11778000" cy="1098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Reading and Writing Consumer Guide Structure</a:t>
            </a:r>
            <a:endParaRPr/>
          </a:p>
          <a:p>
            <a:pPr marL="0" lvl="0" indent="0" algn="l" rtl="0">
              <a:spcBef>
                <a:spcPts val="0"/>
              </a:spcBef>
              <a:spcAft>
                <a:spcPts val="0"/>
              </a:spcAft>
              <a:buNone/>
            </a:pPr>
            <a:endParaRPr sz="3066"/>
          </a:p>
        </p:txBody>
      </p:sp>
      <p:sp>
        <p:nvSpPr>
          <p:cNvPr id="1866" name="Google Shape;1866;p318"/>
          <p:cNvSpPr txBox="1">
            <a:spLocks noGrp="1"/>
          </p:cNvSpPr>
          <p:nvPr>
            <p:ph type="body" idx="1"/>
          </p:nvPr>
        </p:nvSpPr>
        <p:spPr>
          <a:xfrm>
            <a:off x="838200" y="1000125"/>
            <a:ext cx="10720500" cy="4743300"/>
          </a:xfrm>
          <a:prstGeom prst="rect">
            <a:avLst/>
          </a:prstGeom>
        </p:spPr>
        <p:txBody>
          <a:bodyPr spcFirstLastPara="1" wrap="square" lIns="91425" tIns="45700" rIns="91425" bIns="45700" anchor="t" anchorCtr="0">
            <a:normAutofit/>
          </a:bodyPr>
          <a:lstStyle/>
          <a:p>
            <a:pPr marL="914400" lvl="0" indent="0" algn="l" rtl="0">
              <a:lnSpc>
                <a:spcPct val="100000"/>
              </a:lnSpc>
              <a:spcBef>
                <a:spcPts val="1000"/>
              </a:spcBef>
              <a:spcAft>
                <a:spcPts val="0"/>
              </a:spcAft>
              <a:buNone/>
            </a:pPr>
            <a:r>
              <a:rPr lang="en-US" sz="100"/>
              <a:t>c</a:t>
            </a: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1000"/>
              </a:spcAft>
              <a:buNone/>
            </a:pPr>
            <a:endParaRPr sz="100"/>
          </a:p>
        </p:txBody>
      </p:sp>
      <p:pic>
        <p:nvPicPr>
          <p:cNvPr id="1867" name="Google Shape;1867;p318" descr="Screenshot of the Table of Contents from the Reading and Writing Instructional Resources Consumer Guide"/>
          <p:cNvPicPr preferRelativeResize="0"/>
          <p:nvPr/>
        </p:nvPicPr>
        <p:blipFill>
          <a:blip r:embed="rId3">
            <a:alphaModFix/>
          </a:blip>
          <a:stretch>
            <a:fillRect/>
          </a:stretch>
        </p:blipFill>
        <p:spPr>
          <a:xfrm>
            <a:off x="1716225" y="851250"/>
            <a:ext cx="5645551" cy="4607925"/>
          </a:xfrm>
          <a:prstGeom prst="rect">
            <a:avLst/>
          </a:prstGeom>
          <a:noFill/>
          <a:ln>
            <a:noFill/>
          </a:ln>
          <a:effectLst>
            <a:outerShdw blurRad="57150" dist="19050" dir="5400000" algn="bl" rotWithShape="0">
              <a:srgbClr val="000000">
                <a:alpha val="50000"/>
              </a:srgbClr>
            </a:outerShdw>
          </a:effectLst>
        </p:spPr>
      </p:pic>
      <p:sp>
        <p:nvSpPr>
          <p:cNvPr id="1868" name="Google Shape;1868;p318">
            <a:extLst>
              <a:ext uri="{C183D7F6-B498-43B3-948B-1728B52AA6E4}">
                <adec:decorative xmlns:adec="http://schemas.microsoft.com/office/drawing/2017/decorative" val="1"/>
              </a:ext>
            </a:extLst>
          </p:cNvPr>
          <p:cNvSpPr/>
          <p:nvPr/>
        </p:nvSpPr>
        <p:spPr>
          <a:xfrm>
            <a:off x="1411075" y="2022575"/>
            <a:ext cx="471600" cy="2328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9" name="Google Shape;1869;p3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615175" y="1688375"/>
            <a:ext cx="2638349" cy="29336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31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Libre Franklin Thin"/>
                <a:ea typeface="Libre Franklin Thin"/>
                <a:cs typeface="Libre Franklin Thin"/>
                <a:sym typeface="Libre Franklin Thin"/>
              </a:rPr>
              <a:t>27</a:t>
            </a:fld>
            <a:endParaRPr sz="1800" b="0" i="0" u="none" strike="noStrike" cap="none">
              <a:solidFill>
                <a:srgbClr val="FFFFFF"/>
              </a:solidFill>
              <a:latin typeface="Libre Franklin Thin"/>
              <a:ea typeface="Libre Franklin Thin"/>
              <a:cs typeface="Libre Franklin Thin"/>
              <a:sym typeface="Libre Franklin Thin"/>
            </a:endParaRPr>
          </a:p>
        </p:txBody>
      </p:sp>
      <p:pic>
        <p:nvPicPr>
          <p:cNvPr id="1876" name="Google Shape;1876;p319" descr="Screenshot of the first page of the Equity Lenses for High-Quality Reading and Writing Instructional Resources "/>
          <p:cNvPicPr preferRelativeResize="0"/>
          <p:nvPr/>
        </p:nvPicPr>
        <p:blipFill>
          <a:blip r:embed="rId3">
            <a:alphaModFix/>
          </a:blip>
          <a:stretch>
            <a:fillRect/>
          </a:stretch>
        </p:blipFill>
        <p:spPr>
          <a:xfrm>
            <a:off x="965350" y="122950"/>
            <a:ext cx="10261300" cy="6612100"/>
          </a:xfrm>
          <a:prstGeom prst="rect">
            <a:avLst/>
          </a:prstGeom>
          <a:noFill/>
          <a:ln>
            <a:noFill/>
          </a:ln>
          <a:effectLst>
            <a:outerShdw blurRad="57150" dist="19050" dir="5400000" algn="bl" rotWithShape="0">
              <a:srgbClr val="000000">
                <a:alpha val="50000"/>
              </a:srgbClr>
            </a:outerShdw>
          </a:effectLst>
        </p:spPr>
      </p:pic>
      <p:sp>
        <p:nvSpPr>
          <p:cNvPr id="2" name="Title 1" hidden="1">
            <a:extLst>
              <a:ext uri="{FF2B5EF4-FFF2-40B4-BE49-F238E27FC236}">
                <a16:creationId xmlns:a16="http://schemas.microsoft.com/office/drawing/2014/main" id="{2EDBA128-E800-F6DD-DDDE-94027C357171}"/>
              </a:ext>
            </a:extLst>
          </p:cNvPr>
          <p:cNvSpPr>
            <a:spLocks noGrp="1"/>
          </p:cNvSpPr>
          <p:nvPr>
            <p:ph type="title"/>
          </p:nvPr>
        </p:nvSpPr>
        <p:spPr/>
        <p:txBody>
          <a:bodyPr/>
          <a:lstStyle/>
          <a:p>
            <a:r>
              <a:rPr lang="en-US" dirty="0"/>
              <a:t>Equity Lenses for </a:t>
            </a:r>
            <a:r>
              <a:rPr lang="en-US" dirty="0" err="1"/>
              <a:t>Hiqh</a:t>
            </a:r>
            <a:r>
              <a:rPr lang="en-US" dirty="0"/>
              <a:t>-quality reading and writing instructional resources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320"/>
          <p:cNvSpPr txBox="1">
            <a:spLocks noGrp="1"/>
          </p:cNvSpPr>
          <p:nvPr>
            <p:ph type="title"/>
          </p:nvPr>
        </p:nvSpPr>
        <p:spPr>
          <a:xfrm>
            <a:off x="413875" y="148875"/>
            <a:ext cx="11778000" cy="1098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Reading and Writing Consumer Guide Structure</a:t>
            </a:r>
            <a:endParaRPr/>
          </a:p>
          <a:p>
            <a:pPr marL="0" lvl="0" indent="0" algn="l" rtl="0">
              <a:spcBef>
                <a:spcPts val="0"/>
              </a:spcBef>
              <a:spcAft>
                <a:spcPts val="0"/>
              </a:spcAft>
              <a:buNone/>
            </a:pPr>
            <a:endParaRPr sz="3066"/>
          </a:p>
        </p:txBody>
      </p:sp>
      <p:sp>
        <p:nvSpPr>
          <p:cNvPr id="1883" name="Google Shape;1883;p320"/>
          <p:cNvSpPr txBox="1">
            <a:spLocks noGrp="1"/>
          </p:cNvSpPr>
          <p:nvPr>
            <p:ph type="body" idx="1"/>
          </p:nvPr>
        </p:nvSpPr>
        <p:spPr>
          <a:xfrm>
            <a:off x="838200" y="1000125"/>
            <a:ext cx="10720500" cy="4743300"/>
          </a:xfrm>
          <a:prstGeom prst="rect">
            <a:avLst/>
          </a:prstGeom>
        </p:spPr>
        <p:txBody>
          <a:bodyPr spcFirstLastPara="1" wrap="square" lIns="91425" tIns="45700" rIns="91425" bIns="45700" anchor="t" anchorCtr="0">
            <a:normAutofit/>
          </a:bodyPr>
          <a:lstStyle/>
          <a:p>
            <a:pPr marL="914400" lvl="0" indent="0" algn="l" rtl="0">
              <a:lnSpc>
                <a:spcPct val="100000"/>
              </a:lnSpc>
              <a:spcBef>
                <a:spcPts val="1000"/>
              </a:spcBef>
              <a:spcAft>
                <a:spcPts val="0"/>
              </a:spcAft>
              <a:buNone/>
            </a:pPr>
            <a:r>
              <a:rPr lang="en-US" sz="100"/>
              <a:t>c</a:t>
            </a: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0"/>
              </a:spcAft>
              <a:buNone/>
            </a:pPr>
            <a:endParaRPr sz="100"/>
          </a:p>
          <a:p>
            <a:pPr marL="914400" lvl="0" indent="0" algn="l" rtl="0">
              <a:lnSpc>
                <a:spcPct val="100000"/>
              </a:lnSpc>
              <a:spcBef>
                <a:spcPts val="1000"/>
              </a:spcBef>
              <a:spcAft>
                <a:spcPts val="1000"/>
              </a:spcAft>
              <a:buNone/>
            </a:pPr>
            <a:endParaRPr sz="100"/>
          </a:p>
        </p:txBody>
      </p:sp>
      <p:pic>
        <p:nvPicPr>
          <p:cNvPr id="1884" name="Google Shape;1884;p320" descr="Screenshot of the Table of Contents from the Reading and Writing Consumer Guide "/>
          <p:cNvPicPr preferRelativeResize="0"/>
          <p:nvPr/>
        </p:nvPicPr>
        <p:blipFill>
          <a:blip r:embed="rId3">
            <a:alphaModFix/>
          </a:blip>
          <a:stretch>
            <a:fillRect/>
          </a:stretch>
        </p:blipFill>
        <p:spPr>
          <a:xfrm>
            <a:off x="1716225" y="851250"/>
            <a:ext cx="5645551" cy="4607925"/>
          </a:xfrm>
          <a:prstGeom prst="rect">
            <a:avLst/>
          </a:prstGeom>
          <a:noFill/>
          <a:ln>
            <a:noFill/>
          </a:ln>
          <a:effectLst>
            <a:outerShdw blurRad="57150" dist="19050" dir="5400000" algn="bl" rotWithShape="0">
              <a:srgbClr val="000000">
                <a:alpha val="50000"/>
              </a:srgbClr>
            </a:outerShdw>
          </a:effectLst>
        </p:spPr>
      </p:pic>
      <p:sp>
        <p:nvSpPr>
          <p:cNvPr id="1885" name="Google Shape;1885;p320">
            <a:extLst>
              <a:ext uri="{C183D7F6-B498-43B3-948B-1728B52AA6E4}">
                <adec:decorative xmlns:adec="http://schemas.microsoft.com/office/drawing/2017/decorative" val="1"/>
              </a:ext>
            </a:extLst>
          </p:cNvPr>
          <p:cNvSpPr/>
          <p:nvPr/>
        </p:nvSpPr>
        <p:spPr>
          <a:xfrm>
            <a:off x="1288400" y="2234500"/>
            <a:ext cx="471600" cy="2328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6" name="Google Shape;1886;p32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615175" y="1688375"/>
            <a:ext cx="2638349" cy="29336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321"/>
          <p:cNvSpPr txBox="1">
            <a:spLocks noGrp="1"/>
          </p:cNvSpPr>
          <p:nvPr>
            <p:ph type="title"/>
          </p:nvPr>
        </p:nvSpPr>
        <p:spPr>
          <a:xfrm>
            <a:off x="838200" y="186022"/>
            <a:ext cx="10515600" cy="95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Local Selection Process</a:t>
            </a:r>
            <a:endParaRPr/>
          </a:p>
        </p:txBody>
      </p:sp>
      <p:sp>
        <p:nvSpPr>
          <p:cNvPr id="1893" name="Google Shape;1893;p321" descr="1. Determine Selection Criteria (highlighted) 2. Identify potential HQIRs 3. Evaluate potential HQIRs 4. Select HQIRs"/>
          <p:cNvSpPr txBox="1">
            <a:spLocks noGrp="1"/>
          </p:cNvSpPr>
          <p:nvPr>
            <p:ph type="body" idx="1"/>
          </p:nvPr>
        </p:nvSpPr>
        <p:spPr>
          <a:xfrm>
            <a:off x="838200" y="1143025"/>
            <a:ext cx="10515600" cy="4550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800"/>
              <a:buNone/>
            </a:pPr>
            <a:endParaRPr sz="800"/>
          </a:p>
          <a:p>
            <a:pPr marL="228600" lvl="0" indent="0" algn="l" rtl="0">
              <a:lnSpc>
                <a:spcPct val="100000"/>
              </a:lnSpc>
              <a:spcBef>
                <a:spcPts val="1000"/>
              </a:spcBef>
              <a:spcAft>
                <a:spcPts val="0"/>
              </a:spcAft>
              <a:buNone/>
            </a:pPr>
            <a:endParaRPr/>
          </a:p>
          <a:p>
            <a:pPr marL="0" lvl="0" indent="0" algn="l" rtl="0">
              <a:lnSpc>
                <a:spcPct val="90000"/>
              </a:lnSpc>
              <a:spcBef>
                <a:spcPts val="1000"/>
              </a:spcBef>
              <a:spcAft>
                <a:spcPts val="0"/>
              </a:spcAft>
              <a:buClr>
                <a:srgbClr val="102649"/>
              </a:buClr>
              <a:buSzPts val="2800"/>
              <a:buNone/>
            </a:pPr>
            <a:endParaRPr b="1"/>
          </a:p>
        </p:txBody>
      </p:sp>
      <p:grpSp>
        <p:nvGrpSpPr>
          <p:cNvPr id="1894" name="Google Shape;1894;p321">
            <a:extLst>
              <a:ext uri="{C183D7F6-B498-43B3-948B-1728B52AA6E4}">
                <adec:decorative xmlns:adec="http://schemas.microsoft.com/office/drawing/2017/decorative" val="1"/>
              </a:ext>
            </a:extLst>
          </p:cNvPr>
          <p:cNvGrpSpPr/>
          <p:nvPr/>
        </p:nvGrpSpPr>
        <p:grpSpPr>
          <a:xfrm>
            <a:off x="8103406" y="2192947"/>
            <a:ext cx="2471938" cy="2471938"/>
            <a:chOff x="6077707" y="1644751"/>
            <a:chExt cx="1854000" cy="1854000"/>
          </a:xfrm>
        </p:grpSpPr>
        <p:sp>
          <p:nvSpPr>
            <p:cNvPr id="1895" name="Google Shape;1895;p321"/>
            <p:cNvSpPr/>
            <p:nvPr/>
          </p:nvSpPr>
          <p:spPr>
            <a:xfrm>
              <a:off x="6077707" y="1644751"/>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896" name="Google Shape;1896;p321"/>
            <p:cNvSpPr txBox="1"/>
            <p:nvPr/>
          </p:nvSpPr>
          <p:spPr>
            <a:xfrm>
              <a:off x="6386100" y="2311040"/>
              <a:ext cx="1290600" cy="5214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Select HQIRs</a:t>
              </a:r>
              <a:endParaRPr sz="1700" b="1">
                <a:solidFill>
                  <a:srgbClr val="FFFFFF"/>
                </a:solidFill>
                <a:latin typeface="Lato"/>
                <a:ea typeface="Lato"/>
                <a:cs typeface="Lato"/>
                <a:sym typeface="Lato"/>
              </a:endParaRPr>
            </a:p>
          </p:txBody>
        </p:sp>
      </p:grpSp>
      <p:grpSp>
        <p:nvGrpSpPr>
          <p:cNvPr id="1897" name="Google Shape;1897;p321">
            <a:extLst>
              <a:ext uri="{C183D7F6-B498-43B3-948B-1728B52AA6E4}">
                <adec:decorative xmlns:adec="http://schemas.microsoft.com/office/drawing/2017/decorative" val="1"/>
              </a:ext>
            </a:extLst>
          </p:cNvPr>
          <p:cNvGrpSpPr/>
          <p:nvPr/>
        </p:nvGrpSpPr>
        <p:grpSpPr>
          <a:xfrm>
            <a:off x="5941057" y="2192947"/>
            <a:ext cx="2471938" cy="2471938"/>
            <a:chOff x="4455905" y="1644751"/>
            <a:chExt cx="1854000" cy="1854000"/>
          </a:xfrm>
        </p:grpSpPr>
        <p:sp>
          <p:nvSpPr>
            <p:cNvPr id="1898" name="Google Shape;1898;p321"/>
            <p:cNvSpPr/>
            <p:nvPr/>
          </p:nvSpPr>
          <p:spPr>
            <a:xfrm>
              <a:off x="4455905" y="1644751"/>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899" name="Google Shape;1899;p321"/>
            <p:cNvSpPr txBox="1"/>
            <p:nvPr/>
          </p:nvSpPr>
          <p:spPr>
            <a:xfrm>
              <a:off x="4764300" y="2311040"/>
              <a:ext cx="1290600" cy="5214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dirty="0">
                  <a:solidFill>
                    <a:srgbClr val="FFFFFF"/>
                  </a:solidFill>
                  <a:latin typeface="Lato"/>
                  <a:ea typeface="Lato"/>
                  <a:cs typeface="Lato"/>
                  <a:sym typeface="Lato"/>
                </a:rPr>
                <a:t>Evaluate Potential HQIRs </a:t>
              </a:r>
              <a:endParaRPr sz="1700" b="1" dirty="0">
                <a:solidFill>
                  <a:srgbClr val="FFFFFF"/>
                </a:solidFill>
                <a:latin typeface="Lato"/>
                <a:ea typeface="Lato"/>
                <a:cs typeface="Lato"/>
                <a:sym typeface="Lato"/>
              </a:endParaRPr>
            </a:p>
          </p:txBody>
        </p:sp>
      </p:grpSp>
      <p:grpSp>
        <p:nvGrpSpPr>
          <p:cNvPr id="1900" name="Google Shape;1900;p321">
            <a:extLst>
              <a:ext uri="{C183D7F6-B498-43B3-948B-1728B52AA6E4}">
                <adec:decorative xmlns:adec="http://schemas.microsoft.com/office/drawing/2017/decorative" val="1"/>
              </a:ext>
            </a:extLst>
          </p:cNvPr>
          <p:cNvGrpSpPr/>
          <p:nvPr/>
        </p:nvGrpSpPr>
        <p:grpSpPr>
          <a:xfrm>
            <a:off x="3778708" y="2192961"/>
            <a:ext cx="2471938" cy="2471938"/>
            <a:chOff x="2834102" y="1644762"/>
            <a:chExt cx="1854000" cy="1854000"/>
          </a:xfrm>
        </p:grpSpPr>
        <p:sp>
          <p:nvSpPr>
            <p:cNvPr id="1901" name="Google Shape;1901;p321"/>
            <p:cNvSpPr/>
            <p:nvPr/>
          </p:nvSpPr>
          <p:spPr>
            <a:xfrm>
              <a:off x="2834102" y="1644762"/>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dirty="0">
                <a:latin typeface="Lato"/>
                <a:ea typeface="Lato"/>
                <a:cs typeface="Lato"/>
                <a:sym typeface="Lato"/>
              </a:endParaRPr>
            </a:p>
          </p:txBody>
        </p:sp>
        <p:sp>
          <p:nvSpPr>
            <p:cNvPr id="1902" name="Google Shape;1902;p321"/>
            <p:cNvSpPr txBox="1"/>
            <p:nvPr/>
          </p:nvSpPr>
          <p:spPr>
            <a:xfrm>
              <a:off x="3142502" y="2311050"/>
              <a:ext cx="1290600" cy="5214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dirty="0">
                  <a:solidFill>
                    <a:srgbClr val="FFFFFF"/>
                  </a:solidFill>
                  <a:latin typeface="Lato"/>
                  <a:ea typeface="Lato"/>
                  <a:cs typeface="Lato"/>
                  <a:sym typeface="Lato"/>
                </a:rPr>
                <a:t>Identify Potential HQIRs </a:t>
              </a:r>
              <a:endParaRPr sz="1700" b="1" dirty="0">
                <a:solidFill>
                  <a:srgbClr val="FFFFFF"/>
                </a:solidFill>
                <a:latin typeface="Lato"/>
                <a:ea typeface="Lato"/>
                <a:cs typeface="Lato"/>
                <a:sym typeface="Lato"/>
              </a:endParaRPr>
            </a:p>
          </p:txBody>
        </p:sp>
      </p:grpSp>
      <p:grpSp>
        <p:nvGrpSpPr>
          <p:cNvPr id="1903" name="Google Shape;1903;p321">
            <a:extLst>
              <a:ext uri="{C183D7F6-B498-43B3-948B-1728B52AA6E4}">
                <adec:decorative xmlns:adec="http://schemas.microsoft.com/office/drawing/2017/decorative" val="1"/>
              </a:ext>
            </a:extLst>
          </p:cNvPr>
          <p:cNvGrpSpPr/>
          <p:nvPr/>
        </p:nvGrpSpPr>
        <p:grpSpPr>
          <a:xfrm>
            <a:off x="1616360" y="2192961"/>
            <a:ext cx="2471938" cy="2471938"/>
            <a:chOff x="1212300" y="1644762"/>
            <a:chExt cx="1854000" cy="1854000"/>
          </a:xfrm>
        </p:grpSpPr>
        <p:sp>
          <p:nvSpPr>
            <p:cNvPr id="1904" name="Google Shape;1904;p321"/>
            <p:cNvSpPr/>
            <p:nvPr/>
          </p:nvSpPr>
          <p:spPr>
            <a:xfrm>
              <a:off x="1212300" y="1644762"/>
              <a:ext cx="1854000" cy="1854000"/>
            </a:xfrm>
            <a:prstGeom prst="ellipse">
              <a:avLst/>
            </a:prstGeom>
            <a:solidFill>
              <a:schemeClr val="accent4"/>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905" name="Google Shape;1905;p321"/>
            <p:cNvSpPr txBox="1"/>
            <p:nvPr/>
          </p:nvSpPr>
          <p:spPr>
            <a:xfrm>
              <a:off x="1493999" y="2311116"/>
              <a:ext cx="1290600" cy="521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Determine Selection Criteria</a:t>
              </a:r>
              <a:endParaRPr sz="1700" b="1">
                <a:solidFill>
                  <a:srgbClr val="FFFFFF"/>
                </a:solidFill>
                <a:latin typeface="Lato"/>
                <a:ea typeface="Lato"/>
                <a:cs typeface="Lato"/>
                <a:sym typeface="La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295"/>
          <p:cNvSpPr txBox="1">
            <a:spLocks noGrp="1"/>
          </p:cNvSpPr>
          <p:nvPr>
            <p:ph type="title"/>
          </p:nvPr>
        </p:nvSpPr>
        <p:spPr>
          <a:xfrm>
            <a:off x="237900" y="94800"/>
            <a:ext cx="11825100" cy="823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0745"/>
              <a:buNone/>
            </a:pPr>
            <a:r>
              <a:rPr lang="en-US" sz="3436">
                <a:latin typeface="Libre Franklin"/>
                <a:ea typeface="Libre Franklin"/>
                <a:cs typeface="Libre Franklin"/>
                <a:sym typeface="Libre Franklin"/>
              </a:rPr>
              <a:t>Adoption of High-Quality K-3 Comprehensive Reading Program</a:t>
            </a:r>
            <a:endParaRPr sz="3333">
              <a:latin typeface="Libre Franklin"/>
              <a:ea typeface="Libre Franklin"/>
              <a:cs typeface="Libre Franklin"/>
              <a:sym typeface="Libre Franklin"/>
            </a:endParaRPr>
          </a:p>
        </p:txBody>
      </p:sp>
      <p:sp>
        <p:nvSpPr>
          <p:cNvPr id="1670" name="Google Shape;1670;p295"/>
          <p:cNvSpPr txBox="1">
            <a:spLocks noGrp="1"/>
          </p:cNvSpPr>
          <p:nvPr>
            <p:ph type="body" idx="1"/>
          </p:nvPr>
        </p:nvSpPr>
        <p:spPr>
          <a:xfrm>
            <a:off x="132400" y="1238250"/>
            <a:ext cx="11715900" cy="4488600"/>
          </a:xfrm>
          <a:prstGeom prst="rect">
            <a:avLst/>
          </a:prstGeom>
          <a:noFill/>
          <a:ln>
            <a:noFill/>
          </a:ln>
        </p:spPr>
        <p:txBody>
          <a:bodyPr spcFirstLastPara="1" wrap="square" lIns="91425" tIns="45700" rIns="91425" bIns="45700" anchor="t" anchorCtr="0">
            <a:normAutofit/>
          </a:bodyPr>
          <a:lstStyle/>
          <a:p>
            <a:pPr marL="609584" lvl="0" indent="-431788" algn="l" rtl="0">
              <a:lnSpc>
                <a:spcPct val="100000"/>
              </a:lnSpc>
              <a:spcBef>
                <a:spcPts val="1200"/>
              </a:spcBef>
              <a:spcAft>
                <a:spcPts val="0"/>
              </a:spcAft>
              <a:buClr>
                <a:schemeClr val="dk1"/>
              </a:buClr>
              <a:buSzPts val="1500"/>
              <a:buChar char="•"/>
            </a:pPr>
            <a:r>
              <a:rPr lang="en-US" sz="2133" dirty="0">
                <a:solidFill>
                  <a:schemeClr val="dk1"/>
                </a:solidFill>
                <a:latin typeface="Libre Franklin"/>
                <a:ea typeface="Libre Franklin"/>
                <a:cs typeface="Libre Franklin"/>
                <a:sym typeface="Libre Franklin"/>
              </a:rPr>
              <a:t>Senate Bill 156 (2023) amended KRS 158.305,which is part of the Read to Succeed Act, related to the adoption and implementation of high-quality instructional resources (HQIRs) for K-3 reading.</a:t>
            </a:r>
            <a:endParaRPr dirty="0"/>
          </a:p>
          <a:p>
            <a:pPr marL="177796" lvl="0" indent="0" algn="l" rtl="0">
              <a:lnSpc>
                <a:spcPct val="100000"/>
              </a:lnSpc>
              <a:spcBef>
                <a:spcPts val="1200"/>
              </a:spcBef>
              <a:spcAft>
                <a:spcPts val="0"/>
              </a:spcAft>
              <a:buClr>
                <a:schemeClr val="dk1"/>
              </a:buClr>
              <a:buSzPts val="1500"/>
              <a:buNone/>
            </a:pPr>
            <a:endParaRPr sz="2133" dirty="0">
              <a:solidFill>
                <a:schemeClr val="dk1"/>
              </a:solidFill>
              <a:latin typeface="Libre Franklin"/>
              <a:ea typeface="Libre Franklin"/>
              <a:cs typeface="Libre Franklin"/>
              <a:sym typeface="Libre Franklin"/>
            </a:endParaRPr>
          </a:p>
          <a:p>
            <a:pPr marL="609584" lvl="0" indent="-431788" algn="l" rtl="0">
              <a:lnSpc>
                <a:spcPct val="100000"/>
              </a:lnSpc>
              <a:spcBef>
                <a:spcPts val="0"/>
              </a:spcBef>
              <a:spcAft>
                <a:spcPts val="0"/>
              </a:spcAft>
              <a:buClr>
                <a:schemeClr val="dk1"/>
              </a:buClr>
              <a:buSzPts val="1500"/>
              <a:buChar char="•"/>
            </a:pPr>
            <a:r>
              <a:rPr lang="en-US" sz="2133" dirty="0">
                <a:solidFill>
                  <a:schemeClr val="dk1"/>
                </a:solidFill>
                <a:latin typeface="Libre Franklin"/>
                <a:ea typeface="Libre Franklin"/>
                <a:cs typeface="Libre Franklin"/>
                <a:sym typeface="Libre Franklin"/>
              </a:rPr>
              <a:t>The law establishes that by </a:t>
            </a:r>
            <a:r>
              <a:rPr lang="en-US" sz="2133" b="1" u="sng" dirty="0">
                <a:solidFill>
                  <a:schemeClr val="dk1"/>
                </a:solidFill>
                <a:latin typeface="Libre Franklin"/>
                <a:ea typeface="Libre Franklin"/>
                <a:cs typeface="Libre Franklin"/>
                <a:sym typeface="Libre Franklin"/>
              </a:rPr>
              <a:t>July 1, 2024</a:t>
            </a:r>
            <a:r>
              <a:rPr lang="en-US" sz="2133" b="1" dirty="0">
                <a:solidFill>
                  <a:schemeClr val="dk1"/>
                </a:solidFill>
                <a:latin typeface="Libre Franklin"/>
                <a:ea typeface="Libre Franklin"/>
                <a:cs typeface="Libre Franklin"/>
                <a:sym typeface="Libre Franklin"/>
              </a:rPr>
              <a:t>, </a:t>
            </a:r>
            <a:r>
              <a:rPr lang="en-US" sz="2133" dirty="0">
                <a:solidFill>
                  <a:schemeClr val="dk1"/>
                </a:solidFill>
                <a:latin typeface="Libre Franklin"/>
                <a:ea typeface="Libre Franklin"/>
                <a:cs typeface="Libre Franklin"/>
                <a:sym typeface="Libre Franklin"/>
              </a:rPr>
              <a:t>“each superintendent </a:t>
            </a:r>
            <a:r>
              <a:rPr lang="en-US" sz="2133" b="1" dirty="0">
                <a:solidFill>
                  <a:schemeClr val="dk1"/>
                </a:solidFill>
                <a:latin typeface="Libre Franklin"/>
                <a:ea typeface="Libre Franklin"/>
                <a:cs typeface="Libre Franklin"/>
                <a:sym typeface="Libre Franklin"/>
              </a:rPr>
              <a:t>shall adopt a common comprehensive reading program </a:t>
            </a:r>
            <a:r>
              <a:rPr lang="en-US" sz="2133" dirty="0">
                <a:solidFill>
                  <a:schemeClr val="dk1"/>
                </a:solidFill>
                <a:latin typeface="Libre Franklin"/>
                <a:ea typeface="Libre Franklin"/>
                <a:cs typeface="Libre Franklin"/>
                <a:sym typeface="Libre Franklin"/>
              </a:rPr>
              <a:t>that is </a:t>
            </a:r>
            <a:r>
              <a:rPr lang="en-US" sz="2133" b="1" dirty="0">
                <a:solidFill>
                  <a:schemeClr val="dk1"/>
                </a:solidFill>
                <a:latin typeface="Libre Franklin"/>
                <a:ea typeface="Libre Franklin"/>
                <a:cs typeface="Libre Franklin"/>
                <a:sym typeface="Libre Franklin"/>
              </a:rPr>
              <a:t>determined by the department to be reliable, valid, and aligned to reading and writing standards </a:t>
            </a:r>
            <a:r>
              <a:rPr lang="en-US" sz="2133" dirty="0">
                <a:solidFill>
                  <a:schemeClr val="dk1"/>
                </a:solidFill>
                <a:latin typeface="Libre Franklin"/>
                <a:ea typeface="Libre Franklin"/>
                <a:cs typeface="Libre Franklin"/>
                <a:sym typeface="Libre Franklin"/>
              </a:rPr>
              <a:t>required by KRS 158.6453 and outlined in administrative regulation promulgated by the Kentucky Board of Education </a:t>
            </a:r>
            <a:r>
              <a:rPr lang="en-US" sz="2133" b="1" dirty="0">
                <a:solidFill>
                  <a:schemeClr val="dk1"/>
                </a:solidFill>
                <a:latin typeface="Libre Franklin"/>
                <a:ea typeface="Libre Franklin"/>
                <a:cs typeface="Libre Franklin"/>
                <a:sym typeface="Libre Franklin"/>
              </a:rPr>
              <a:t>for kindergarten through grade three (3) for all schools or a subset of schools, </a:t>
            </a:r>
            <a:r>
              <a:rPr lang="en-US" sz="2133" dirty="0">
                <a:solidFill>
                  <a:schemeClr val="dk1"/>
                </a:solidFill>
                <a:latin typeface="Libre Franklin"/>
                <a:ea typeface="Libre Franklin"/>
                <a:cs typeface="Libre Franklin"/>
                <a:sym typeface="Libre Franklin"/>
              </a:rPr>
              <a:t>with consultation of all affected elementary school councils," </a:t>
            </a:r>
            <a:r>
              <a:rPr lang="en-US" sz="2133" b="1" dirty="0">
                <a:solidFill>
                  <a:schemeClr val="dk1"/>
                </a:solidFill>
                <a:latin typeface="Libre Franklin"/>
                <a:ea typeface="Libre Franklin"/>
                <a:cs typeface="Libre Franklin"/>
                <a:sym typeface="Libre Franklin"/>
              </a:rPr>
              <a:t>(emphasis added). </a:t>
            </a:r>
            <a:endParaRPr sz="2133" dirty="0">
              <a:solidFill>
                <a:schemeClr val="dk1"/>
              </a:solidFill>
              <a:latin typeface="Libre Franklin"/>
              <a:ea typeface="Libre Franklin"/>
              <a:cs typeface="Libre Franklin"/>
              <a:sym typeface="Libre Frankli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3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Determine Selection Criteria</a:t>
            </a:r>
            <a:endParaRPr/>
          </a:p>
        </p:txBody>
      </p:sp>
      <p:sp>
        <p:nvSpPr>
          <p:cNvPr id="1912" name="Google Shape;1912;p322"/>
          <p:cNvSpPr txBox="1">
            <a:spLocks noGrp="1"/>
          </p:cNvSpPr>
          <p:nvPr>
            <p:ph type="body" idx="1"/>
          </p:nvPr>
        </p:nvSpPr>
        <p:spPr>
          <a:xfrm>
            <a:off x="838200" y="1825625"/>
            <a:ext cx="10515600" cy="38496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t>Informed by:</a:t>
            </a:r>
            <a:endParaRPr/>
          </a:p>
          <a:p>
            <a:pPr marL="457200" lvl="0" indent="-342900" algn="l" rtl="0">
              <a:lnSpc>
                <a:spcPct val="100000"/>
              </a:lnSpc>
              <a:spcBef>
                <a:spcPts val="1000"/>
              </a:spcBef>
              <a:spcAft>
                <a:spcPts val="0"/>
              </a:spcAft>
              <a:buSzPts val="1800"/>
              <a:buChar char="•"/>
            </a:pPr>
            <a:r>
              <a:rPr lang="en-US"/>
              <a:t>District’s Reading and Writing Instructional Vision</a:t>
            </a:r>
            <a:endParaRPr/>
          </a:p>
          <a:p>
            <a:pPr marL="457200" lvl="0" indent="-342900" algn="l" rtl="0">
              <a:lnSpc>
                <a:spcPct val="100000"/>
              </a:lnSpc>
              <a:spcBef>
                <a:spcPts val="1000"/>
              </a:spcBef>
              <a:spcAft>
                <a:spcPts val="0"/>
              </a:spcAft>
              <a:buSzPts val="1800"/>
              <a:buChar char="•"/>
            </a:pPr>
            <a:r>
              <a:rPr lang="en-US"/>
              <a:t>KDE’s Characteristics of High-Quality Reading and Writing Instructional Resources (Markers/Equity “Look-Fors”)</a:t>
            </a:r>
            <a:endParaRPr/>
          </a:p>
          <a:p>
            <a:pPr marL="457200" lvl="0" indent="-342900" algn="l" rtl="0">
              <a:lnSpc>
                <a:spcPct val="100000"/>
              </a:lnSpc>
              <a:spcBef>
                <a:spcPts val="1000"/>
              </a:spcBef>
              <a:spcAft>
                <a:spcPts val="1000"/>
              </a:spcAft>
              <a:buSzPts val="1800"/>
              <a:buChar char="•"/>
            </a:pPr>
            <a:r>
              <a:rPr lang="en-US"/>
              <a:t>Stakeholder Input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323"/>
          <p:cNvSpPr txBox="1"/>
          <p:nvPr/>
        </p:nvSpPr>
        <p:spPr>
          <a:xfrm>
            <a:off x="843200" y="1936225"/>
            <a:ext cx="4495200" cy="3386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1"/>
                </a:solidFill>
                <a:latin typeface="Calibri"/>
                <a:ea typeface="Calibri"/>
                <a:cs typeface="Calibri"/>
                <a:sym typeface="Calibri"/>
              </a:rPr>
              <a:t>Possible questions to support gathering input from:</a:t>
            </a:r>
            <a:endParaRPr sz="300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Teachers</a:t>
            </a:r>
            <a:endParaRPr sz="300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Families &amp; Communities </a:t>
            </a:r>
            <a:endParaRPr sz="300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Students </a:t>
            </a:r>
            <a:endParaRPr sz="30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919" name="Google Shape;1919;p323"/>
          <p:cNvSpPr txBox="1">
            <a:spLocks noGrp="1"/>
          </p:cNvSpPr>
          <p:nvPr>
            <p:ph type="title" idx="4294967295"/>
          </p:nvPr>
        </p:nvSpPr>
        <p:spPr>
          <a:xfrm>
            <a:off x="2057400" y="123650"/>
            <a:ext cx="84546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Sample Stakeholder Questions </a:t>
            </a:r>
            <a:endPar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1920" name="Google Shape;1920;p323" descr="Screenshot of page 1 of the Sample Stakeholder Questions for Reading and Writing "/>
          <p:cNvPicPr preferRelativeResize="0"/>
          <p:nvPr/>
        </p:nvPicPr>
        <p:blipFill>
          <a:blip r:embed="rId3">
            <a:alphaModFix/>
          </a:blip>
          <a:stretch>
            <a:fillRect/>
          </a:stretch>
        </p:blipFill>
        <p:spPr>
          <a:xfrm>
            <a:off x="5771850" y="917750"/>
            <a:ext cx="6118238" cy="5635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324"/>
          <p:cNvSpPr txBox="1">
            <a:spLocks noGrp="1"/>
          </p:cNvSpPr>
          <p:nvPr>
            <p:ph type="title"/>
          </p:nvPr>
        </p:nvSpPr>
        <p:spPr>
          <a:xfrm>
            <a:off x="838200" y="186022"/>
            <a:ext cx="10515600" cy="95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Local Selection Process </a:t>
            </a:r>
            <a:endParaRPr/>
          </a:p>
        </p:txBody>
      </p:sp>
      <p:sp>
        <p:nvSpPr>
          <p:cNvPr id="1927" name="Google Shape;1927;p324" descr="1. Determine Selection Criteria  2. Identify potential HQIRs (highlighted)  3. Evaluate potential HQIRs (highlighted) 4. Select HQIRs"/>
          <p:cNvSpPr txBox="1">
            <a:spLocks noGrp="1"/>
          </p:cNvSpPr>
          <p:nvPr>
            <p:ph type="body" idx="1"/>
          </p:nvPr>
        </p:nvSpPr>
        <p:spPr>
          <a:xfrm>
            <a:off x="838200" y="1143025"/>
            <a:ext cx="10515600" cy="4550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800"/>
              <a:buNone/>
            </a:pPr>
            <a:endParaRPr sz="800"/>
          </a:p>
          <a:p>
            <a:pPr marL="228600" lvl="0" indent="0" algn="l" rtl="0">
              <a:lnSpc>
                <a:spcPct val="100000"/>
              </a:lnSpc>
              <a:spcBef>
                <a:spcPts val="1000"/>
              </a:spcBef>
              <a:spcAft>
                <a:spcPts val="0"/>
              </a:spcAft>
              <a:buNone/>
            </a:pPr>
            <a:endParaRPr/>
          </a:p>
          <a:p>
            <a:pPr marL="0" lvl="0" indent="0" algn="l" rtl="0">
              <a:lnSpc>
                <a:spcPct val="90000"/>
              </a:lnSpc>
              <a:spcBef>
                <a:spcPts val="1000"/>
              </a:spcBef>
              <a:spcAft>
                <a:spcPts val="0"/>
              </a:spcAft>
              <a:buClr>
                <a:srgbClr val="102649"/>
              </a:buClr>
              <a:buSzPts val="2800"/>
              <a:buNone/>
            </a:pPr>
            <a:endParaRPr b="1"/>
          </a:p>
        </p:txBody>
      </p:sp>
      <p:grpSp>
        <p:nvGrpSpPr>
          <p:cNvPr id="1928" name="Google Shape;1928;p324">
            <a:extLst>
              <a:ext uri="{C183D7F6-B498-43B3-948B-1728B52AA6E4}">
                <adec:decorative xmlns:adec="http://schemas.microsoft.com/office/drawing/2017/decorative" val="1"/>
              </a:ext>
            </a:extLst>
          </p:cNvPr>
          <p:cNvGrpSpPr/>
          <p:nvPr/>
        </p:nvGrpSpPr>
        <p:grpSpPr>
          <a:xfrm>
            <a:off x="1616360" y="2192961"/>
            <a:ext cx="2471938" cy="2471938"/>
            <a:chOff x="1212300" y="1644762"/>
            <a:chExt cx="1854000" cy="1854000"/>
          </a:xfrm>
        </p:grpSpPr>
        <p:sp>
          <p:nvSpPr>
            <p:cNvPr id="1929" name="Google Shape;1929;p324"/>
            <p:cNvSpPr/>
            <p:nvPr/>
          </p:nvSpPr>
          <p:spPr>
            <a:xfrm>
              <a:off x="1212300" y="1644762"/>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930" name="Google Shape;1930;p324"/>
            <p:cNvSpPr txBox="1"/>
            <p:nvPr/>
          </p:nvSpPr>
          <p:spPr>
            <a:xfrm>
              <a:off x="1494000" y="2114755"/>
              <a:ext cx="1290600" cy="7179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Determine Selection Criteria</a:t>
              </a:r>
              <a:endParaRPr sz="1700" b="1">
                <a:solidFill>
                  <a:srgbClr val="FFFFFF"/>
                </a:solidFill>
                <a:latin typeface="Lato"/>
                <a:ea typeface="Lato"/>
                <a:cs typeface="Lato"/>
                <a:sym typeface="Lato"/>
              </a:endParaRPr>
            </a:p>
          </p:txBody>
        </p:sp>
      </p:grpSp>
      <p:grpSp>
        <p:nvGrpSpPr>
          <p:cNvPr id="1931" name="Google Shape;1931;p324">
            <a:extLst>
              <a:ext uri="{C183D7F6-B498-43B3-948B-1728B52AA6E4}">
                <adec:decorative xmlns:adec="http://schemas.microsoft.com/office/drawing/2017/decorative" val="1"/>
              </a:ext>
            </a:extLst>
          </p:cNvPr>
          <p:cNvGrpSpPr/>
          <p:nvPr/>
        </p:nvGrpSpPr>
        <p:grpSpPr>
          <a:xfrm>
            <a:off x="3778708" y="2192961"/>
            <a:ext cx="2471938" cy="2471938"/>
            <a:chOff x="2834102" y="1644762"/>
            <a:chExt cx="1854000" cy="1854000"/>
          </a:xfrm>
        </p:grpSpPr>
        <p:sp>
          <p:nvSpPr>
            <p:cNvPr id="1932" name="Google Shape;1932;p324"/>
            <p:cNvSpPr/>
            <p:nvPr/>
          </p:nvSpPr>
          <p:spPr>
            <a:xfrm>
              <a:off x="2834102" y="1644762"/>
              <a:ext cx="1854000" cy="1854000"/>
            </a:xfrm>
            <a:prstGeom prst="ellipse">
              <a:avLst/>
            </a:prstGeom>
            <a:solidFill>
              <a:schemeClr val="accent4"/>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933" name="Google Shape;1933;p324"/>
            <p:cNvSpPr txBox="1"/>
            <p:nvPr/>
          </p:nvSpPr>
          <p:spPr>
            <a:xfrm>
              <a:off x="3142502" y="2311050"/>
              <a:ext cx="1290600" cy="521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Identify Potential HQIRs </a:t>
              </a:r>
              <a:endParaRPr sz="1700" b="1">
                <a:solidFill>
                  <a:srgbClr val="FFFFFF"/>
                </a:solidFill>
                <a:latin typeface="Lato"/>
                <a:ea typeface="Lato"/>
                <a:cs typeface="Lato"/>
                <a:sym typeface="Lato"/>
              </a:endParaRPr>
            </a:p>
          </p:txBody>
        </p:sp>
      </p:grpSp>
      <p:sp>
        <p:nvSpPr>
          <p:cNvPr id="1934" name="Google Shape;1934;p324">
            <a:extLst>
              <a:ext uri="{C183D7F6-B498-43B3-948B-1728B52AA6E4}">
                <adec:decorative xmlns:adec="http://schemas.microsoft.com/office/drawing/2017/decorative" val="1"/>
              </a:ext>
            </a:extLst>
          </p:cNvPr>
          <p:cNvSpPr txBox="1"/>
          <p:nvPr/>
        </p:nvSpPr>
        <p:spPr>
          <a:xfrm>
            <a:off x="2330675" y="1792750"/>
            <a:ext cx="771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grpSp>
        <p:nvGrpSpPr>
          <p:cNvPr id="1935" name="Google Shape;1935;p324">
            <a:extLst>
              <a:ext uri="{C183D7F6-B498-43B3-948B-1728B52AA6E4}">
                <adec:decorative xmlns:adec="http://schemas.microsoft.com/office/drawing/2017/decorative" val="1"/>
              </a:ext>
            </a:extLst>
          </p:cNvPr>
          <p:cNvGrpSpPr/>
          <p:nvPr/>
        </p:nvGrpSpPr>
        <p:grpSpPr>
          <a:xfrm>
            <a:off x="5941057" y="2192947"/>
            <a:ext cx="2471938" cy="2471938"/>
            <a:chOff x="4455905" y="1644751"/>
            <a:chExt cx="1854000" cy="1854000"/>
          </a:xfrm>
        </p:grpSpPr>
        <p:sp>
          <p:nvSpPr>
            <p:cNvPr id="1936" name="Google Shape;1936;p324"/>
            <p:cNvSpPr/>
            <p:nvPr/>
          </p:nvSpPr>
          <p:spPr>
            <a:xfrm>
              <a:off x="4455905" y="1644751"/>
              <a:ext cx="1854000" cy="1854000"/>
            </a:xfrm>
            <a:prstGeom prst="ellipse">
              <a:avLst/>
            </a:prstGeom>
            <a:solidFill>
              <a:schemeClr val="accent4"/>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937" name="Google Shape;1937;p324"/>
            <p:cNvSpPr txBox="1"/>
            <p:nvPr/>
          </p:nvSpPr>
          <p:spPr>
            <a:xfrm>
              <a:off x="4764300" y="2311040"/>
              <a:ext cx="1290600" cy="521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Evaluate Potential HQIRs </a:t>
              </a:r>
              <a:endParaRPr sz="1700" b="1">
                <a:solidFill>
                  <a:srgbClr val="FFFFFF"/>
                </a:solidFill>
                <a:latin typeface="Lato"/>
                <a:ea typeface="Lato"/>
                <a:cs typeface="Lato"/>
                <a:sym typeface="Lato"/>
              </a:endParaRPr>
            </a:p>
          </p:txBody>
        </p:sp>
      </p:grpSp>
      <p:grpSp>
        <p:nvGrpSpPr>
          <p:cNvPr id="1938" name="Google Shape;1938;p324">
            <a:extLst>
              <a:ext uri="{C183D7F6-B498-43B3-948B-1728B52AA6E4}">
                <adec:decorative xmlns:adec="http://schemas.microsoft.com/office/drawing/2017/decorative" val="1"/>
              </a:ext>
            </a:extLst>
          </p:cNvPr>
          <p:cNvGrpSpPr/>
          <p:nvPr/>
        </p:nvGrpSpPr>
        <p:grpSpPr>
          <a:xfrm>
            <a:off x="8103406" y="2192947"/>
            <a:ext cx="2471938" cy="2471938"/>
            <a:chOff x="6077707" y="1644751"/>
            <a:chExt cx="1854000" cy="1854000"/>
          </a:xfrm>
        </p:grpSpPr>
        <p:sp>
          <p:nvSpPr>
            <p:cNvPr id="1939" name="Google Shape;1939;p324"/>
            <p:cNvSpPr/>
            <p:nvPr/>
          </p:nvSpPr>
          <p:spPr>
            <a:xfrm>
              <a:off x="6077707" y="1644751"/>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1940" name="Google Shape;1940;p324"/>
            <p:cNvSpPr txBox="1"/>
            <p:nvPr/>
          </p:nvSpPr>
          <p:spPr>
            <a:xfrm>
              <a:off x="6386100" y="2311040"/>
              <a:ext cx="1290600" cy="5214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Select HQIRs</a:t>
              </a:r>
              <a:endParaRPr sz="1700" b="1">
                <a:solidFill>
                  <a:srgbClr val="FFFFFF"/>
                </a:solidFill>
                <a:latin typeface="Lato"/>
                <a:ea typeface="Lato"/>
                <a:cs typeface="Lato"/>
                <a:sym typeface="Lato"/>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3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Local Selection Process</a:t>
            </a:r>
            <a:endParaRPr/>
          </a:p>
        </p:txBody>
      </p:sp>
      <p:sp>
        <p:nvSpPr>
          <p:cNvPr id="1947" name="Google Shape;1947;p325"/>
          <p:cNvSpPr txBox="1">
            <a:spLocks noGrp="1"/>
          </p:cNvSpPr>
          <p:nvPr>
            <p:ph type="body" idx="1"/>
          </p:nvPr>
        </p:nvSpPr>
        <p:spPr>
          <a:xfrm>
            <a:off x="838200" y="1825625"/>
            <a:ext cx="10515600" cy="38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a:t>What might be some ways instructional resources have traditionally been identified and evaluated internally within districts across the state? </a:t>
            </a:r>
            <a:endParaRPr sz="3000"/>
          </a:p>
        </p:txBody>
      </p:sp>
      <p:pic>
        <p:nvPicPr>
          <p:cNvPr id="1948" name="Google Shape;1948;p3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40500" y="251325"/>
            <a:ext cx="1880800" cy="1172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326"/>
          <p:cNvSpPr txBox="1">
            <a:spLocks noGrp="1"/>
          </p:cNvSpPr>
          <p:nvPr>
            <p:ph type="title"/>
          </p:nvPr>
        </p:nvSpPr>
        <p:spPr>
          <a:xfrm>
            <a:off x="452833" y="400327"/>
            <a:ext cx="11320800" cy="75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KDE’s General Definition of HQIRs</a:t>
            </a:r>
            <a:endParaRPr/>
          </a:p>
        </p:txBody>
      </p:sp>
      <p:sp>
        <p:nvSpPr>
          <p:cNvPr id="1955" name="Google Shape;1955;p326"/>
          <p:cNvSpPr txBox="1">
            <a:spLocks noGrp="1"/>
          </p:cNvSpPr>
          <p:nvPr>
            <p:ph type="body" idx="1"/>
          </p:nvPr>
        </p:nvSpPr>
        <p:spPr>
          <a:xfrm>
            <a:off x="838200" y="1569550"/>
            <a:ext cx="10515600" cy="4518900"/>
          </a:xfrm>
          <a:prstGeom prst="rect">
            <a:avLst/>
          </a:prstGeom>
        </p:spPr>
        <p:txBody>
          <a:bodyPr spcFirstLastPara="1" wrap="square" lIns="91425" tIns="45700" rIns="91425" bIns="45700" anchor="t" anchorCtr="0">
            <a:normAutofit/>
          </a:bodyPr>
          <a:lstStyle/>
          <a:p>
            <a:pPr marL="342900" lvl="0" indent="-266700" algn="l" rtl="0">
              <a:lnSpc>
                <a:spcPct val="100000"/>
              </a:lnSpc>
              <a:spcBef>
                <a:spcPts val="1000"/>
              </a:spcBef>
              <a:spcAft>
                <a:spcPts val="0"/>
              </a:spcAft>
              <a:buSzPts val="1600"/>
              <a:buChar char="●"/>
            </a:pPr>
            <a:r>
              <a:rPr lang="en-US" sz="2600"/>
              <a:t>Aligned with the Kentucky Academic Standards (</a:t>
            </a:r>
            <a:r>
              <a:rPr lang="en-US" sz="2600" i="1"/>
              <a:t>KAS</a:t>
            </a:r>
            <a:r>
              <a:rPr lang="en-US" sz="2600"/>
              <a:t>);</a:t>
            </a:r>
            <a:endParaRPr sz="2600"/>
          </a:p>
          <a:p>
            <a:pPr marL="342900" lvl="0" indent="-266700" algn="l" rtl="0">
              <a:lnSpc>
                <a:spcPct val="100000"/>
              </a:lnSpc>
              <a:spcBef>
                <a:spcPts val="800"/>
              </a:spcBef>
              <a:spcAft>
                <a:spcPts val="0"/>
              </a:spcAft>
              <a:buSzPts val="1600"/>
              <a:buChar char="●"/>
            </a:pPr>
            <a:r>
              <a:rPr lang="en-US" sz="2600" b="1"/>
              <a:t>Research-based and/or externally validated;</a:t>
            </a:r>
            <a:endParaRPr sz="2600" b="1"/>
          </a:p>
          <a:p>
            <a:pPr marL="342900" lvl="0" indent="-266700" algn="l" rtl="0">
              <a:lnSpc>
                <a:spcPct val="100000"/>
              </a:lnSpc>
              <a:spcBef>
                <a:spcPts val="800"/>
              </a:spcBef>
              <a:spcAft>
                <a:spcPts val="0"/>
              </a:spcAft>
              <a:buSzPts val="1600"/>
              <a:buChar char="●"/>
            </a:pPr>
            <a:r>
              <a:rPr lang="en-US" sz="2600" b="1"/>
              <a:t>Comprehensive to include engaging texts (books, multimedia, etc.), tasks and assessments; </a:t>
            </a:r>
            <a:endParaRPr sz="2600" b="1"/>
          </a:p>
          <a:p>
            <a:pPr marL="342900" lvl="0" indent="-266700" algn="l" rtl="0">
              <a:lnSpc>
                <a:spcPct val="100000"/>
              </a:lnSpc>
              <a:spcBef>
                <a:spcPts val="800"/>
              </a:spcBef>
              <a:spcAft>
                <a:spcPts val="0"/>
              </a:spcAft>
              <a:buSzPts val="1600"/>
              <a:buChar char="●"/>
            </a:pPr>
            <a:r>
              <a:rPr lang="en-US" sz="2600"/>
              <a:t>Based on fostering vibrant student learning experiences; </a:t>
            </a:r>
            <a:endParaRPr sz="2600"/>
          </a:p>
          <a:p>
            <a:pPr marL="342900" lvl="0" indent="-266700" algn="l" rtl="0">
              <a:lnSpc>
                <a:spcPct val="100000"/>
              </a:lnSpc>
              <a:spcBef>
                <a:spcPts val="800"/>
              </a:spcBef>
              <a:spcAft>
                <a:spcPts val="0"/>
              </a:spcAft>
              <a:buSzPts val="1600"/>
              <a:buChar char="●"/>
            </a:pPr>
            <a:r>
              <a:rPr lang="en-US" sz="2600"/>
              <a:t>Culturally relevant, free from bias; and </a:t>
            </a:r>
            <a:endParaRPr sz="2600"/>
          </a:p>
          <a:p>
            <a:pPr marL="342900" lvl="0" indent="-266700" algn="l" rtl="0">
              <a:lnSpc>
                <a:spcPct val="100000"/>
              </a:lnSpc>
              <a:spcBef>
                <a:spcPts val="1000"/>
              </a:spcBef>
              <a:spcAft>
                <a:spcPts val="0"/>
              </a:spcAft>
              <a:buSzPts val="1600"/>
              <a:buChar char="●"/>
            </a:pPr>
            <a:r>
              <a:rPr lang="en-US" sz="2600"/>
              <a:t>Accessible for all students. </a:t>
            </a:r>
            <a:endParaRPr sz="2600"/>
          </a:p>
          <a:p>
            <a:pPr marL="0" lvl="0" indent="0" algn="l" rtl="0">
              <a:spcBef>
                <a:spcPts val="1000"/>
              </a:spcBef>
              <a:spcAft>
                <a:spcPts val="0"/>
              </a:spcAft>
              <a:buNone/>
            </a:pPr>
            <a:endParaRPr/>
          </a:p>
        </p:txBody>
      </p:sp>
      <p:pic>
        <p:nvPicPr>
          <p:cNvPr id="1956" name="Google Shape;1956;p32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67675" y="4178975"/>
            <a:ext cx="2276474" cy="126765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327"/>
          <p:cNvSpPr txBox="1">
            <a:spLocks noGrp="1"/>
          </p:cNvSpPr>
          <p:nvPr>
            <p:ph type="sldNum" idx="12"/>
          </p:nvPr>
        </p:nvSpPr>
        <p:spPr>
          <a:xfrm>
            <a:off x="11301500" y="6272300"/>
            <a:ext cx="731700" cy="39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1700"/>
              <a:buFont typeface="Proxima Nova"/>
              <a:buNone/>
            </a:pPr>
            <a:fld id="{00000000-1234-1234-1234-123412341234}" type="slidenum">
              <a:rPr lang="en-US">
                <a:solidFill>
                  <a:srgbClr val="000000"/>
                </a:solidFill>
              </a:rPr>
              <a:t>35</a:t>
            </a:fld>
            <a:endParaRPr>
              <a:solidFill>
                <a:srgbClr val="080808"/>
              </a:solidFill>
            </a:endParaRPr>
          </a:p>
        </p:txBody>
      </p:sp>
      <p:sp>
        <p:nvSpPr>
          <p:cNvPr id="1962" name="Google Shape;1962;p327">
            <a:extLst>
              <a:ext uri="{C183D7F6-B498-43B3-948B-1728B52AA6E4}">
                <adec:decorative xmlns:adec="http://schemas.microsoft.com/office/drawing/2017/decorative" val="1"/>
              </a:ext>
            </a:extLst>
          </p:cNvPr>
          <p:cNvSpPr txBox="1"/>
          <p:nvPr/>
        </p:nvSpPr>
        <p:spPr>
          <a:xfrm>
            <a:off x="452847" y="300251"/>
            <a:ext cx="11320800" cy="762300"/>
          </a:xfrm>
          <a:prstGeom prst="rect">
            <a:avLst/>
          </a:prstGeom>
          <a:noFill/>
          <a:ln>
            <a:noFill/>
          </a:ln>
        </p:spPr>
        <p:txBody>
          <a:bodyPr spcFirstLastPara="1" wrap="square" lIns="0" tIns="0" rIns="0" bIns="121900" anchor="ctr" anchorCtr="0">
            <a:noAutofit/>
          </a:bodyPr>
          <a:lstStyle/>
          <a:p>
            <a:pPr marL="0" marR="0" lvl="0" indent="0" algn="l" rtl="0">
              <a:lnSpc>
                <a:spcPct val="90000"/>
              </a:lnSpc>
              <a:spcBef>
                <a:spcPts val="0"/>
              </a:spcBef>
              <a:spcAft>
                <a:spcPts val="0"/>
              </a:spcAft>
              <a:buNone/>
            </a:pPr>
            <a:endParaRPr sz="4800">
              <a:solidFill>
                <a:srgbClr val="000000"/>
              </a:solidFill>
              <a:latin typeface="Century Gothic"/>
              <a:ea typeface="Century Gothic"/>
              <a:cs typeface="Century Gothic"/>
              <a:sym typeface="Century Gothic"/>
            </a:endParaRPr>
          </a:p>
        </p:txBody>
      </p:sp>
      <p:pic>
        <p:nvPicPr>
          <p:cNvPr id="1963" name="Google Shape;1963;p3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28633" y="1775162"/>
            <a:ext cx="3268900" cy="3400825"/>
          </a:xfrm>
          <a:prstGeom prst="rect">
            <a:avLst/>
          </a:prstGeom>
          <a:noFill/>
          <a:ln>
            <a:noFill/>
          </a:ln>
        </p:spPr>
      </p:pic>
      <p:sp>
        <p:nvSpPr>
          <p:cNvPr id="1964" name="Google Shape;1964;p327"/>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990"/>
              <a:buNone/>
            </a:pPr>
            <a:r>
              <a:rPr lang="en-US" sz="3387"/>
              <a:t>EdReports is for Educators, by Educators</a:t>
            </a:r>
            <a:endParaRPr sz="3387"/>
          </a:p>
          <a:p>
            <a:pPr marL="0" lvl="0" indent="0" algn="l" rtl="0">
              <a:lnSpc>
                <a:spcPct val="100000"/>
              </a:lnSpc>
              <a:spcBef>
                <a:spcPts val="0"/>
              </a:spcBef>
              <a:spcAft>
                <a:spcPts val="0"/>
              </a:spcAft>
              <a:buSzPts val="990"/>
              <a:buNone/>
            </a:pPr>
            <a:endParaRPr sz="3387"/>
          </a:p>
        </p:txBody>
      </p:sp>
      <p:sp>
        <p:nvSpPr>
          <p:cNvPr id="1965" name="Google Shape;1965;p327"/>
          <p:cNvSpPr txBox="1">
            <a:spLocks noGrp="1"/>
          </p:cNvSpPr>
          <p:nvPr>
            <p:ph type="body" idx="1"/>
          </p:nvPr>
        </p:nvSpPr>
        <p:spPr>
          <a:xfrm>
            <a:off x="415600" y="1175033"/>
            <a:ext cx="7413300" cy="494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200"/>
              <a:buNone/>
            </a:pPr>
            <a:r>
              <a:rPr lang="en-US"/>
              <a:t>Curriculum review teams: </a:t>
            </a:r>
            <a:endParaRPr/>
          </a:p>
          <a:p>
            <a:pPr marL="609584" lvl="0" indent="-474120" algn="l" rtl="0">
              <a:lnSpc>
                <a:spcPct val="115000"/>
              </a:lnSpc>
              <a:spcBef>
                <a:spcPts val="0"/>
              </a:spcBef>
              <a:spcAft>
                <a:spcPts val="0"/>
              </a:spcAft>
              <a:buSzPts val="2000"/>
              <a:buChar char="●"/>
            </a:pPr>
            <a:r>
              <a:rPr lang="en-US" sz="2667"/>
              <a:t>5 diverse review team members (roles, states, grade-level expertise)</a:t>
            </a:r>
            <a:endParaRPr sz="2667"/>
          </a:p>
          <a:p>
            <a:pPr marL="609584" lvl="0" indent="-474120" algn="l" rtl="0">
              <a:lnSpc>
                <a:spcPct val="115000"/>
              </a:lnSpc>
              <a:spcBef>
                <a:spcPts val="0"/>
              </a:spcBef>
              <a:spcAft>
                <a:spcPts val="0"/>
              </a:spcAft>
              <a:buSzPts val="2000"/>
              <a:buChar char="●"/>
            </a:pPr>
            <a:r>
              <a:rPr lang="en-US" sz="2667"/>
              <a:t>Multiple sets of perspectives looking extensively at all elements of the core curriculum</a:t>
            </a:r>
            <a:endParaRPr sz="2667"/>
          </a:p>
          <a:p>
            <a:pPr marL="609584" lvl="0" indent="-474120" algn="l" rtl="0">
              <a:lnSpc>
                <a:spcPct val="115000"/>
              </a:lnSpc>
              <a:spcBef>
                <a:spcPts val="0"/>
              </a:spcBef>
              <a:spcAft>
                <a:spcPts val="0"/>
              </a:spcAft>
              <a:buSzPts val="2000"/>
              <a:buChar char="●"/>
            </a:pPr>
            <a:r>
              <a:rPr lang="en-US" sz="2667"/>
              <a:t>Reviewers touch every page of the materials</a:t>
            </a:r>
            <a:endParaRPr sz="2667"/>
          </a:p>
          <a:p>
            <a:pPr marL="609584" lvl="0" indent="-474120" algn="l" rtl="0">
              <a:lnSpc>
                <a:spcPct val="115000"/>
              </a:lnSpc>
              <a:spcBef>
                <a:spcPts val="0"/>
              </a:spcBef>
              <a:spcAft>
                <a:spcPts val="0"/>
              </a:spcAft>
              <a:buSzPts val="2000"/>
              <a:buChar char="●"/>
            </a:pPr>
            <a:r>
              <a:rPr lang="en-US" sz="2667"/>
              <a:t>Over 150 hours of review time per reviewer/series</a:t>
            </a:r>
            <a:endParaRPr sz="2667"/>
          </a:p>
          <a:p>
            <a:pPr marL="0" lvl="0" indent="0" algn="l" rtl="0">
              <a:lnSpc>
                <a:spcPct val="115000"/>
              </a:lnSpc>
              <a:spcBef>
                <a:spcPts val="0"/>
              </a:spcBef>
              <a:spcAft>
                <a:spcPts val="0"/>
              </a:spcAft>
              <a:buSzPts val="2200"/>
              <a:buNone/>
            </a:pPr>
            <a:endParaRPr sz="2667"/>
          </a:p>
          <a:p>
            <a:pPr marL="0" lvl="0" indent="0" algn="l" rtl="0">
              <a:lnSpc>
                <a:spcPct val="115000"/>
              </a:lnSpc>
              <a:spcBef>
                <a:spcPts val="0"/>
              </a:spcBef>
              <a:spcAft>
                <a:spcPts val="0"/>
              </a:spcAft>
              <a:buSzPts val="2200"/>
              <a:buNone/>
            </a:pPr>
            <a:endParaRPr sz="2667"/>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pic>
        <p:nvPicPr>
          <p:cNvPr id="1971" name="Google Shape;1971;p328" descr="Screenshot of the three Gateways used by EdReports for evaluating K-2 reading and writing instructional resources "/>
          <p:cNvPicPr preferRelativeResize="0"/>
          <p:nvPr/>
        </p:nvPicPr>
        <p:blipFill>
          <a:blip r:embed="rId3">
            <a:alphaModFix/>
          </a:blip>
          <a:stretch>
            <a:fillRect/>
          </a:stretch>
        </p:blipFill>
        <p:spPr>
          <a:xfrm>
            <a:off x="423325" y="233475"/>
            <a:ext cx="6746076" cy="6430626"/>
          </a:xfrm>
          <a:prstGeom prst="rect">
            <a:avLst/>
          </a:prstGeom>
          <a:noFill/>
          <a:ln>
            <a:noFill/>
          </a:ln>
          <a:effectLst>
            <a:outerShdw blurRad="57150" dist="19050" dir="5400000" algn="bl" rotWithShape="0">
              <a:srgbClr val="000000">
                <a:alpha val="50000"/>
              </a:srgbClr>
            </a:outerShdw>
          </a:effectLst>
        </p:spPr>
      </p:pic>
      <p:sp>
        <p:nvSpPr>
          <p:cNvPr id="1972" name="Google Shape;1972;p328"/>
          <p:cNvSpPr txBox="1">
            <a:spLocks noGrp="1"/>
          </p:cNvSpPr>
          <p:nvPr>
            <p:ph type="title" idx="4294967295"/>
          </p:nvPr>
        </p:nvSpPr>
        <p:spPr>
          <a:xfrm>
            <a:off x="7887425" y="2272700"/>
            <a:ext cx="3576000" cy="2093400"/>
          </a:xfrm>
          <a:prstGeom prst="rect">
            <a:avLst/>
          </a:prstGeom>
          <a:solidFill>
            <a:schemeClr val="lt2"/>
          </a:solidFill>
          <a:ln w="9525" cap="flat" cmpd="sng">
            <a:solidFill>
              <a:srgbClr val="000000"/>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err="1">
                <a:ln>
                  <a:noFill/>
                </a:ln>
                <a:solidFill>
                  <a:srgbClr val="000000"/>
                </a:solidFill>
                <a:effectLst/>
                <a:uLnTx/>
                <a:uFillTx/>
                <a:latin typeface="Calibri"/>
                <a:ea typeface="Calibri"/>
                <a:cs typeface="Calibri"/>
                <a:sym typeface="Calibri"/>
              </a:rPr>
              <a:t>EdReports</a:t>
            </a:r>
            <a:r>
              <a:rPr kumimoji="0" lang="en-US" sz="3100" b="0" i="0" u="none" strike="noStrike" kern="0" cap="none" spc="0" normalizeH="0" baseline="0" noProof="0" dirty="0">
                <a:ln>
                  <a:noFill/>
                </a:ln>
                <a:solidFill>
                  <a:srgbClr val="000000"/>
                </a:solidFill>
                <a:effectLst/>
                <a:uLnTx/>
                <a:uFillTx/>
                <a:latin typeface="Calibri"/>
                <a:ea typeface="Calibri"/>
                <a:cs typeface="Calibri"/>
                <a:sym typeface="Calibri"/>
              </a:rPr>
              <a:t> Grades K-2 Reading and Writing Evaluation Criteria</a:t>
            </a:r>
          </a:p>
        </p:txBody>
      </p:sp>
      <p:sp>
        <p:nvSpPr>
          <p:cNvPr id="1973" name="Google Shape;1973;p328">
            <a:extLst>
              <a:ext uri="{C183D7F6-B498-43B3-948B-1728B52AA6E4}">
                <adec:decorative xmlns:adec="http://schemas.microsoft.com/office/drawing/2017/decorative" val="1"/>
              </a:ext>
            </a:extLst>
          </p:cNvPr>
          <p:cNvSpPr/>
          <p:nvPr/>
        </p:nvSpPr>
        <p:spPr>
          <a:xfrm>
            <a:off x="745000" y="552575"/>
            <a:ext cx="1036200" cy="5427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1974" name="Google Shape;1974;p328">
            <a:extLst>
              <a:ext uri="{C183D7F6-B498-43B3-948B-1728B52AA6E4}">
                <adec:decorative xmlns:adec="http://schemas.microsoft.com/office/drawing/2017/decorative" val="1"/>
              </a:ext>
            </a:extLst>
          </p:cNvPr>
          <p:cNvSpPr/>
          <p:nvPr/>
        </p:nvSpPr>
        <p:spPr>
          <a:xfrm>
            <a:off x="745000" y="2986388"/>
            <a:ext cx="1036200" cy="5427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75" name="Google Shape;1975;p328">
            <a:extLst>
              <a:ext uri="{C183D7F6-B498-43B3-948B-1728B52AA6E4}">
                <adec:decorative xmlns:adec="http://schemas.microsoft.com/office/drawing/2017/decorative" val="1"/>
              </a:ext>
            </a:extLst>
          </p:cNvPr>
          <p:cNvSpPr/>
          <p:nvPr/>
        </p:nvSpPr>
        <p:spPr>
          <a:xfrm>
            <a:off x="745000" y="5420200"/>
            <a:ext cx="1036200" cy="5427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329"/>
          <p:cNvSpPr txBox="1">
            <a:spLocks noGrp="1"/>
          </p:cNvSpPr>
          <p:nvPr>
            <p:ph type="title" idx="4294967295"/>
          </p:nvPr>
        </p:nvSpPr>
        <p:spPr>
          <a:xfrm>
            <a:off x="8309250" y="2973025"/>
            <a:ext cx="3424500" cy="1015800"/>
          </a:xfrm>
          <a:prstGeom prst="rect">
            <a:avLst/>
          </a:prstGeom>
          <a:solidFill>
            <a:schemeClr val="lt2"/>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err="1">
                <a:ln>
                  <a:noFill/>
                </a:ln>
                <a:solidFill>
                  <a:srgbClr val="000000"/>
                </a:solidFill>
                <a:effectLst/>
                <a:uLnTx/>
                <a:uFillTx/>
                <a:latin typeface="Calibri"/>
                <a:ea typeface="Calibri"/>
                <a:cs typeface="Calibri"/>
                <a:sym typeface="Calibri"/>
              </a:rPr>
              <a:t>EdReports</a:t>
            </a:r>
            <a:r>
              <a:rPr kumimoji="0" lang="en-US" sz="2700" b="1" i="0" u="none" strike="noStrike" kern="0" cap="none" spc="0" normalizeH="0" baseline="0" noProof="0" dirty="0">
                <a:ln>
                  <a:noFill/>
                </a:ln>
                <a:solidFill>
                  <a:srgbClr val="000000"/>
                </a:solidFill>
                <a:effectLst/>
                <a:uLnTx/>
                <a:uFillTx/>
                <a:latin typeface="Calibri"/>
                <a:ea typeface="Calibri"/>
                <a:cs typeface="Calibri"/>
                <a:sym typeface="Calibri"/>
              </a:rPr>
              <a:t> K-2 Science of Reading Snapshot</a:t>
            </a:r>
          </a:p>
        </p:txBody>
      </p:sp>
      <p:pic>
        <p:nvPicPr>
          <p:cNvPr id="1982" name="Google Shape;1982;p329" descr="Screenshot from EdReports showing the 5 pillars from the Science of Reading including phonemic awareness, phonics, fluency, vocabulary, and comprehension "/>
          <p:cNvPicPr preferRelativeResize="0"/>
          <p:nvPr/>
        </p:nvPicPr>
        <p:blipFill>
          <a:blip r:embed="rId3">
            <a:alphaModFix/>
          </a:blip>
          <a:stretch>
            <a:fillRect/>
          </a:stretch>
        </p:blipFill>
        <p:spPr>
          <a:xfrm>
            <a:off x="335550" y="1648025"/>
            <a:ext cx="7589950" cy="3561950"/>
          </a:xfrm>
          <a:prstGeom prst="rect">
            <a:avLst/>
          </a:prstGeom>
          <a:noFill/>
          <a:ln>
            <a:noFill/>
          </a:ln>
          <a:effectLst>
            <a:outerShdw blurRad="57150" dist="47625"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p330"/>
          <p:cNvSpPr txBox="1">
            <a:spLocks noGrp="1"/>
          </p:cNvSpPr>
          <p:nvPr>
            <p:ph type="title"/>
          </p:nvPr>
        </p:nvSpPr>
        <p:spPr>
          <a:xfrm>
            <a:off x="415600" y="163570"/>
            <a:ext cx="11360700" cy="5151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990"/>
              <a:buNone/>
            </a:pPr>
            <a:r>
              <a:rPr lang="en-US" sz="3359" u="sng">
                <a:solidFill>
                  <a:schemeClr val="hlink"/>
                </a:solidFill>
                <a:hlinkClick r:id="rId3"/>
              </a:rPr>
              <a:t>EdReports Website</a:t>
            </a:r>
            <a:endParaRPr sz="3359"/>
          </a:p>
        </p:txBody>
      </p:sp>
      <p:sp>
        <p:nvSpPr>
          <p:cNvPr id="1988" name="Google Shape;1988;p330"/>
          <p:cNvSpPr txBox="1">
            <a:spLocks noGrp="1"/>
          </p:cNvSpPr>
          <p:nvPr>
            <p:ph type="sldNum" idx="12"/>
          </p:nvPr>
        </p:nvSpPr>
        <p:spPr>
          <a:xfrm>
            <a:off x="11301500" y="6272300"/>
            <a:ext cx="731700" cy="39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1"/>
              </a:buClr>
              <a:buSzPts val="1700"/>
              <a:buFont typeface="Proxima Nova"/>
              <a:buNone/>
            </a:pPr>
            <a:fld id="{00000000-1234-1234-1234-123412341234}" type="slidenum">
              <a:rPr lang="en-US"/>
              <a:t>38</a:t>
            </a:fld>
            <a:endParaRPr>
              <a:solidFill>
                <a:schemeClr val="dk1"/>
              </a:solidFill>
            </a:endParaRPr>
          </a:p>
        </p:txBody>
      </p:sp>
      <p:pic>
        <p:nvPicPr>
          <p:cNvPr id="1989" name="Google Shape;1989;p33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63375" y="865675"/>
            <a:ext cx="10865251" cy="5406625"/>
          </a:xfrm>
          <a:prstGeom prst="rect">
            <a:avLst/>
          </a:prstGeom>
          <a:noFill/>
          <a:ln>
            <a:noFill/>
          </a:ln>
        </p:spPr>
      </p:pic>
      <p:sp>
        <p:nvSpPr>
          <p:cNvPr id="1990" name="Google Shape;1990;p330">
            <a:extLst>
              <a:ext uri="{C183D7F6-B498-43B3-948B-1728B52AA6E4}">
                <adec:decorative xmlns:adec="http://schemas.microsoft.com/office/drawing/2017/decorative" val="1"/>
              </a:ext>
            </a:extLst>
          </p:cNvPr>
          <p:cNvSpPr/>
          <p:nvPr/>
        </p:nvSpPr>
        <p:spPr>
          <a:xfrm>
            <a:off x="5322825" y="1820821"/>
            <a:ext cx="803700" cy="365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330">
            <a:extLst>
              <a:ext uri="{C183D7F6-B498-43B3-948B-1728B52AA6E4}">
                <adec:decorative xmlns:adec="http://schemas.microsoft.com/office/drawing/2017/decorative" val="1"/>
              </a:ext>
            </a:extLst>
          </p:cNvPr>
          <p:cNvSpPr/>
          <p:nvPr/>
        </p:nvSpPr>
        <p:spPr>
          <a:xfrm>
            <a:off x="2873385" y="4801454"/>
            <a:ext cx="4322700" cy="5574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330">
            <a:extLst>
              <a:ext uri="{C183D7F6-B498-43B3-948B-1728B52AA6E4}">
                <adec:decorative xmlns:adec="http://schemas.microsoft.com/office/drawing/2017/decorative" val="1"/>
              </a:ext>
            </a:extLst>
          </p:cNvPr>
          <p:cNvSpPr/>
          <p:nvPr/>
        </p:nvSpPr>
        <p:spPr>
          <a:xfrm>
            <a:off x="3921564" y="3487835"/>
            <a:ext cx="1884300" cy="10392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330" descr="&quot; &quot;"/>
          <p:cNvSpPr/>
          <p:nvPr/>
        </p:nvSpPr>
        <p:spPr>
          <a:xfrm>
            <a:off x="5965974" y="3328087"/>
            <a:ext cx="4609200" cy="13587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0"/>
                                        </p:tgtEl>
                                        <p:attrNameLst>
                                          <p:attrName>style.visibility</p:attrName>
                                        </p:attrNameLst>
                                      </p:cBhvr>
                                      <p:to>
                                        <p:strVal val="visible"/>
                                      </p:to>
                                    </p:set>
                                    <p:animEffect transition="in" filter="fade">
                                      <p:cBhvr>
                                        <p:cTn id="7" dur="1000"/>
                                        <p:tgtEl>
                                          <p:spTgt spid="19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1"/>
                                        </p:tgtEl>
                                        <p:attrNameLst>
                                          <p:attrName>style.visibility</p:attrName>
                                        </p:attrNameLst>
                                      </p:cBhvr>
                                      <p:to>
                                        <p:strVal val="visible"/>
                                      </p:to>
                                    </p:set>
                                    <p:animEffect transition="in" filter="fade">
                                      <p:cBhvr>
                                        <p:cTn id="12" dur="1000"/>
                                        <p:tgtEl>
                                          <p:spTgt spid="19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2"/>
                                        </p:tgtEl>
                                        <p:attrNameLst>
                                          <p:attrName>style.visibility</p:attrName>
                                        </p:attrNameLst>
                                      </p:cBhvr>
                                      <p:to>
                                        <p:strVal val="visible"/>
                                      </p:to>
                                    </p:set>
                                    <p:animEffect transition="in" filter="fade">
                                      <p:cBhvr>
                                        <p:cTn id="17" dur="1000"/>
                                        <p:tgtEl>
                                          <p:spTgt spid="199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33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800"/>
              <a:buFont typeface="Source Sans Pro"/>
              <a:buNone/>
            </a:pPr>
            <a:fld id="{00000000-1234-1234-1234-123412341234}" type="slidenum">
              <a:rPr lang="en-US"/>
              <a:t>39</a:t>
            </a:fld>
            <a:endParaRPr/>
          </a:p>
        </p:txBody>
      </p:sp>
      <p:sp>
        <p:nvSpPr>
          <p:cNvPr id="2000" name="Google Shape;2000;p331"/>
          <p:cNvSpPr txBox="1">
            <a:spLocks noGrp="1"/>
          </p:cNvSpPr>
          <p:nvPr>
            <p:ph type="title" idx="4294967295"/>
          </p:nvPr>
        </p:nvSpPr>
        <p:spPr>
          <a:xfrm>
            <a:off x="785525" y="283425"/>
            <a:ext cx="4921800" cy="1182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Sample Vendor Questions </a:t>
            </a:r>
            <a:endPar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1" name="Google Shape;2001;p331"/>
          <p:cNvSpPr txBox="1"/>
          <p:nvPr/>
        </p:nvSpPr>
        <p:spPr>
          <a:xfrm>
            <a:off x="625700" y="2554638"/>
            <a:ext cx="4921800" cy="2678100"/>
          </a:xfrm>
          <a:prstGeom prst="rect">
            <a:avLst/>
          </a:prstGeom>
          <a:solidFill>
            <a:schemeClr val="lt2"/>
          </a:solidFill>
          <a:ln>
            <a:noFill/>
          </a:ln>
        </p:spPr>
        <p:txBody>
          <a:bodyPr spcFirstLastPara="1" wrap="square" lIns="91425" tIns="91425" rIns="91425" bIns="91425" anchor="t" anchorCtr="0">
            <a:spAutoFit/>
          </a:bodyPr>
          <a:lstStyle/>
          <a:p>
            <a:pPr marL="88900" lvl="0" indent="0" algn="ctr" rtl="0">
              <a:lnSpc>
                <a:spcPct val="115000"/>
              </a:lnSpc>
              <a:spcBef>
                <a:spcPts val="0"/>
              </a:spcBef>
              <a:spcAft>
                <a:spcPts val="0"/>
              </a:spcAft>
              <a:buNone/>
            </a:pPr>
            <a:endParaRPr sz="2400">
              <a:solidFill>
                <a:schemeClr val="dk1"/>
              </a:solidFill>
              <a:highlight>
                <a:srgbClr val="EDEBE9"/>
              </a:highlight>
              <a:latin typeface="Libre Franklin"/>
              <a:ea typeface="Libre Franklin"/>
              <a:cs typeface="Libre Franklin"/>
              <a:sym typeface="Libre Franklin"/>
            </a:endParaRPr>
          </a:p>
          <a:p>
            <a:pPr marL="88900" lvl="0" indent="0" algn="ctr" rtl="0">
              <a:lnSpc>
                <a:spcPct val="115000"/>
              </a:lnSpc>
              <a:spcBef>
                <a:spcPts val="0"/>
              </a:spcBef>
              <a:spcAft>
                <a:spcPts val="0"/>
              </a:spcAft>
              <a:buNone/>
            </a:pPr>
            <a:r>
              <a:rPr lang="en-US" sz="2400">
                <a:solidFill>
                  <a:schemeClr val="dk1"/>
                </a:solidFill>
                <a:highlight>
                  <a:srgbClr val="EDEBE9"/>
                </a:highlight>
                <a:latin typeface="Libre Franklin"/>
                <a:ea typeface="Libre Franklin"/>
                <a:cs typeface="Libre Franklin"/>
                <a:sym typeface="Libre Franklin"/>
              </a:rPr>
              <a:t>​</a:t>
            </a:r>
            <a:r>
              <a:rPr lang="en-US" sz="2400">
                <a:solidFill>
                  <a:srgbClr val="102649"/>
                </a:solidFill>
                <a:highlight>
                  <a:srgbClr val="EDEBE9"/>
                </a:highlight>
                <a:latin typeface="Libre Franklin"/>
                <a:ea typeface="Libre Franklin"/>
                <a:cs typeface="Libre Franklin"/>
                <a:sym typeface="Libre Franklin"/>
              </a:rPr>
              <a:t>Includes possible questions to guide conversations with vendors to ensure resources meet local needs</a:t>
            </a:r>
            <a:endParaRPr sz="2400">
              <a:solidFill>
                <a:srgbClr val="102649"/>
              </a:solidFill>
              <a:highlight>
                <a:srgbClr val="EDEBE9"/>
              </a:highlight>
              <a:latin typeface="Libre Franklin"/>
              <a:ea typeface="Libre Franklin"/>
              <a:cs typeface="Libre Franklin"/>
              <a:sym typeface="Libre Franklin"/>
            </a:endParaRPr>
          </a:p>
          <a:p>
            <a:pPr marL="88900" lvl="0" indent="0" algn="ctr" rtl="0">
              <a:lnSpc>
                <a:spcPct val="115000"/>
              </a:lnSpc>
              <a:spcBef>
                <a:spcPts val="0"/>
              </a:spcBef>
              <a:spcAft>
                <a:spcPts val="0"/>
              </a:spcAft>
              <a:buNone/>
            </a:pPr>
            <a:endParaRPr sz="2400">
              <a:solidFill>
                <a:srgbClr val="102649"/>
              </a:solidFill>
              <a:highlight>
                <a:srgbClr val="EDEBE9"/>
              </a:highlight>
              <a:latin typeface="Libre Franklin"/>
              <a:ea typeface="Libre Franklin"/>
              <a:cs typeface="Libre Franklin"/>
              <a:sym typeface="Libre Franklin"/>
            </a:endParaRPr>
          </a:p>
        </p:txBody>
      </p:sp>
      <p:pic>
        <p:nvPicPr>
          <p:cNvPr id="2002" name="Google Shape;2002;p331" descr="screenshot of page 1 from the Sample Vendor Questions for Reading and Writing "/>
          <p:cNvPicPr preferRelativeResize="0"/>
          <p:nvPr/>
        </p:nvPicPr>
        <p:blipFill>
          <a:blip r:embed="rId3">
            <a:alphaModFix/>
          </a:blip>
          <a:stretch>
            <a:fillRect/>
          </a:stretch>
        </p:blipFill>
        <p:spPr>
          <a:xfrm>
            <a:off x="5932375" y="426575"/>
            <a:ext cx="5949175" cy="60048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pic>
        <p:nvPicPr>
          <p:cNvPr id="1676" name="Google Shape;1676;p296" descr="Screenshot of visual highlighting four key actions for improving Tier 1 instruction including creating a common instructional vision, providing access to a strong local curriculum supported by high-quality instructional resources, engaging in high-quality professional learning and providing high-quality instruction. "/>
          <p:cNvPicPr preferRelativeResize="0"/>
          <p:nvPr/>
        </p:nvPicPr>
        <p:blipFill rotWithShape="1">
          <a:blip r:embed="rId3">
            <a:alphaModFix/>
          </a:blip>
          <a:srcRect/>
          <a:stretch/>
        </p:blipFill>
        <p:spPr>
          <a:xfrm>
            <a:off x="814612" y="299725"/>
            <a:ext cx="10562776" cy="5086075"/>
          </a:xfrm>
          <a:prstGeom prst="rect">
            <a:avLst/>
          </a:prstGeom>
          <a:noFill/>
          <a:ln>
            <a:noFill/>
          </a:ln>
        </p:spPr>
      </p:pic>
      <p:sp>
        <p:nvSpPr>
          <p:cNvPr id="1677" name="Google Shape;1677;p296" descr="&quot; &quot;"/>
          <p:cNvSpPr/>
          <p:nvPr/>
        </p:nvSpPr>
        <p:spPr>
          <a:xfrm>
            <a:off x="1716050" y="1942025"/>
            <a:ext cx="3561900" cy="713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hidden="1">
            <a:extLst>
              <a:ext uri="{FF2B5EF4-FFF2-40B4-BE49-F238E27FC236}">
                <a16:creationId xmlns:a16="http://schemas.microsoft.com/office/drawing/2014/main" id="{72BE7CCB-939F-1661-EBB8-4263950DC48B}"/>
              </a:ext>
            </a:extLst>
          </p:cNvPr>
          <p:cNvSpPr>
            <a:spLocks noGrp="1"/>
          </p:cNvSpPr>
          <p:nvPr>
            <p:ph type="title"/>
          </p:nvPr>
        </p:nvSpPr>
        <p:spPr/>
        <p:txBody>
          <a:bodyPr/>
          <a:lstStyle/>
          <a:p>
            <a:r>
              <a:rPr lang="en-US" dirty="0"/>
              <a:t>Strengthening Tier 1 Instruction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332"/>
          <p:cNvSpPr txBox="1">
            <a:spLocks noGrp="1"/>
          </p:cNvSpPr>
          <p:nvPr>
            <p:ph type="title"/>
          </p:nvPr>
        </p:nvSpPr>
        <p:spPr>
          <a:xfrm>
            <a:off x="838200" y="1772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HQIR Evaluation: Stakeholder Input</a:t>
            </a:r>
            <a:endParaRPr/>
          </a:p>
        </p:txBody>
      </p:sp>
      <p:sp>
        <p:nvSpPr>
          <p:cNvPr id="2009" name="Google Shape;2009;p332"/>
          <p:cNvSpPr txBox="1">
            <a:spLocks noGrp="1"/>
          </p:cNvSpPr>
          <p:nvPr>
            <p:ph type="body" idx="1"/>
          </p:nvPr>
        </p:nvSpPr>
        <p:spPr>
          <a:xfrm>
            <a:off x="838200" y="1495050"/>
            <a:ext cx="10515600" cy="3867900"/>
          </a:xfrm>
          <a:prstGeom prst="rect">
            <a:avLst/>
          </a:prstGeom>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ts val="1800"/>
              <a:buChar char="•"/>
            </a:pPr>
            <a:r>
              <a:rPr lang="en-US"/>
              <a:t>Create opportunities for stakeholders to provide input on the potential HQIRs</a:t>
            </a:r>
            <a:endParaRPr/>
          </a:p>
          <a:p>
            <a:pPr marL="914400" lvl="1" indent="-342900" algn="l" rtl="0">
              <a:lnSpc>
                <a:spcPct val="100000"/>
              </a:lnSpc>
              <a:spcBef>
                <a:spcPts val="1000"/>
              </a:spcBef>
              <a:spcAft>
                <a:spcPts val="0"/>
              </a:spcAft>
              <a:buSzPts val="1800"/>
              <a:buChar char="•"/>
            </a:pPr>
            <a:r>
              <a:rPr lang="en-US"/>
              <a:t>Should include teachers, parents/community members, students and SBDM/BOE</a:t>
            </a:r>
            <a:endParaRPr/>
          </a:p>
          <a:p>
            <a:pPr marL="457200" lvl="0" indent="-342900" algn="l" rtl="0">
              <a:lnSpc>
                <a:spcPct val="100000"/>
              </a:lnSpc>
              <a:spcBef>
                <a:spcPts val="1000"/>
              </a:spcBef>
              <a:spcAft>
                <a:spcPts val="0"/>
              </a:spcAft>
              <a:buSzPts val="1800"/>
              <a:buChar char="•"/>
            </a:pPr>
            <a:r>
              <a:rPr lang="en-US"/>
              <a:t>Having “full” samples available for review</a:t>
            </a:r>
            <a:endParaRPr/>
          </a:p>
          <a:p>
            <a:pPr marL="457200" lvl="0" indent="-342900" algn="l" rtl="0">
              <a:lnSpc>
                <a:spcPct val="100000"/>
              </a:lnSpc>
              <a:spcBef>
                <a:spcPts val="1000"/>
              </a:spcBef>
              <a:spcAft>
                <a:spcPts val="1000"/>
              </a:spcAft>
              <a:buSzPts val="1800"/>
              <a:buChar char="•"/>
            </a:pPr>
            <a:r>
              <a:rPr lang="en-US"/>
              <a:t>Support input with guide/guidance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9">
                                            <p:txEl>
                                              <p:pRg st="0" end="0"/>
                                            </p:txEl>
                                          </p:spTgt>
                                        </p:tgtEl>
                                        <p:attrNameLst>
                                          <p:attrName>style.visibility</p:attrName>
                                        </p:attrNameLst>
                                      </p:cBhvr>
                                      <p:to>
                                        <p:strVal val="visible"/>
                                      </p:to>
                                    </p:set>
                                    <p:animEffect transition="in" filter="fade">
                                      <p:cBhvr>
                                        <p:cTn id="7" dur="1000"/>
                                        <p:tgtEl>
                                          <p:spTgt spid="20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9">
                                            <p:txEl>
                                              <p:pRg st="1" end="1"/>
                                            </p:txEl>
                                          </p:spTgt>
                                        </p:tgtEl>
                                        <p:attrNameLst>
                                          <p:attrName>style.visibility</p:attrName>
                                        </p:attrNameLst>
                                      </p:cBhvr>
                                      <p:to>
                                        <p:strVal val="visible"/>
                                      </p:to>
                                    </p:set>
                                    <p:animEffect transition="in" filter="fade">
                                      <p:cBhvr>
                                        <p:cTn id="12" dur="1000"/>
                                        <p:tgtEl>
                                          <p:spTgt spid="20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09">
                                            <p:txEl>
                                              <p:pRg st="2" end="2"/>
                                            </p:txEl>
                                          </p:spTgt>
                                        </p:tgtEl>
                                        <p:attrNameLst>
                                          <p:attrName>style.visibility</p:attrName>
                                        </p:attrNameLst>
                                      </p:cBhvr>
                                      <p:to>
                                        <p:strVal val="visible"/>
                                      </p:to>
                                    </p:set>
                                    <p:animEffect transition="in" filter="fade">
                                      <p:cBhvr>
                                        <p:cTn id="17" dur="1000"/>
                                        <p:tgtEl>
                                          <p:spTgt spid="20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9">
                                            <p:txEl>
                                              <p:pRg st="3" end="3"/>
                                            </p:txEl>
                                          </p:spTgt>
                                        </p:tgtEl>
                                        <p:attrNameLst>
                                          <p:attrName>style.visibility</p:attrName>
                                        </p:attrNameLst>
                                      </p:cBhvr>
                                      <p:to>
                                        <p:strVal val="visible"/>
                                      </p:to>
                                    </p:set>
                                    <p:animEffect transition="in" filter="fade">
                                      <p:cBhvr>
                                        <p:cTn id="22" dur="1000"/>
                                        <p:tgtEl>
                                          <p:spTgt spid="20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333"/>
          <p:cNvSpPr txBox="1">
            <a:spLocks noGrp="1"/>
          </p:cNvSpPr>
          <p:nvPr>
            <p:ph type="title"/>
          </p:nvPr>
        </p:nvSpPr>
        <p:spPr>
          <a:xfrm>
            <a:off x="838200" y="186022"/>
            <a:ext cx="10515600" cy="95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Local Selection Process </a:t>
            </a:r>
            <a:endParaRPr/>
          </a:p>
        </p:txBody>
      </p:sp>
      <p:sp>
        <p:nvSpPr>
          <p:cNvPr id="2016" name="Google Shape;2016;p333" descr="1. Determine Selection Criteria  2. Identify potential HQIRs  3. Evaluate potential HQIRs  4. Select HQIRs (highlighted)"/>
          <p:cNvSpPr txBox="1">
            <a:spLocks noGrp="1"/>
          </p:cNvSpPr>
          <p:nvPr>
            <p:ph type="body" idx="1"/>
          </p:nvPr>
        </p:nvSpPr>
        <p:spPr>
          <a:xfrm>
            <a:off x="838200" y="1143025"/>
            <a:ext cx="10515600" cy="4550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800"/>
              <a:buNone/>
            </a:pPr>
            <a:endParaRPr sz="800" dirty="0"/>
          </a:p>
          <a:p>
            <a:pPr marL="228600" lvl="0" indent="0" algn="l" rtl="0">
              <a:lnSpc>
                <a:spcPct val="100000"/>
              </a:lnSpc>
              <a:spcBef>
                <a:spcPts val="1000"/>
              </a:spcBef>
              <a:spcAft>
                <a:spcPts val="0"/>
              </a:spcAft>
              <a:buNone/>
            </a:pPr>
            <a:endParaRPr dirty="0"/>
          </a:p>
          <a:p>
            <a:pPr marL="0" lvl="0" indent="0" algn="l" rtl="0">
              <a:lnSpc>
                <a:spcPct val="90000"/>
              </a:lnSpc>
              <a:spcBef>
                <a:spcPts val="1000"/>
              </a:spcBef>
              <a:spcAft>
                <a:spcPts val="0"/>
              </a:spcAft>
              <a:buClr>
                <a:srgbClr val="102649"/>
              </a:buClr>
              <a:buSzPts val="2800"/>
              <a:buNone/>
            </a:pPr>
            <a:endParaRPr b="1" dirty="0"/>
          </a:p>
        </p:txBody>
      </p:sp>
      <p:grpSp>
        <p:nvGrpSpPr>
          <p:cNvPr id="2017" name="Google Shape;2017;p333">
            <a:extLst>
              <a:ext uri="{C183D7F6-B498-43B3-948B-1728B52AA6E4}">
                <adec:decorative xmlns:adec="http://schemas.microsoft.com/office/drawing/2017/decorative" val="1"/>
              </a:ext>
            </a:extLst>
          </p:cNvPr>
          <p:cNvGrpSpPr/>
          <p:nvPr/>
        </p:nvGrpSpPr>
        <p:grpSpPr>
          <a:xfrm>
            <a:off x="1616360" y="2192961"/>
            <a:ext cx="2471938" cy="2471938"/>
            <a:chOff x="1212300" y="1644762"/>
            <a:chExt cx="1854000" cy="1854000"/>
          </a:xfrm>
        </p:grpSpPr>
        <p:sp>
          <p:nvSpPr>
            <p:cNvPr id="2018" name="Google Shape;2018;p333"/>
            <p:cNvSpPr/>
            <p:nvPr/>
          </p:nvSpPr>
          <p:spPr>
            <a:xfrm>
              <a:off x="1212300" y="1644762"/>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2019" name="Google Shape;2019;p333"/>
            <p:cNvSpPr txBox="1"/>
            <p:nvPr/>
          </p:nvSpPr>
          <p:spPr>
            <a:xfrm>
              <a:off x="1494000" y="2114755"/>
              <a:ext cx="1290600" cy="7179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dirty="0">
                  <a:solidFill>
                    <a:srgbClr val="FFFFFF"/>
                  </a:solidFill>
                  <a:latin typeface="Lato"/>
                  <a:ea typeface="Lato"/>
                  <a:cs typeface="Lato"/>
                  <a:sym typeface="Lato"/>
                </a:rPr>
                <a:t>Determine Selection Criteria</a:t>
              </a:r>
              <a:endParaRPr sz="1700" b="1" dirty="0">
                <a:solidFill>
                  <a:srgbClr val="FFFFFF"/>
                </a:solidFill>
                <a:latin typeface="Lato"/>
                <a:ea typeface="Lato"/>
                <a:cs typeface="Lato"/>
                <a:sym typeface="Lato"/>
              </a:endParaRPr>
            </a:p>
          </p:txBody>
        </p:sp>
      </p:grpSp>
      <p:grpSp>
        <p:nvGrpSpPr>
          <p:cNvPr id="2020" name="Google Shape;2020;p333">
            <a:extLst>
              <a:ext uri="{C183D7F6-B498-43B3-948B-1728B52AA6E4}">
                <adec:decorative xmlns:adec="http://schemas.microsoft.com/office/drawing/2017/decorative" val="1"/>
              </a:ext>
            </a:extLst>
          </p:cNvPr>
          <p:cNvGrpSpPr/>
          <p:nvPr/>
        </p:nvGrpSpPr>
        <p:grpSpPr>
          <a:xfrm>
            <a:off x="3778708" y="2192961"/>
            <a:ext cx="2471938" cy="2471938"/>
            <a:chOff x="2834102" y="1644762"/>
            <a:chExt cx="1854000" cy="1854000"/>
          </a:xfrm>
        </p:grpSpPr>
        <p:sp>
          <p:nvSpPr>
            <p:cNvPr id="2021" name="Google Shape;2021;p333"/>
            <p:cNvSpPr/>
            <p:nvPr/>
          </p:nvSpPr>
          <p:spPr>
            <a:xfrm>
              <a:off x="2834102" y="1644762"/>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2022" name="Google Shape;2022;p333"/>
            <p:cNvSpPr txBox="1"/>
            <p:nvPr/>
          </p:nvSpPr>
          <p:spPr>
            <a:xfrm>
              <a:off x="3142502" y="2311050"/>
              <a:ext cx="1290600" cy="5214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Identify Potential HQIRs </a:t>
              </a:r>
              <a:endParaRPr sz="1700" b="1">
                <a:solidFill>
                  <a:srgbClr val="FFFFFF"/>
                </a:solidFill>
                <a:latin typeface="Lato"/>
                <a:ea typeface="Lato"/>
                <a:cs typeface="Lato"/>
                <a:sym typeface="Lato"/>
              </a:endParaRPr>
            </a:p>
          </p:txBody>
        </p:sp>
      </p:grpSp>
      <p:sp>
        <p:nvSpPr>
          <p:cNvPr id="2023" name="Google Shape;2023;p333">
            <a:extLst>
              <a:ext uri="{C183D7F6-B498-43B3-948B-1728B52AA6E4}">
                <adec:decorative xmlns:adec="http://schemas.microsoft.com/office/drawing/2017/decorative" val="1"/>
              </a:ext>
            </a:extLst>
          </p:cNvPr>
          <p:cNvSpPr txBox="1"/>
          <p:nvPr/>
        </p:nvSpPr>
        <p:spPr>
          <a:xfrm>
            <a:off x="2330675" y="1792750"/>
            <a:ext cx="771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grpSp>
        <p:nvGrpSpPr>
          <p:cNvPr id="2024" name="Google Shape;2024;p333">
            <a:extLst>
              <a:ext uri="{C183D7F6-B498-43B3-948B-1728B52AA6E4}">
                <adec:decorative xmlns:adec="http://schemas.microsoft.com/office/drawing/2017/decorative" val="1"/>
              </a:ext>
            </a:extLst>
          </p:cNvPr>
          <p:cNvGrpSpPr/>
          <p:nvPr/>
        </p:nvGrpSpPr>
        <p:grpSpPr>
          <a:xfrm>
            <a:off x="5941057" y="2192947"/>
            <a:ext cx="2471938" cy="2471938"/>
            <a:chOff x="4455905" y="1644751"/>
            <a:chExt cx="1854000" cy="1854000"/>
          </a:xfrm>
        </p:grpSpPr>
        <p:sp>
          <p:nvSpPr>
            <p:cNvPr id="2025" name="Google Shape;2025;p333"/>
            <p:cNvSpPr/>
            <p:nvPr/>
          </p:nvSpPr>
          <p:spPr>
            <a:xfrm>
              <a:off x="4455905" y="1644751"/>
              <a:ext cx="1854000" cy="1854000"/>
            </a:xfrm>
            <a:prstGeom prst="ellipse">
              <a:avLst/>
            </a:prstGeom>
            <a:solidFill>
              <a:srgbClr val="0C8148"/>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2026" name="Google Shape;2026;p333"/>
            <p:cNvSpPr txBox="1"/>
            <p:nvPr/>
          </p:nvSpPr>
          <p:spPr>
            <a:xfrm>
              <a:off x="4764300" y="2311040"/>
              <a:ext cx="1290600" cy="5214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Evaluate Potential HQIRs </a:t>
              </a:r>
              <a:endParaRPr sz="1700" b="1">
                <a:solidFill>
                  <a:srgbClr val="FFFFFF"/>
                </a:solidFill>
                <a:latin typeface="Lato"/>
                <a:ea typeface="Lato"/>
                <a:cs typeface="Lato"/>
                <a:sym typeface="Lato"/>
              </a:endParaRPr>
            </a:p>
          </p:txBody>
        </p:sp>
      </p:grpSp>
      <p:grpSp>
        <p:nvGrpSpPr>
          <p:cNvPr id="2027" name="Google Shape;2027;p333">
            <a:extLst>
              <a:ext uri="{C183D7F6-B498-43B3-948B-1728B52AA6E4}">
                <adec:decorative xmlns:adec="http://schemas.microsoft.com/office/drawing/2017/decorative" val="1"/>
              </a:ext>
            </a:extLst>
          </p:cNvPr>
          <p:cNvGrpSpPr/>
          <p:nvPr/>
        </p:nvGrpSpPr>
        <p:grpSpPr>
          <a:xfrm>
            <a:off x="8103406" y="2192947"/>
            <a:ext cx="2471938" cy="2471938"/>
            <a:chOff x="6077707" y="1644751"/>
            <a:chExt cx="1854000" cy="1854000"/>
          </a:xfrm>
        </p:grpSpPr>
        <p:sp>
          <p:nvSpPr>
            <p:cNvPr id="2028" name="Google Shape;2028;p333"/>
            <p:cNvSpPr/>
            <p:nvPr/>
          </p:nvSpPr>
          <p:spPr>
            <a:xfrm>
              <a:off x="6077707" y="1644751"/>
              <a:ext cx="1854000" cy="1854000"/>
            </a:xfrm>
            <a:prstGeom prst="ellipse">
              <a:avLst/>
            </a:prstGeom>
            <a:solidFill>
              <a:srgbClr val="FBCB43"/>
            </a:solidFill>
            <a:ln w="28575" cap="flat" cmpd="sng">
              <a:solidFill>
                <a:srgbClr val="65F0A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2029" name="Google Shape;2029;p333"/>
            <p:cNvSpPr txBox="1"/>
            <p:nvPr/>
          </p:nvSpPr>
          <p:spPr>
            <a:xfrm>
              <a:off x="6386100" y="2311040"/>
              <a:ext cx="1290600" cy="521400"/>
            </a:xfrm>
            <a:prstGeom prst="rect">
              <a:avLst/>
            </a:prstGeom>
            <a:solidFill>
              <a:srgbClr val="FBCB43"/>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700" b="1">
                  <a:solidFill>
                    <a:srgbClr val="FFFFFF"/>
                  </a:solidFill>
                  <a:latin typeface="Lato"/>
                  <a:ea typeface="Lato"/>
                  <a:cs typeface="Lato"/>
                  <a:sym typeface="Lato"/>
                </a:rPr>
                <a:t>Select HQIRs</a:t>
              </a:r>
              <a:endParaRPr sz="1700" b="1">
                <a:solidFill>
                  <a:srgbClr val="FFFFFF"/>
                </a:solidFill>
                <a:latin typeface="Lato"/>
                <a:ea typeface="Lato"/>
                <a:cs typeface="Lato"/>
                <a:sym typeface="Lato"/>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035" name="Google Shape;2035;p334"/>
          <p:cNvSpPr txBox="1">
            <a:spLocks noGrp="1"/>
          </p:cNvSpPr>
          <p:nvPr>
            <p:ph type="title"/>
          </p:nvPr>
        </p:nvSpPr>
        <p:spPr>
          <a:xfrm>
            <a:off x="838200" y="186022"/>
            <a:ext cx="10515600" cy="95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Local Selection Process </a:t>
            </a:r>
            <a:endParaRPr/>
          </a:p>
        </p:txBody>
      </p:sp>
      <p:sp>
        <p:nvSpPr>
          <p:cNvPr id="2036" name="Google Shape;2036;p334"/>
          <p:cNvSpPr txBox="1">
            <a:spLocks noGrp="1"/>
          </p:cNvSpPr>
          <p:nvPr>
            <p:ph type="body" idx="1"/>
          </p:nvPr>
        </p:nvSpPr>
        <p:spPr>
          <a:xfrm>
            <a:off x="838200" y="1314675"/>
            <a:ext cx="10020900" cy="4254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800"/>
              <a:buNone/>
            </a:pPr>
            <a:endParaRPr sz="800"/>
          </a:p>
          <a:p>
            <a:pPr marL="0" lvl="0" indent="0" algn="l" rtl="0">
              <a:lnSpc>
                <a:spcPct val="90000"/>
              </a:lnSpc>
              <a:spcBef>
                <a:spcPts val="1000"/>
              </a:spcBef>
              <a:spcAft>
                <a:spcPts val="0"/>
              </a:spcAft>
              <a:buClr>
                <a:srgbClr val="102649"/>
              </a:buClr>
              <a:buSzPts val="2800"/>
              <a:buNone/>
            </a:pPr>
            <a:r>
              <a:rPr lang="en-US"/>
              <a:t>Within the frame of what has been shared today, what is one thing your district has done well when selecting resources in the past </a:t>
            </a:r>
            <a:r>
              <a:rPr lang="en-US" b="1" i="1" u="sng"/>
              <a:t>or</a:t>
            </a:r>
            <a:r>
              <a:rPr lang="en-US"/>
              <a:t> what is one thing you might consider doing differently now?</a:t>
            </a:r>
            <a:endParaRPr/>
          </a:p>
          <a:p>
            <a:pPr marL="0" lvl="0" indent="0" algn="l" rtl="0">
              <a:lnSpc>
                <a:spcPct val="90000"/>
              </a:lnSpc>
              <a:spcBef>
                <a:spcPts val="1000"/>
              </a:spcBef>
              <a:spcAft>
                <a:spcPts val="0"/>
              </a:spcAft>
              <a:buClr>
                <a:srgbClr val="102649"/>
              </a:buClr>
              <a:buSzPts val="2800"/>
              <a:buNone/>
            </a:pPr>
            <a:endParaRPr b="1"/>
          </a:p>
        </p:txBody>
      </p:sp>
      <p:pic>
        <p:nvPicPr>
          <p:cNvPr id="2037" name="Google Shape;2037;p334" descr="Screenshot of the 4-step local adoption process"/>
          <p:cNvPicPr preferRelativeResize="0"/>
          <p:nvPr/>
        </p:nvPicPr>
        <p:blipFill>
          <a:blip r:embed="rId3">
            <a:alphaModFix/>
          </a:blip>
          <a:stretch>
            <a:fillRect/>
          </a:stretch>
        </p:blipFill>
        <p:spPr>
          <a:xfrm>
            <a:off x="2574725" y="3407200"/>
            <a:ext cx="6972100" cy="2087050"/>
          </a:xfrm>
          <a:prstGeom prst="rect">
            <a:avLst/>
          </a:prstGeom>
          <a:noFill/>
          <a:ln>
            <a:noFill/>
          </a:ln>
        </p:spPr>
      </p:pic>
      <p:pic>
        <p:nvPicPr>
          <p:cNvPr id="2038" name="Google Shape;2038;p33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798125" y="78425"/>
            <a:ext cx="1880800" cy="1172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Google Shape;2044;p335"/>
          <p:cNvSpPr txBox="1">
            <a:spLocks noGrp="1"/>
          </p:cNvSpPr>
          <p:nvPr>
            <p:ph type="title"/>
          </p:nvPr>
        </p:nvSpPr>
        <p:spPr>
          <a:xfrm>
            <a:off x="838200" y="289925"/>
            <a:ext cx="10515600" cy="110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200"/>
              <a:t>Recommended Next Steps </a:t>
            </a:r>
            <a:endParaRPr sz="4200"/>
          </a:p>
        </p:txBody>
      </p:sp>
      <p:sp>
        <p:nvSpPr>
          <p:cNvPr id="2045" name="Google Shape;2045;p335"/>
          <p:cNvSpPr txBox="1">
            <a:spLocks noGrp="1"/>
          </p:cNvSpPr>
          <p:nvPr>
            <p:ph type="body" idx="1"/>
          </p:nvPr>
        </p:nvSpPr>
        <p:spPr>
          <a:xfrm>
            <a:off x="838200" y="1948275"/>
            <a:ext cx="5984700" cy="3225900"/>
          </a:xfrm>
          <a:prstGeom prst="rect">
            <a:avLst/>
          </a:prstGeom>
        </p:spPr>
        <p:txBody>
          <a:bodyPr spcFirstLastPara="1" wrap="square" lIns="91425" tIns="45700" rIns="91425" bIns="45700" anchor="t" anchorCtr="0">
            <a:normAutofit lnSpcReduction="10000"/>
          </a:bodyPr>
          <a:lstStyle/>
          <a:p>
            <a:pPr marL="457200" lvl="0" indent="-342900" algn="l" rtl="0">
              <a:lnSpc>
                <a:spcPct val="100000"/>
              </a:lnSpc>
              <a:spcBef>
                <a:spcPts val="1000"/>
              </a:spcBef>
              <a:spcAft>
                <a:spcPts val="0"/>
              </a:spcAft>
              <a:buSzPts val="1800"/>
              <a:buAutoNum type="arabicPeriod"/>
            </a:pPr>
            <a:r>
              <a:rPr lang="en-US"/>
              <a:t>Develop a communication plan. </a:t>
            </a:r>
            <a:endParaRPr/>
          </a:p>
          <a:p>
            <a:pPr marL="457200" lvl="0" indent="-342900" algn="l" rtl="0">
              <a:lnSpc>
                <a:spcPct val="100000"/>
              </a:lnSpc>
              <a:spcBef>
                <a:spcPts val="1000"/>
              </a:spcBef>
              <a:spcAft>
                <a:spcPts val="0"/>
              </a:spcAft>
              <a:buSzPts val="1800"/>
              <a:buAutoNum type="arabicPeriod"/>
            </a:pPr>
            <a:r>
              <a:rPr lang="en-US"/>
              <a:t>Establish a district curriculum team.</a:t>
            </a:r>
            <a:endParaRPr/>
          </a:p>
          <a:p>
            <a:pPr marL="457200" lvl="0" indent="-342900" algn="l" rtl="0">
              <a:lnSpc>
                <a:spcPct val="100000"/>
              </a:lnSpc>
              <a:spcBef>
                <a:spcPts val="1000"/>
              </a:spcBef>
              <a:spcAft>
                <a:spcPts val="0"/>
              </a:spcAft>
              <a:buSzPts val="1800"/>
              <a:buAutoNum type="arabicPeriod"/>
            </a:pPr>
            <a:r>
              <a:rPr lang="en-US"/>
              <a:t>Draft R/W instructional vision. </a:t>
            </a:r>
            <a:endParaRPr/>
          </a:p>
          <a:p>
            <a:pPr marL="457200" lvl="0" indent="-342900" algn="l" rtl="0">
              <a:lnSpc>
                <a:spcPct val="100000"/>
              </a:lnSpc>
              <a:spcBef>
                <a:spcPts val="1000"/>
              </a:spcBef>
              <a:spcAft>
                <a:spcPts val="1000"/>
              </a:spcAft>
              <a:buSzPts val="1800"/>
              <a:buAutoNum type="arabicPeriod"/>
            </a:pPr>
            <a:r>
              <a:rPr lang="en-US"/>
              <a:t>Follow the four-step adoption process.</a:t>
            </a:r>
            <a:endParaRPr/>
          </a:p>
        </p:txBody>
      </p:sp>
      <p:sp>
        <p:nvSpPr>
          <p:cNvPr id="2046" name="Google Shape;2046;p335"/>
          <p:cNvSpPr txBox="1">
            <a:spLocks noGrp="1"/>
          </p:cNvSpPr>
          <p:nvPr>
            <p:ph type="body" idx="2"/>
          </p:nvPr>
        </p:nvSpPr>
        <p:spPr>
          <a:xfrm>
            <a:off x="7495300" y="2404725"/>
            <a:ext cx="3620400" cy="23130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1100"/>
              <a:buFont typeface="Arial"/>
              <a:buNone/>
            </a:pPr>
            <a:r>
              <a:rPr lang="en-US"/>
              <a:t>Clear &amp; Inclusive</a:t>
            </a:r>
            <a:endParaRPr/>
          </a:p>
          <a:p>
            <a:pPr marL="0" lvl="0" indent="0" algn="l" rtl="0">
              <a:lnSpc>
                <a:spcPct val="100000"/>
              </a:lnSpc>
              <a:spcBef>
                <a:spcPts val="1000"/>
              </a:spcBef>
              <a:spcAft>
                <a:spcPts val="0"/>
              </a:spcAft>
              <a:buClr>
                <a:schemeClr val="dk1"/>
              </a:buClr>
              <a:buSzPts val="1100"/>
              <a:buFont typeface="Arial"/>
              <a:buNone/>
            </a:pPr>
            <a:r>
              <a:rPr lang="en-US"/>
              <a:t>Collaborative &amp; Committed</a:t>
            </a:r>
            <a:endParaRPr/>
          </a:p>
          <a:p>
            <a:pPr marL="0" lvl="0" indent="0" algn="l" rtl="0">
              <a:lnSpc>
                <a:spcPct val="100000"/>
              </a:lnSpc>
              <a:spcBef>
                <a:spcPts val="1000"/>
              </a:spcBef>
              <a:spcAft>
                <a:spcPts val="1000"/>
              </a:spcAft>
              <a:buClr>
                <a:schemeClr val="dk1"/>
              </a:buClr>
              <a:buSzPts val="1100"/>
              <a:buFont typeface="Arial"/>
              <a:buNone/>
            </a:pPr>
            <a:r>
              <a:rPr lang="en-US"/>
              <a:t>Strategic &amp; Aligned</a:t>
            </a:r>
            <a:endParaRPr/>
          </a:p>
        </p:txBody>
      </p:sp>
      <p:pic>
        <p:nvPicPr>
          <p:cNvPr id="2047" name="Google Shape;2047;p3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997300" y="123925"/>
            <a:ext cx="2031975" cy="20319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pic>
        <p:nvPicPr>
          <p:cNvPr id="2053" name="Google Shape;2053;p336" descr="Screenshot of visual highlighting four key actions for improving Tier 1 instruction including creating a common instructional vision, providing access to a strong local curriculum supported by high-quality instructional resources, engaging in high-quality professional learning and providing high-quality instruction. "/>
          <p:cNvPicPr preferRelativeResize="0"/>
          <p:nvPr/>
        </p:nvPicPr>
        <p:blipFill rotWithShape="1">
          <a:blip r:embed="rId3">
            <a:alphaModFix/>
          </a:blip>
          <a:srcRect/>
          <a:stretch/>
        </p:blipFill>
        <p:spPr>
          <a:xfrm>
            <a:off x="814612" y="299725"/>
            <a:ext cx="10562776" cy="5086075"/>
          </a:xfrm>
          <a:prstGeom prst="rect">
            <a:avLst/>
          </a:prstGeom>
          <a:noFill/>
          <a:ln>
            <a:noFill/>
          </a:ln>
        </p:spPr>
      </p:pic>
      <p:sp>
        <p:nvSpPr>
          <p:cNvPr id="2054" name="Google Shape;2054;p336">
            <a:extLst>
              <a:ext uri="{C183D7F6-B498-43B3-948B-1728B52AA6E4}">
                <adec:decorative xmlns:adec="http://schemas.microsoft.com/office/drawing/2017/decorative" val="1"/>
              </a:ext>
            </a:extLst>
          </p:cNvPr>
          <p:cNvSpPr/>
          <p:nvPr/>
        </p:nvSpPr>
        <p:spPr>
          <a:xfrm>
            <a:off x="4025600" y="1906850"/>
            <a:ext cx="3345300" cy="8700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hidden="1">
            <a:extLst>
              <a:ext uri="{FF2B5EF4-FFF2-40B4-BE49-F238E27FC236}">
                <a16:creationId xmlns:a16="http://schemas.microsoft.com/office/drawing/2014/main" id="{AE294B13-E275-3F5B-A79D-9188964231E1}"/>
              </a:ext>
            </a:extLst>
          </p:cNvPr>
          <p:cNvSpPr>
            <a:spLocks noGrp="1"/>
          </p:cNvSpPr>
          <p:nvPr>
            <p:ph type="title"/>
          </p:nvPr>
        </p:nvSpPr>
        <p:spPr/>
        <p:txBody>
          <a:bodyPr/>
          <a:lstStyle/>
          <a:p>
            <a:r>
              <a:rPr lang="en-US" dirty="0"/>
              <a:t>Phases 2 and 3 of Strengthening Tier 1 Instruction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337"/>
          <p:cNvSpPr txBox="1">
            <a:spLocks noGrp="1"/>
          </p:cNvSpPr>
          <p:nvPr>
            <p:ph type="title"/>
          </p:nvPr>
        </p:nvSpPr>
        <p:spPr>
          <a:xfrm>
            <a:off x="225900" y="179950"/>
            <a:ext cx="11740200" cy="874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400"/>
              <a:buNone/>
            </a:pPr>
            <a:r>
              <a:rPr lang="en-US">
                <a:solidFill>
                  <a:srgbClr val="007780"/>
                </a:solidFill>
                <a:latin typeface="Libre Franklin Medium"/>
                <a:ea typeface="Libre Franklin Medium"/>
                <a:cs typeface="Libre Franklin Medium"/>
                <a:sym typeface="Libre Franklin Medium"/>
              </a:rPr>
              <a:t>Curriculum Development Process: Phase 4</a:t>
            </a:r>
            <a:endParaRPr/>
          </a:p>
        </p:txBody>
      </p:sp>
      <p:pic>
        <p:nvPicPr>
          <p:cNvPr id="2061" name="Google Shape;2061;p337" descr="Screenshot of the 4 phases of the Curriculum Development Process"/>
          <p:cNvPicPr preferRelativeResize="0"/>
          <p:nvPr/>
        </p:nvPicPr>
        <p:blipFill rotWithShape="1">
          <a:blip r:embed="rId3">
            <a:alphaModFix/>
          </a:blip>
          <a:srcRect/>
          <a:stretch/>
        </p:blipFill>
        <p:spPr>
          <a:xfrm>
            <a:off x="599550" y="1253825"/>
            <a:ext cx="7286625" cy="5267325"/>
          </a:xfrm>
          <a:prstGeom prst="rect">
            <a:avLst/>
          </a:prstGeom>
          <a:noFill/>
          <a:ln>
            <a:noFill/>
          </a:ln>
          <a:effectLst>
            <a:outerShdw blurRad="57150" dist="19050" dir="5400000" algn="bl" rotWithShape="0">
              <a:srgbClr val="000000">
                <a:alpha val="49800"/>
              </a:srgbClr>
            </a:outerShdw>
          </a:effectLst>
        </p:spPr>
      </p:pic>
      <p:pic>
        <p:nvPicPr>
          <p:cNvPr id="2062" name="Google Shape;2062;p3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383900" y="1796163"/>
            <a:ext cx="3111950" cy="3989425"/>
          </a:xfrm>
          <a:prstGeom prst="rect">
            <a:avLst/>
          </a:prstGeom>
          <a:noFill/>
          <a:ln>
            <a:noFill/>
          </a:ln>
          <a:effectLst>
            <a:outerShdw blurRad="57150" dist="19050" dir="5400000" algn="bl" rotWithShape="0">
              <a:srgbClr val="000000">
                <a:alpha val="49800"/>
              </a:srgbClr>
            </a:outerShdw>
          </a:effectLst>
        </p:spPr>
      </p:pic>
      <p:pic>
        <p:nvPicPr>
          <p:cNvPr id="2063" name="Google Shape;2063;p33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70950" y="4850500"/>
            <a:ext cx="683400" cy="688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338"/>
          <p:cNvSpPr txBox="1">
            <a:spLocks noGrp="1"/>
          </p:cNvSpPr>
          <p:nvPr>
            <p:ph type="title"/>
          </p:nvPr>
        </p:nvSpPr>
        <p:spPr>
          <a:xfrm>
            <a:off x="838200" y="223850"/>
            <a:ext cx="10515600" cy="1088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Community of Practice Opportunities</a:t>
            </a:r>
            <a:endParaRPr/>
          </a:p>
        </p:txBody>
      </p:sp>
      <p:sp>
        <p:nvSpPr>
          <p:cNvPr id="2070" name="Google Shape;2070;p338"/>
          <p:cNvSpPr txBox="1">
            <a:spLocks noGrp="1"/>
          </p:cNvSpPr>
          <p:nvPr>
            <p:ph type="body" idx="1"/>
          </p:nvPr>
        </p:nvSpPr>
        <p:spPr>
          <a:xfrm>
            <a:off x="838200" y="1584525"/>
            <a:ext cx="10515600" cy="4113600"/>
          </a:xfrm>
          <a:prstGeom prst="rect">
            <a:avLst/>
          </a:prstGeom>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ts val="1800"/>
              <a:buChar char="●"/>
            </a:pPr>
            <a:r>
              <a:rPr lang="en-US" dirty="0"/>
              <a:t>90-minute professional learning workshops every other month beginning in April.</a:t>
            </a:r>
            <a:endParaRPr dirty="0"/>
          </a:p>
          <a:p>
            <a:pPr marL="457200" lvl="0" indent="-342900" algn="l" rtl="0">
              <a:lnSpc>
                <a:spcPct val="100000"/>
              </a:lnSpc>
              <a:spcBef>
                <a:spcPts val="1000"/>
              </a:spcBef>
              <a:spcAft>
                <a:spcPts val="0"/>
              </a:spcAft>
              <a:buSzPts val="1800"/>
              <a:buChar char="●"/>
            </a:pPr>
            <a:r>
              <a:rPr lang="en-US" dirty="0"/>
              <a:t>Support provided for all three stages of implementation–launch, early and ongoing–including CBPL.</a:t>
            </a:r>
            <a:endParaRPr dirty="0"/>
          </a:p>
          <a:p>
            <a:pPr marL="457200" lvl="0" indent="0" algn="l" rtl="0">
              <a:spcBef>
                <a:spcPts val="1000"/>
              </a:spcBef>
              <a:spcAft>
                <a:spcPts val="0"/>
              </a:spcAft>
              <a:buNone/>
            </a:pPr>
            <a:endParaRPr dirty="0"/>
          </a:p>
        </p:txBody>
      </p:sp>
      <p:pic>
        <p:nvPicPr>
          <p:cNvPr id="2071" name="Google Shape;2071;p33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886813" y="3850275"/>
            <a:ext cx="2466975" cy="1847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33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Questions?</a:t>
            </a:r>
            <a:endParaRPr dirty="0"/>
          </a:p>
        </p:txBody>
      </p:sp>
      <p:sp>
        <p:nvSpPr>
          <p:cNvPr id="2078" name="Google Shape;2078;p339">
            <a:extLst>
              <a:ext uri="{C183D7F6-B498-43B3-948B-1728B52AA6E4}">
                <adec:decorative xmlns:adec="http://schemas.microsoft.com/office/drawing/2017/decorative" val="1"/>
              </a:ext>
            </a:extLst>
          </p:cNvPr>
          <p:cNvSpPr txBox="1">
            <a:spLocks noGrp="1"/>
          </p:cNvSpPr>
          <p:nvPr>
            <p:ph type="body" idx="1"/>
          </p:nvPr>
        </p:nvSpPr>
        <p:spPr>
          <a:xfrm>
            <a:off x="838200" y="15845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endParaRPr/>
          </a:p>
          <a:p>
            <a:pPr marL="0" lvl="0" indent="0" algn="l" rtl="0">
              <a:spcBef>
                <a:spcPts val="1000"/>
              </a:spcBef>
              <a:spcAft>
                <a:spcPts val="0"/>
              </a:spcAft>
              <a:buNone/>
            </a:pPr>
            <a:endParaRPr/>
          </a:p>
        </p:txBody>
      </p:sp>
      <p:pic>
        <p:nvPicPr>
          <p:cNvPr id="2079" name="Google Shape;2079;p33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02353" y="1838520"/>
            <a:ext cx="3181002" cy="28588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340"/>
          <p:cNvSpPr txBox="1">
            <a:spLocks noGrp="1"/>
          </p:cNvSpPr>
          <p:nvPr>
            <p:ph type="title"/>
          </p:nvPr>
        </p:nvSpPr>
        <p:spPr>
          <a:xfrm>
            <a:off x="838200" y="11474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2086" name="Google Shape;2086;p340"/>
          <p:cNvSpPr txBox="1">
            <a:spLocks noGrp="1"/>
          </p:cNvSpPr>
          <p:nvPr>
            <p:ph type="body" idx="1"/>
          </p:nvPr>
        </p:nvSpPr>
        <p:spPr>
          <a:xfrm>
            <a:off x="838200" y="128505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02649"/>
              </a:buClr>
              <a:buSzPts val="2800"/>
              <a:buNone/>
            </a:pPr>
            <a:endParaRPr/>
          </a:p>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a:p>
            <a:pPr marL="0" lvl="0" indent="0" algn="l" rtl="0">
              <a:lnSpc>
                <a:spcPct val="90000"/>
              </a:lnSpc>
              <a:spcBef>
                <a:spcPts val="1000"/>
              </a:spcBef>
              <a:spcAft>
                <a:spcPts val="0"/>
              </a:spcAft>
              <a:buClr>
                <a:srgbClr val="102649"/>
              </a:buClr>
              <a:buSzPts val="2800"/>
              <a:buNone/>
            </a:pPr>
            <a:endParaRPr/>
          </a:p>
          <a:p>
            <a:pPr marL="0" lvl="0" indent="0" algn="l" rtl="0">
              <a:lnSpc>
                <a:spcPct val="90000"/>
              </a:lnSpc>
              <a:spcBef>
                <a:spcPts val="1000"/>
              </a:spcBef>
              <a:spcAft>
                <a:spcPts val="0"/>
              </a:spcAft>
              <a:buClr>
                <a:srgbClr val="102649"/>
              </a:buClr>
              <a:buSzPts val="2800"/>
              <a:buNone/>
            </a:pPr>
            <a:endParaRPr/>
          </a:p>
        </p:txBody>
      </p:sp>
      <p:sp>
        <p:nvSpPr>
          <p:cNvPr id="2087" name="Google Shape;2087;p340"/>
          <p:cNvSpPr txBox="1"/>
          <p:nvPr/>
        </p:nvSpPr>
        <p:spPr>
          <a:xfrm>
            <a:off x="6693050" y="1505625"/>
            <a:ext cx="4745700" cy="328292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1000"/>
              </a:spcBef>
              <a:spcAft>
                <a:spcPts val="0"/>
              </a:spcAft>
              <a:buClr>
                <a:schemeClr val="dk1"/>
              </a:buClr>
              <a:buSzPts val="1100"/>
              <a:buFont typeface="Arial"/>
              <a:buNone/>
            </a:pPr>
            <a:r>
              <a:rPr lang="en-US" sz="2800" dirty="0">
                <a:solidFill>
                  <a:srgbClr val="102649"/>
                </a:solidFill>
                <a:latin typeface="Libre Franklin"/>
                <a:ea typeface="Libre Franklin"/>
                <a:cs typeface="Libre Franklin"/>
                <a:sym typeface="Libre Franklin"/>
              </a:rPr>
              <a:t>Key Resources:</a:t>
            </a:r>
            <a:endParaRPr sz="2800" dirty="0">
              <a:solidFill>
                <a:srgbClr val="102649"/>
              </a:solidFill>
              <a:latin typeface="Libre Franklin"/>
              <a:ea typeface="Libre Franklin"/>
              <a:cs typeface="Libre Franklin"/>
              <a:sym typeface="Libre Franklin"/>
            </a:endParaRPr>
          </a:p>
          <a:p>
            <a:pPr marL="457200" lvl="0" indent="-342900" algn="l" rtl="0">
              <a:spcBef>
                <a:spcPts val="1000"/>
              </a:spcBef>
              <a:spcAft>
                <a:spcPts val="0"/>
              </a:spcAft>
              <a:buClr>
                <a:srgbClr val="102649"/>
              </a:buClr>
              <a:buSzPts val="1800"/>
              <a:buChar char="•"/>
            </a:pPr>
            <a:r>
              <a:rPr lang="en-US" sz="2800" u="sng" dirty="0">
                <a:solidFill>
                  <a:schemeClr val="hlink"/>
                </a:solidFill>
                <a:latin typeface="Libre Franklin"/>
                <a:ea typeface="Libre Franklin"/>
                <a:cs typeface="Libre Franklin"/>
                <a:sym typeface="Libre Franklin"/>
                <a:hlinkClick r:id="rId5"/>
              </a:rPr>
              <a:t>Curriculum Development Process</a:t>
            </a:r>
            <a:r>
              <a:rPr lang="en-US" sz="2800" dirty="0">
                <a:solidFill>
                  <a:srgbClr val="102649"/>
                </a:solidFill>
                <a:latin typeface="Libre Franklin"/>
                <a:ea typeface="Libre Franklin"/>
                <a:cs typeface="Libre Franklin"/>
                <a:sym typeface="Libre Franklin"/>
              </a:rPr>
              <a:t> </a:t>
            </a:r>
            <a:endParaRPr sz="2800" dirty="0">
              <a:solidFill>
                <a:srgbClr val="102649"/>
              </a:solidFill>
              <a:latin typeface="Libre Franklin"/>
              <a:ea typeface="Libre Franklin"/>
              <a:cs typeface="Libre Franklin"/>
              <a:sym typeface="Libre Franklin"/>
            </a:endParaRPr>
          </a:p>
          <a:p>
            <a:pPr marL="457200" lvl="0" indent="-406400" algn="l" rtl="0">
              <a:spcBef>
                <a:spcPts val="1000"/>
              </a:spcBef>
              <a:spcAft>
                <a:spcPts val="1000"/>
              </a:spcAft>
              <a:buClr>
                <a:srgbClr val="102649"/>
              </a:buClr>
              <a:buSzPts val="2800"/>
              <a:buFont typeface="Libre Franklin"/>
              <a:buChar char="•"/>
            </a:pPr>
            <a:r>
              <a:rPr lang="en-US" sz="2800" u="sng" dirty="0">
                <a:solidFill>
                  <a:schemeClr val="hlink"/>
                </a:solidFill>
                <a:latin typeface="Libre Franklin"/>
                <a:ea typeface="Libre Franklin"/>
                <a:cs typeface="Libre Franklin"/>
                <a:sym typeface="Libre Franklin"/>
                <a:hlinkClick r:id="rId6"/>
              </a:rPr>
              <a:t>Reading and Writing Instructional Resources Consumer Guide </a:t>
            </a:r>
            <a:endParaRPr lang="en-US" sz="2800" u="sng" dirty="0">
              <a:solidFill>
                <a:schemeClr val="hlink"/>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297"/>
          <p:cNvSpPr txBox="1">
            <a:spLocks noGrp="1"/>
          </p:cNvSpPr>
          <p:nvPr>
            <p:ph type="title"/>
          </p:nvPr>
        </p:nvSpPr>
        <p:spPr>
          <a:xfrm>
            <a:off x="580125" y="176100"/>
            <a:ext cx="11136600" cy="1139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900"/>
              <a:t>Effective Curriculum Work’s Essential Qualities</a:t>
            </a:r>
            <a:endParaRPr sz="3900"/>
          </a:p>
        </p:txBody>
      </p:sp>
      <p:sp>
        <p:nvSpPr>
          <p:cNvPr id="1684" name="Google Shape;1684;p297"/>
          <p:cNvSpPr txBox="1">
            <a:spLocks noGrp="1"/>
          </p:cNvSpPr>
          <p:nvPr>
            <p:ph type="body" idx="1"/>
          </p:nvPr>
        </p:nvSpPr>
        <p:spPr>
          <a:xfrm>
            <a:off x="631925" y="1553925"/>
            <a:ext cx="10877100" cy="4123800"/>
          </a:xfrm>
          <a:prstGeom prst="rect">
            <a:avLst/>
          </a:prstGeom>
        </p:spPr>
        <p:txBody>
          <a:bodyPr spcFirstLastPara="1" wrap="square" lIns="91425" tIns="45700" rIns="91425" bIns="45700" anchor="t" anchorCtr="0">
            <a:normAutofit/>
          </a:bodyPr>
          <a:lstStyle/>
          <a:p>
            <a:pPr marL="457200" lvl="0" indent="-412750" algn="l" rtl="0">
              <a:lnSpc>
                <a:spcPct val="100000"/>
              </a:lnSpc>
              <a:spcBef>
                <a:spcPts val="1000"/>
              </a:spcBef>
              <a:spcAft>
                <a:spcPts val="0"/>
              </a:spcAft>
              <a:buSzPts val="2900"/>
              <a:buChar char="•"/>
            </a:pPr>
            <a:r>
              <a:rPr lang="en-US" sz="3900"/>
              <a:t>Clear &amp; Inclusive</a:t>
            </a:r>
            <a:endParaRPr sz="3900"/>
          </a:p>
          <a:p>
            <a:pPr marL="457200" lvl="0" indent="-412750" algn="l" rtl="0">
              <a:lnSpc>
                <a:spcPct val="100000"/>
              </a:lnSpc>
              <a:spcBef>
                <a:spcPts val="1000"/>
              </a:spcBef>
              <a:spcAft>
                <a:spcPts val="0"/>
              </a:spcAft>
              <a:buSzPts val="2900"/>
              <a:buChar char="•"/>
            </a:pPr>
            <a:r>
              <a:rPr lang="en-US" sz="3900"/>
              <a:t>Collaborative &amp; Committed</a:t>
            </a:r>
            <a:endParaRPr sz="3900"/>
          </a:p>
          <a:p>
            <a:pPr marL="457200" lvl="0" indent="-412750" algn="l" rtl="0">
              <a:lnSpc>
                <a:spcPct val="100000"/>
              </a:lnSpc>
              <a:spcBef>
                <a:spcPts val="1000"/>
              </a:spcBef>
              <a:spcAft>
                <a:spcPts val="0"/>
              </a:spcAft>
              <a:buSzPts val="2900"/>
              <a:buChar char="•"/>
            </a:pPr>
            <a:r>
              <a:rPr lang="en-US" sz="3900"/>
              <a:t>Strategic &amp; Aligned</a:t>
            </a:r>
            <a:endParaRPr sz="2500"/>
          </a:p>
          <a:p>
            <a:pPr marL="0" lvl="0" indent="0" algn="l" rtl="0">
              <a:spcBef>
                <a:spcPts val="1000"/>
              </a:spcBef>
              <a:spcAft>
                <a:spcPts val="0"/>
              </a:spcAft>
              <a:buNone/>
            </a:pPr>
            <a:endParaRPr sz="2500"/>
          </a:p>
        </p:txBody>
      </p:sp>
      <p:pic>
        <p:nvPicPr>
          <p:cNvPr id="1685" name="Google Shape;1685;p29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50476" y="3191926"/>
            <a:ext cx="3078825" cy="2053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29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a:t>Effective Curriculum Work’s Essential Qualities: Group Chat</a:t>
            </a:r>
            <a:endParaRPr sz="3900"/>
          </a:p>
        </p:txBody>
      </p:sp>
      <p:sp>
        <p:nvSpPr>
          <p:cNvPr id="1692" name="Google Shape;1692;p298"/>
          <p:cNvSpPr txBox="1">
            <a:spLocks noGrp="1"/>
          </p:cNvSpPr>
          <p:nvPr>
            <p:ph type="body" idx="1"/>
          </p:nvPr>
        </p:nvSpPr>
        <p:spPr>
          <a:xfrm>
            <a:off x="838200" y="2032200"/>
            <a:ext cx="6713400" cy="4449000"/>
          </a:xfrm>
          <a:prstGeom prst="rect">
            <a:avLst/>
          </a:prstGeom>
        </p:spPr>
        <p:txBody>
          <a:bodyPr spcFirstLastPara="1" wrap="square" lIns="91425" tIns="45700" rIns="91425" bIns="45700" anchor="t" anchorCtr="0">
            <a:normAutofit/>
          </a:bodyPr>
          <a:lstStyle/>
          <a:p>
            <a:pPr marL="457200" lvl="0" indent="-400050" algn="l" rtl="0">
              <a:lnSpc>
                <a:spcPct val="100000"/>
              </a:lnSpc>
              <a:spcBef>
                <a:spcPts val="1000"/>
              </a:spcBef>
              <a:spcAft>
                <a:spcPts val="0"/>
              </a:spcAft>
              <a:buSzPts val="2700"/>
              <a:buChar char="•"/>
            </a:pPr>
            <a:r>
              <a:rPr lang="en-US" sz="2300"/>
              <a:t>Which of these qualities has tended to be a strength during prior rounds of curriculum work?</a:t>
            </a:r>
            <a:endParaRPr sz="2300"/>
          </a:p>
          <a:p>
            <a:pPr marL="457200" lvl="0" indent="-374650" algn="l" rtl="0">
              <a:lnSpc>
                <a:spcPct val="100000"/>
              </a:lnSpc>
              <a:spcBef>
                <a:spcPts val="1000"/>
              </a:spcBef>
              <a:spcAft>
                <a:spcPts val="0"/>
              </a:spcAft>
              <a:buSzPts val="2300"/>
              <a:buChar char="•"/>
            </a:pPr>
            <a:r>
              <a:rPr lang="en-US" sz="2300"/>
              <a:t>Which of these qualities might you want to learn more about to help enhance curriculum work in your district?</a:t>
            </a:r>
            <a:endParaRPr sz="2300"/>
          </a:p>
          <a:p>
            <a:pPr marL="0" lvl="0" indent="0" algn="l" rtl="0">
              <a:lnSpc>
                <a:spcPct val="100000"/>
              </a:lnSpc>
              <a:spcBef>
                <a:spcPts val="1000"/>
              </a:spcBef>
              <a:spcAft>
                <a:spcPts val="0"/>
              </a:spcAft>
              <a:buNone/>
            </a:pPr>
            <a:endParaRPr sz="2300"/>
          </a:p>
          <a:p>
            <a:pPr marL="0" lvl="0" indent="0" algn="l" rtl="0">
              <a:spcBef>
                <a:spcPts val="1000"/>
              </a:spcBef>
              <a:spcAft>
                <a:spcPts val="0"/>
              </a:spcAft>
              <a:buNone/>
            </a:pPr>
            <a:endParaRPr sz="2300"/>
          </a:p>
          <a:p>
            <a:pPr marL="0" lvl="0" indent="0" algn="l" rtl="0">
              <a:spcBef>
                <a:spcPts val="1000"/>
              </a:spcBef>
              <a:spcAft>
                <a:spcPts val="0"/>
              </a:spcAft>
              <a:buNone/>
            </a:pPr>
            <a:endParaRPr sz="2300"/>
          </a:p>
        </p:txBody>
      </p:sp>
      <p:sp>
        <p:nvSpPr>
          <p:cNvPr id="1693" name="Google Shape;1693;p298"/>
          <p:cNvSpPr txBox="1">
            <a:spLocks noGrp="1"/>
          </p:cNvSpPr>
          <p:nvPr>
            <p:ph type="body" idx="2"/>
          </p:nvPr>
        </p:nvSpPr>
        <p:spPr>
          <a:xfrm>
            <a:off x="7866975" y="2032200"/>
            <a:ext cx="3802200" cy="2793600"/>
          </a:xfrm>
          <a:prstGeom prst="rect">
            <a:avLst/>
          </a:prstGeom>
          <a:solidFill>
            <a:srgbClr val="EDEBE9"/>
          </a:solidFill>
        </p:spPr>
        <p:txBody>
          <a:bodyPr spcFirstLastPara="1" wrap="square" lIns="91425" tIns="45700" rIns="91425" bIns="45700" anchor="t" anchorCtr="0">
            <a:normAutofit fontScale="85000" lnSpcReduction="10000"/>
          </a:bodyPr>
          <a:lstStyle/>
          <a:p>
            <a:pPr marL="457200" lvl="0" indent="-374332" algn="l" rtl="0">
              <a:lnSpc>
                <a:spcPct val="100000"/>
              </a:lnSpc>
              <a:spcBef>
                <a:spcPts val="1000"/>
              </a:spcBef>
              <a:spcAft>
                <a:spcPts val="0"/>
              </a:spcAft>
              <a:buSzPct val="72972"/>
              <a:buChar char="•"/>
            </a:pPr>
            <a:r>
              <a:rPr lang="en-US" sz="3700" dirty="0"/>
              <a:t>Clear &amp; Inclusive</a:t>
            </a:r>
            <a:endParaRPr sz="3700" dirty="0"/>
          </a:p>
          <a:p>
            <a:pPr marL="457200" lvl="0" indent="-374332" algn="l" rtl="0">
              <a:lnSpc>
                <a:spcPct val="100000"/>
              </a:lnSpc>
              <a:spcBef>
                <a:spcPts val="1000"/>
              </a:spcBef>
              <a:spcAft>
                <a:spcPts val="0"/>
              </a:spcAft>
              <a:buSzPct val="72972"/>
              <a:buChar char="•"/>
            </a:pPr>
            <a:r>
              <a:rPr lang="en-US" sz="3700" dirty="0"/>
              <a:t>Collaborative &amp; Committed</a:t>
            </a:r>
            <a:endParaRPr sz="3700" dirty="0"/>
          </a:p>
          <a:p>
            <a:pPr marL="457200" lvl="0" indent="-428307" algn="l" rtl="0">
              <a:lnSpc>
                <a:spcPct val="100000"/>
              </a:lnSpc>
              <a:spcBef>
                <a:spcPts val="1000"/>
              </a:spcBef>
              <a:spcAft>
                <a:spcPts val="1000"/>
              </a:spcAft>
              <a:buSzPct val="100000"/>
              <a:buChar char="•"/>
            </a:pPr>
            <a:r>
              <a:rPr lang="en-US" sz="3700" dirty="0"/>
              <a:t>Strategic &amp; Aligned</a:t>
            </a:r>
            <a:endParaRPr sz="3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299"/>
          <p:cNvSpPr txBox="1">
            <a:spLocks noGrp="1"/>
          </p:cNvSpPr>
          <p:nvPr>
            <p:ph type="title"/>
          </p:nvPr>
        </p:nvSpPr>
        <p:spPr>
          <a:xfrm>
            <a:off x="838200" y="203500"/>
            <a:ext cx="10515600" cy="1017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Arial"/>
                <a:ea typeface="Arial"/>
                <a:cs typeface="Arial"/>
                <a:sym typeface="Arial"/>
              </a:rPr>
              <a:t>Key Tools </a:t>
            </a:r>
            <a:endParaRPr/>
          </a:p>
        </p:txBody>
      </p:sp>
      <p:sp>
        <p:nvSpPr>
          <p:cNvPr id="1700" name="Google Shape;1700;p299"/>
          <p:cNvSpPr txBox="1">
            <a:spLocks noGrp="1"/>
          </p:cNvSpPr>
          <p:nvPr>
            <p:ph type="body" idx="1"/>
          </p:nvPr>
        </p:nvSpPr>
        <p:spPr>
          <a:xfrm>
            <a:off x="838200" y="1597475"/>
            <a:ext cx="10515600" cy="414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Clr>
                <a:schemeClr val="dk1"/>
              </a:buClr>
              <a:buSzPts val="1800"/>
              <a:buFont typeface="Arial"/>
              <a:buChar char="•"/>
            </a:pPr>
            <a:r>
              <a:rPr lang="en-US" b="1" u="sng">
                <a:solidFill>
                  <a:schemeClr val="hlink"/>
                </a:solidFill>
                <a:latin typeface="Arial"/>
                <a:ea typeface="Arial"/>
                <a:cs typeface="Arial"/>
                <a:sym typeface="Arial"/>
                <a:hlinkClick r:id="rId3"/>
              </a:rPr>
              <a:t>Curriculum Development Process</a:t>
            </a:r>
            <a:endParaRPr b="1" u="sng">
              <a:solidFill>
                <a:schemeClr val="hlink"/>
              </a:solidFill>
              <a:latin typeface="Arial"/>
              <a:ea typeface="Arial"/>
              <a:cs typeface="Arial"/>
              <a:sym typeface="Arial"/>
            </a:endParaRPr>
          </a:p>
          <a:p>
            <a:pPr marL="457200" lvl="0" indent="-342900" algn="l" rtl="0">
              <a:spcBef>
                <a:spcPts val="1000"/>
              </a:spcBef>
              <a:spcAft>
                <a:spcPts val="0"/>
              </a:spcAft>
              <a:buClr>
                <a:schemeClr val="hlink"/>
              </a:buClr>
              <a:buSzPts val="1800"/>
              <a:buFont typeface="Arial"/>
              <a:buChar char="•"/>
            </a:pPr>
            <a:r>
              <a:rPr lang="en-US" b="1" u="sng">
                <a:solidFill>
                  <a:schemeClr val="hlink"/>
                </a:solidFill>
                <a:latin typeface="Arial"/>
                <a:ea typeface="Arial"/>
                <a:cs typeface="Arial"/>
                <a:sym typeface="Arial"/>
                <a:hlinkClick r:id="rId4"/>
              </a:rPr>
              <a:t>Reading and Writing Instructional Resources Consumer Guide</a:t>
            </a:r>
            <a:r>
              <a:rPr lang="en-US" b="1">
                <a:latin typeface="Arial"/>
                <a:ea typeface="Arial"/>
                <a:cs typeface="Arial"/>
                <a:sym typeface="Arial"/>
              </a:rPr>
              <a:t> </a:t>
            </a:r>
            <a:endParaRPr b="1">
              <a:latin typeface="Arial"/>
              <a:ea typeface="Arial"/>
              <a:cs typeface="Arial"/>
              <a:sym typeface="Arial"/>
            </a:endParaRPr>
          </a:p>
          <a:p>
            <a:pPr marL="0" lvl="0" indent="0" algn="l" rtl="0">
              <a:spcBef>
                <a:spcPts val="1000"/>
              </a:spcBef>
              <a:spcAft>
                <a:spcPts val="0"/>
              </a:spcAft>
              <a:buNone/>
            </a:pPr>
            <a:endParaRPr/>
          </a:p>
        </p:txBody>
      </p:sp>
      <p:pic>
        <p:nvPicPr>
          <p:cNvPr id="1701" name="Google Shape;1701;p29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117670" y="3154275"/>
            <a:ext cx="3956651" cy="2221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300"/>
          <p:cNvSpPr txBox="1">
            <a:spLocks noGrp="1"/>
          </p:cNvSpPr>
          <p:nvPr>
            <p:ph type="title"/>
          </p:nvPr>
        </p:nvSpPr>
        <p:spPr>
          <a:xfrm>
            <a:off x="225900" y="179950"/>
            <a:ext cx="11740200" cy="8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7780"/>
                </a:solidFill>
                <a:latin typeface="Libre Franklin Medium"/>
                <a:ea typeface="Libre Franklin Medium"/>
                <a:cs typeface="Libre Franklin Medium"/>
                <a:sym typeface="Libre Franklin Medium"/>
              </a:rPr>
              <a:t>Curriculum Development Process </a:t>
            </a:r>
            <a:endParaRPr/>
          </a:p>
        </p:txBody>
      </p:sp>
      <p:pic>
        <p:nvPicPr>
          <p:cNvPr id="1708" name="Google Shape;1708;p300" descr="Screenshot of the 4 phases of the Curriculum Development Process"/>
          <p:cNvPicPr preferRelativeResize="0"/>
          <p:nvPr/>
        </p:nvPicPr>
        <p:blipFill>
          <a:blip r:embed="rId3">
            <a:alphaModFix/>
          </a:blip>
          <a:stretch>
            <a:fillRect/>
          </a:stretch>
        </p:blipFill>
        <p:spPr>
          <a:xfrm>
            <a:off x="599550" y="1253825"/>
            <a:ext cx="7286625" cy="5267325"/>
          </a:xfrm>
          <a:prstGeom prst="rect">
            <a:avLst/>
          </a:prstGeom>
          <a:noFill/>
          <a:ln>
            <a:noFill/>
          </a:ln>
          <a:effectLst>
            <a:outerShdw blurRad="57150" dist="19050" dir="5400000" algn="bl" rotWithShape="0">
              <a:srgbClr val="000000">
                <a:alpha val="50000"/>
              </a:srgbClr>
            </a:outerShdw>
          </a:effectLst>
        </p:spPr>
      </p:pic>
      <p:pic>
        <p:nvPicPr>
          <p:cNvPr id="1709" name="Google Shape;1709;p3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383900" y="1796163"/>
            <a:ext cx="3111950" cy="39894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pic>
        <p:nvPicPr>
          <p:cNvPr id="1715" name="Google Shape;1715;p301" descr="screenshot of page 1 of the Communication Plan Template"/>
          <p:cNvPicPr preferRelativeResize="0"/>
          <p:nvPr/>
        </p:nvPicPr>
        <p:blipFill>
          <a:blip r:embed="rId3">
            <a:alphaModFix/>
          </a:blip>
          <a:stretch>
            <a:fillRect/>
          </a:stretch>
        </p:blipFill>
        <p:spPr>
          <a:xfrm>
            <a:off x="782800" y="117700"/>
            <a:ext cx="10300799" cy="6622599"/>
          </a:xfrm>
          <a:prstGeom prst="rect">
            <a:avLst/>
          </a:prstGeom>
          <a:noFill/>
          <a:ln>
            <a:noFill/>
          </a:ln>
          <a:effectLst>
            <a:outerShdw blurRad="57150" dist="19050" dir="5400000" algn="bl" rotWithShape="0">
              <a:srgbClr val="000000">
                <a:alpha val="50000"/>
              </a:srgbClr>
            </a:outerShdw>
          </a:effectLst>
        </p:spPr>
      </p:pic>
      <p:sp>
        <p:nvSpPr>
          <p:cNvPr id="1716" name="Google Shape;1716;p301">
            <a:extLst>
              <a:ext uri="{C183D7F6-B498-43B3-948B-1728B52AA6E4}">
                <adec:decorative xmlns:adec="http://schemas.microsoft.com/office/drawing/2017/decorative" val="1"/>
              </a:ext>
            </a:extLst>
          </p:cNvPr>
          <p:cNvSpPr/>
          <p:nvPr/>
        </p:nvSpPr>
        <p:spPr>
          <a:xfrm>
            <a:off x="448275" y="2103750"/>
            <a:ext cx="600000" cy="3831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01">
            <a:extLst>
              <a:ext uri="{C183D7F6-B498-43B3-948B-1728B52AA6E4}">
                <adec:decorative xmlns:adec="http://schemas.microsoft.com/office/drawing/2017/decorative" val="1"/>
              </a:ext>
            </a:extLst>
          </p:cNvPr>
          <p:cNvSpPr/>
          <p:nvPr/>
        </p:nvSpPr>
        <p:spPr>
          <a:xfrm>
            <a:off x="448275" y="3505075"/>
            <a:ext cx="600000" cy="3831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hidden="1">
            <a:extLst>
              <a:ext uri="{FF2B5EF4-FFF2-40B4-BE49-F238E27FC236}">
                <a16:creationId xmlns:a16="http://schemas.microsoft.com/office/drawing/2014/main" id="{E5003601-63F2-7E87-8891-73AAEB15EF70}"/>
              </a:ext>
            </a:extLst>
          </p:cNvPr>
          <p:cNvSpPr>
            <a:spLocks noGrp="1"/>
          </p:cNvSpPr>
          <p:nvPr>
            <p:ph type="title"/>
          </p:nvPr>
        </p:nvSpPr>
        <p:spPr/>
        <p:txBody>
          <a:bodyPr/>
          <a:lstStyle/>
          <a:p>
            <a:r>
              <a:rPr lang="en-US" dirty="0"/>
              <a:t>Curriculum Development Process Communications Plan template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artnerships Team">
  <a:themeElements>
    <a:clrScheme name="Simple Light">
      <a:dk1>
        <a:srgbClr val="080808"/>
      </a:dk1>
      <a:lt1>
        <a:srgbClr val="FFFFFF"/>
      </a:lt1>
      <a:dk2>
        <a:srgbClr val="0A3E59"/>
      </a:dk2>
      <a:lt2>
        <a:srgbClr val="EEEEEE"/>
      </a:lt2>
      <a:accent1>
        <a:srgbClr val="04BEFE"/>
      </a:accent1>
      <a:accent2>
        <a:srgbClr val="FBD66F"/>
      </a:accent2>
      <a:accent3>
        <a:srgbClr val="A9DDF2"/>
      </a:accent3>
      <a:accent4>
        <a:srgbClr val="F1A706"/>
      </a:accent4>
      <a:accent5>
        <a:srgbClr val="0A3E59"/>
      </a:accent5>
      <a:accent6>
        <a:srgbClr val="501041"/>
      </a:accent6>
      <a:hlink>
        <a:srgbClr val="00B0F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2023-11-20T05:00:00+00:00</Publication_x0020_Date>
    <Audience1 xmlns="3a62de7d-ba57-4f43-9dae-9623ba637be0"/>
    <_dlc_DocId xmlns="3a62de7d-ba57-4f43-9dae-9623ba637be0">KYED-536-1907</_dlc_DocId>
    <_dlc_DocIdUrl xmlns="3a62de7d-ba57-4f43-9dae-9623ba637be0">
      <Url>https://www.education.ky.gov/curriculum/standards/kyacadstand/_layouts/15/DocIdRedir.aspx?ID=KYED-536-1907</Url>
      <Description>KYED-536-1907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8537908-5624-48BB-B30F-44F0299883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7C5098B-1CB0-4ACB-A4F2-608CD22D36A2}"/>
</file>

<file path=customXml/itemProps3.xml><?xml version="1.0" encoding="utf-8"?>
<ds:datastoreItem xmlns:ds="http://schemas.openxmlformats.org/officeDocument/2006/customXml" ds:itemID="{195674EC-FA26-41CB-B7D2-550A104F0442}">
  <ds:schemaRefs>
    <ds:schemaRef ds:uri="http://schemas.microsoft.com/sharepoint/v3/contenttype/forms"/>
  </ds:schemaRefs>
</ds:datastoreItem>
</file>

<file path=customXml/itemProps4.xml><?xml version="1.0" encoding="utf-8"?>
<ds:datastoreItem xmlns:ds="http://schemas.openxmlformats.org/officeDocument/2006/customXml" ds:itemID="{E3F0928A-F246-4EB7-B297-021375276260}"/>
</file>

<file path=docProps/app.xml><?xml version="1.0" encoding="utf-8"?>
<Properties xmlns="http://schemas.openxmlformats.org/officeDocument/2006/extended-properties" xmlns:vt="http://schemas.openxmlformats.org/officeDocument/2006/docPropsVTypes">
  <TotalTime>16</TotalTime>
  <Words>1237</Words>
  <Application>Microsoft Office PowerPoint</Application>
  <PresentationFormat>Widescreen</PresentationFormat>
  <Paragraphs>258</Paragraphs>
  <Slides>48</Slides>
  <Notes>48</Notes>
  <HiddenSlides>0</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48</vt:i4>
      </vt:variant>
    </vt:vector>
  </HeadingPairs>
  <TitlesOfParts>
    <vt:vector size="78" baseType="lpstr">
      <vt:lpstr>Libre Franklin Thin</vt:lpstr>
      <vt:lpstr>Georgia</vt:lpstr>
      <vt:lpstr>Proxima Nova</vt:lpstr>
      <vt:lpstr>Arial</vt:lpstr>
      <vt:lpstr>Poppins SemiBold</vt:lpstr>
      <vt:lpstr>Poppins</vt:lpstr>
      <vt:lpstr>Noto Sans Symbols</vt:lpstr>
      <vt:lpstr>Libre Franklin Medium</vt:lpstr>
      <vt:lpstr>Calibri</vt:lpstr>
      <vt:lpstr>Lato</vt:lpstr>
      <vt:lpstr>Century Gothic</vt:lpstr>
      <vt:lpstr>Libre Franklin</vt:lpstr>
      <vt:lpstr>Noto Sans</vt:lpstr>
      <vt:lpstr>Source Sans Pro</vt:lpstr>
      <vt:lpstr>Bitter</vt:lpstr>
      <vt:lpstr>Office Theme</vt:lpstr>
      <vt:lpstr>Office Theme</vt:lpstr>
      <vt:lpstr>Office Theme</vt:lpstr>
      <vt:lpstr>3_Office Theme</vt:lpstr>
      <vt:lpstr>1_Office Theme</vt:lpstr>
      <vt:lpstr>Office Theme</vt:lpstr>
      <vt:lpstr>3_Office Theme</vt:lpstr>
      <vt:lpstr>Office Theme</vt:lpstr>
      <vt:lpstr>1_Office Theme</vt:lpstr>
      <vt:lpstr>Partnerships Team</vt:lpstr>
      <vt:lpstr>Office Theme</vt:lpstr>
      <vt:lpstr>Office Theme</vt:lpstr>
      <vt:lpstr>Office Theme</vt:lpstr>
      <vt:lpstr>1_Office Theme</vt:lpstr>
      <vt:lpstr>Custom</vt:lpstr>
      <vt:lpstr>Local Adoption Process</vt:lpstr>
      <vt:lpstr>Today’s Purpose</vt:lpstr>
      <vt:lpstr>Adoption of High-Quality K-3 Comprehensive Reading Program</vt:lpstr>
      <vt:lpstr>Strengthening Tier 1 Instruction</vt:lpstr>
      <vt:lpstr>Effective Curriculum Work’s Essential Qualities</vt:lpstr>
      <vt:lpstr>Effective Curriculum Work’s Essential Qualities: Group Chat</vt:lpstr>
      <vt:lpstr>Key Tools </vt:lpstr>
      <vt:lpstr>Curriculum Development Process </vt:lpstr>
      <vt:lpstr>Curriculum Development Process Communications Plan template</vt:lpstr>
      <vt:lpstr>Curriculum Development Process: Phase 1</vt:lpstr>
      <vt:lpstr>Phase 1: Step 3 (Create Curriculum Development Team) </vt:lpstr>
      <vt:lpstr>Curriculum Development Team Example (Perry County)  </vt:lpstr>
      <vt:lpstr>Curriculum Development Team: Group Chat  </vt:lpstr>
      <vt:lpstr>Curriculum Development Process: Phase 2 </vt:lpstr>
      <vt:lpstr>Instructional Vision</vt:lpstr>
      <vt:lpstr>Three Lenses, One Focus</vt:lpstr>
      <vt:lpstr>Sample Instructional Visions</vt:lpstr>
      <vt:lpstr>Phase 2: Articulate K-12 Instructional Vision</vt:lpstr>
      <vt:lpstr>Instructional Vision: Group Chat</vt:lpstr>
      <vt:lpstr>Curriculum Development Process: Phase 3 </vt:lpstr>
      <vt:lpstr>Reading and Writing Consumer Guide Structure</vt:lpstr>
      <vt:lpstr>KDE’s General Definition of HQIRs</vt:lpstr>
      <vt:lpstr>R/W Consumer Guide: Markers</vt:lpstr>
      <vt:lpstr>R/W Consumer Guide: Markers</vt:lpstr>
      <vt:lpstr>KDE’s General Definition of HQIRs</vt:lpstr>
      <vt:lpstr>Reading and Writing Consumer Guide Structure </vt:lpstr>
      <vt:lpstr>Equity Lenses for Hiqh-quality reading and writing instructional resources</vt:lpstr>
      <vt:lpstr>Reading and Writing Consumer Guide Structure </vt:lpstr>
      <vt:lpstr>Local Selection Process</vt:lpstr>
      <vt:lpstr>Determine Selection Criteria</vt:lpstr>
      <vt:lpstr>Sample Stakeholder Questions </vt:lpstr>
      <vt:lpstr>Local Selection Process </vt:lpstr>
      <vt:lpstr>Local Selection Process</vt:lpstr>
      <vt:lpstr>KDE’s General Definition of HQIRs</vt:lpstr>
      <vt:lpstr>EdReports is for Educators, by Educators </vt:lpstr>
      <vt:lpstr>EdReports Grades K-2 Reading and Writing Evaluation Criteria</vt:lpstr>
      <vt:lpstr>EdReports K-2 Science of Reading Snapshot</vt:lpstr>
      <vt:lpstr>EdReports Website</vt:lpstr>
      <vt:lpstr>Sample Vendor Questions </vt:lpstr>
      <vt:lpstr>HQIR Evaluation: Stakeholder Input</vt:lpstr>
      <vt:lpstr>Local Selection Process </vt:lpstr>
      <vt:lpstr>Local Selection Process </vt:lpstr>
      <vt:lpstr>Recommended Next Steps </vt:lpstr>
      <vt:lpstr>Phases 2 and 3 of Strengthening Tier 1 Instruction</vt:lpstr>
      <vt:lpstr>Curriculum Development Process: Phase 4</vt:lpstr>
      <vt:lpstr>Community of Practice Opportunities</vt:lpstr>
      <vt:lpstr>Questions?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Adoption Process</dc:title>
  <cp:lastModifiedBy>Davidson, Caryn - Office of Teaching and Learning</cp:lastModifiedBy>
  <cp:revision>2</cp:revision>
  <dcterms:modified xsi:type="dcterms:W3CDTF">2023-11-17T19:28:20Z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3cefdf56-0e57-422c-94a0-2776086a5a7c</vt:lpwstr>
  </property>
</Properties>
</file>