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Masters/slideMaster2.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37"/>
  </p:notesMasterIdLst>
  <p:sldIdLst>
    <p:sldId id="256" r:id="rId3"/>
    <p:sldId id="257" r:id="rId4"/>
    <p:sldId id="25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83" r:id="rId18"/>
    <p:sldId id="298" r:id="rId19"/>
    <p:sldId id="301" r:id="rId20"/>
    <p:sldId id="300" r:id="rId21"/>
    <p:sldId id="299" r:id="rId22"/>
    <p:sldId id="302" r:id="rId23"/>
    <p:sldId id="303" r:id="rId24"/>
    <p:sldId id="305" r:id="rId25"/>
    <p:sldId id="304" r:id="rId26"/>
    <p:sldId id="290" r:id="rId27"/>
    <p:sldId id="292" r:id="rId28"/>
    <p:sldId id="286" r:id="rId29"/>
    <p:sldId id="287" r:id="rId30"/>
    <p:sldId id="285" r:id="rId31"/>
    <p:sldId id="296" r:id="rId32"/>
    <p:sldId id="284" r:id="rId33"/>
    <p:sldId id="293" r:id="rId34"/>
    <p:sldId id="294" r:id="rId35"/>
    <p:sldId id="29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2" roundtripDataSignature="AMtx7mjC1SLGLNQwOx3Lvo/TCMH8t1GUA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6" autoAdjust="0"/>
  </p:normalViewPr>
  <p:slideViewPr>
    <p:cSldViewPr snapToGrid="0">
      <p:cViewPr varScale="1">
        <p:scale>
          <a:sx n="81" d="100"/>
          <a:sy n="81" d="100"/>
        </p:scale>
        <p:origin x="200" y="640"/>
      </p:cViewPr>
      <p:guideLst/>
    </p:cSldViewPr>
  </p:slideViewPr>
  <p:outlineViewPr>
    <p:cViewPr>
      <p:scale>
        <a:sx n="33" d="100"/>
        <a:sy n="33" d="100"/>
      </p:scale>
      <p:origin x="0" y="-166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21" Type="http://schemas.openxmlformats.org/officeDocument/2006/relationships/slide" Target="slides/slide19.xml"/><Relationship Id="rId55" Type="http://schemas.openxmlformats.org/officeDocument/2006/relationships/viewProps" Target="viewProps.xml"/><Relationship Id="rId34" Type="http://schemas.openxmlformats.org/officeDocument/2006/relationships/slide" Target="slides/slide32.xml"/><Relationship Id="rId7" Type="http://schemas.openxmlformats.org/officeDocument/2006/relationships/slide" Target="slides/slide5.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24" Type="http://schemas.openxmlformats.org/officeDocument/2006/relationships/slide" Target="slides/slide22.xml"/><Relationship Id="rId53" Type="http://schemas.openxmlformats.org/officeDocument/2006/relationships/commentAuthors" Target="commentAuthors.xml"/><Relationship Id="rId1" Type="http://schemas.openxmlformats.org/officeDocument/2006/relationships/slideMaster" Target="slideMasters/slideMaster1.xml"/><Relationship Id="rId32" Type="http://schemas.openxmlformats.org/officeDocument/2006/relationships/slide" Target="slides/slide30.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notesMaster" Target="notesMasters/notesMaster1.xml"/><Relationship Id="rId58" Type="http://schemas.openxmlformats.org/officeDocument/2006/relationships/customXml" Target="../customXml/item1.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36" Type="http://schemas.openxmlformats.org/officeDocument/2006/relationships/slide" Target="slides/slide34.xml"/><Relationship Id="rId15" Type="http://schemas.openxmlformats.org/officeDocument/2006/relationships/slide" Target="slides/slide13.xml"/><Relationship Id="rId57" Type="http://schemas.openxmlformats.org/officeDocument/2006/relationships/tableStyles" Target="tableStyles.xml"/><Relationship Id="rId61" Type="http://schemas.openxmlformats.org/officeDocument/2006/relationships/customXml" Target="../customXml/item4.xml"/><Relationship Id="rId52" Type="http://customschemas.google.com/relationships/presentationmetadata" Target="metadata"/><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60" Type="http://schemas.openxmlformats.org/officeDocument/2006/relationships/customXml" Target="../customXml/item3.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35" Type="http://schemas.openxmlformats.org/officeDocument/2006/relationships/slide" Target="slides/slide33.xml"/><Relationship Id="rId14" Type="http://schemas.openxmlformats.org/officeDocument/2006/relationships/slide" Target="slides/slide12.xml"/><Relationship Id="rId56"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25" Type="http://schemas.openxmlformats.org/officeDocument/2006/relationships/slide" Target="slides/slide23.xml"/><Relationship Id="rId33" Type="http://schemas.openxmlformats.org/officeDocument/2006/relationships/slide" Target="slides/slide31.xml"/><Relationship Id="rId12" Type="http://schemas.openxmlformats.org/officeDocument/2006/relationships/slide" Target="slides/slide10.xml"/><Relationship Id="rId17" Type="http://schemas.openxmlformats.org/officeDocument/2006/relationships/slide" Target="slides/slide15.xml"/><Relationship Id="rId59" Type="http://schemas.openxmlformats.org/officeDocument/2006/relationships/customXml" Target="../customXml/item2.xml"/><Relationship Id="rId20" Type="http://schemas.openxmlformats.org/officeDocument/2006/relationships/slide" Target="slides/slide18.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533256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904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0316cb544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60316cb544_1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a:t>
            </a:r>
            <a:r>
              <a:rPr lang="en-US" sz="1200" i="1">
                <a:solidFill>
                  <a:schemeClr val="dk1"/>
                </a:solidFill>
              </a:rPr>
              <a:t>KAS for Social Studies </a:t>
            </a:r>
            <a:r>
              <a:rPr lang="en-US" sz="1200">
                <a:solidFill>
                  <a:schemeClr val="dk1"/>
                </a:solidFill>
              </a:rPr>
              <a:t>has been organized in progressions from K-12 by grade level, inquiry practice, discipline, and concepts and practices to aid districts in curriculum development. (See pages 155-227.)</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719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0316cb544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60316cb544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●Welcome to KYstandards.org! Please add your name and email to subscribe to our Standards Newsletter.</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788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0316cb544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60316cb544_1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578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0316cb544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60316cb544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●Module 1 is a resource for developing an understanding of the new standards and the new components of the KAS for Social Studies.</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a:t>●Educators at the school and district level may feel the need to start aligning programs (curricula, pacing guides, assessments, etc.) to the new standards immediately. Yet, utilizing this module before beginning standards alignment work is recommended in order to build knowledge and capacity around the standards and to capitalize on the opportunity to improve teaching and learning.</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a:t>●The module contains 8 sections. Each section of Module 1 is designed to be administered in a 45-minute PLC session; however, the timeline and work sessions can be adjusted to best fit the needs of schools and districts.</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a:t>●Module facilitators may include, but are not limited to: district leaders, school administrators, instructional specialists/coaches, department chairs, and/or teacher leaders. With that in mind, the facilitator notes include content information and instructional support intended to provide support to a facilitator who may or may not have an extensive background in social studies. </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204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044ffa8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044ffa8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96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044ffa8b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044ffa8b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87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6044ffa8b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6044ffa8b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KDE needs your feedback on the effectiveness of this module, the learning platform and how the consultants may best support you as you take the next steps in the implementation process. As you work through this module, please consider completing the short survey provided to share your thinking and provide feedback on how the KDE can best meet our needs. Feedback from our surveys will be used by the KDE to plan and prepare future professional learning.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1490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e04be8d2c_0_4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4e04be8d2c_0_49:notes"/>
          <p:cNvSpPr txBox="1">
            <a:spLocks noGrp="1"/>
          </p:cNvSpPr>
          <p:nvPr>
            <p:ph type="body" idx="1"/>
          </p:nvPr>
        </p:nvSpPr>
        <p:spPr>
          <a:xfrm>
            <a:off x="685800" y="4482296"/>
            <a:ext cx="5486400" cy="3667181"/>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dirty="0"/>
          </a:p>
        </p:txBody>
      </p:sp>
      <p:sp>
        <p:nvSpPr>
          <p:cNvPr id="150" name="Google Shape;150;g4e04be8d2c_0_49:notes"/>
          <p:cNvSpPr txBox="1">
            <a:spLocks noGrp="1"/>
          </p:cNvSpPr>
          <p:nvPr>
            <p:ph type="sldNum" idx="12"/>
          </p:nvPr>
        </p:nvSpPr>
        <p:spPr>
          <a:xfrm>
            <a:off x="3884614" y="8846553"/>
            <a:ext cx="2971800" cy="467221"/>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45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2d3e20e1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2d3e20e1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89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62d3e20e1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62d3e20e1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Other categories: Instructional design, Organization, Equity and accessibility, assessment</a:t>
            </a:r>
            <a:endParaRPr/>
          </a:p>
        </p:txBody>
      </p:sp>
    </p:spTree>
    <p:extLst>
      <p:ext uri="{BB962C8B-B14F-4D97-AF65-F5344CB8AC3E}">
        <p14:creationId xmlns:p14="http://schemas.microsoft.com/office/powerpoint/2010/main" val="124166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40c0b735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40c0b735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798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62d3e20e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62d3e20e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3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2d3e20e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2d3e20e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518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41f8fcd2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41f8fcd2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63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41f8fcd2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41f8fcd2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797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6044ffa8b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6044ffa8b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9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62d3e20e1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62d3e20e1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2131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62d3e20e17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62d3e20e1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815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5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Within the architecture, the standards place an equal importance on both the mastery of important social studies concepts and disciplinary practices. 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As indicated by the graphic on this slide, concept knowledge cannot be achieved effectively without the practice of inquiry. Neither development of the practices nor development of the knowledge and understanding within the lenses is sufficient on its own to equip young people with the knowledge and skills necessary to carry on the ideals of the founders.</a:t>
            </a:r>
            <a:endParaRPr sz="1200">
              <a:solidFill>
                <a:schemeClr val="dk1"/>
              </a:solidFill>
            </a:endParaRPr>
          </a:p>
          <a:p>
            <a:pPr marL="0" lvl="0" indent="0" algn="l" rtl="0">
              <a:lnSpc>
                <a:spcPct val="100000"/>
              </a:lnSpc>
              <a:spcBef>
                <a:spcPts val="0"/>
              </a:spcBef>
              <a:spcAft>
                <a:spcPts val="0"/>
              </a:spcAft>
              <a:buSzPts val="1100"/>
              <a:buNone/>
            </a:pPr>
            <a:endParaRPr/>
          </a:p>
        </p:txBody>
      </p:sp>
      <p:sp>
        <p:nvSpPr>
          <p:cNvPr id="226" name="Google Shape;2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109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0316cb544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60316cb544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194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0316cb54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60316cb544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a:solidFill>
                  <a:schemeClr val="dk1"/>
                </a:solidFill>
              </a:rPr>
              <a:t>Grade band overviews for K-5 (page 25), 6-8 (page 96) and high school (pages 139-140) are provided. At the top of each grade band page, information is included to provide guidance on what effective social studies education looks like in each grade band. As was stated previously in section 1B of Module 1, short introductions are included with the architecture to provide a brief overview of the theme in k-8. In high school, each discipline includes an introductory paragraph that provides an overview of the standards within the concepts and practices that will be mastered prior to high school graduation. These short introductions have been included in the grade-band overview, below the introductory paragraph, to provide all of the introductions for K-5, 6-8 and high school so that stakeholders could obtain a more complete view of social studies during a particular grade band. </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312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0316cb544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60316cb544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b="1">
                <a:solidFill>
                  <a:schemeClr val="dk1"/>
                </a:solidFill>
              </a:rPr>
              <a:t>Based on feedback provided during the standards revision process, grade-level specific overviews were added to the </a:t>
            </a:r>
            <a:r>
              <a:rPr lang="en-US" sz="1200" b="1" i="1">
                <a:solidFill>
                  <a:schemeClr val="dk1"/>
                </a:solidFill>
              </a:rPr>
              <a:t>Kentucky Academic Standards (KAS) for Social Studies</a:t>
            </a:r>
            <a:r>
              <a:rPr lang="en-US" sz="1200" b="1">
                <a:solidFill>
                  <a:schemeClr val="dk1"/>
                </a:solidFill>
              </a:rPr>
              <a:t> document in kindergarten through grade 8. </a:t>
            </a:r>
            <a:r>
              <a:rPr lang="en-US" sz="1200">
                <a:solidFill>
                  <a:schemeClr val="dk1"/>
                </a:solidFill>
              </a:rPr>
              <a:t>In K-8, each grade level is introduced with a grade-level specific overview that includes an expanded grade-level introduction, suggested key vocabulary, connections to the previous and following grade, and an explanation of what inquiry looks like in practice. </a:t>
            </a:r>
            <a:r>
              <a:rPr lang="en-US" sz="1200" b="1">
                <a:solidFill>
                  <a:schemeClr val="dk1"/>
                </a:solidFill>
              </a:rPr>
              <a:t>The grade-level theme presented in the introduction drives the standards within the concepts and practices through the four disciplines of civics, economics, geography and history.</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b="1">
                <a:solidFill>
                  <a:schemeClr val="dk1"/>
                </a:solidFill>
              </a:rPr>
              <a:t>Grade-level introductions:</a:t>
            </a:r>
            <a:r>
              <a:rPr lang="en-US" sz="1200">
                <a:solidFill>
                  <a:schemeClr val="dk1"/>
                </a:solidFill>
              </a:rPr>
              <a:t> Feedback indicated that stakeholders valued the additional clarity of an expanded introduction specific to each grade level. The expanded introduction provides additional information on the grade-level theme and explains how the goal of social studies education connects with students as they progress through their social studies education.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a:solidFill>
                  <a:schemeClr val="dk1"/>
                </a:solidFill>
              </a:rPr>
              <a:t>Additionally, the expanded introduction provides examples of how learners engage with each of the four disciplines during the year.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b="1">
                <a:solidFill>
                  <a:schemeClr val="dk1"/>
                </a:solidFill>
              </a:rPr>
              <a:t>Suggested key vocabulary:</a:t>
            </a:r>
            <a:r>
              <a:rPr lang="en-US" sz="1200">
                <a:solidFill>
                  <a:schemeClr val="dk1"/>
                </a:solidFill>
              </a:rPr>
              <a:t> Feedback also indicated that stakeholders valued suggested key vocabulary specific to each grade level. The writing committee identified terms that they felt were essential to understanding the content and skills in the standards. The identified key vocabulary terms listed are possible suggestions; they are not the only terms that may be used during instruction. Additionally, it is important to note that merely knowing the definitions of these terms is not enough to obtain mastery of the standards.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b="1">
                <a:solidFill>
                  <a:schemeClr val="dk1"/>
                </a:solidFill>
              </a:rPr>
              <a:t>Looking Back, Looking Ahead: progression snapshots: </a:t>
            </a:r>
            <a:r>
              <a:rPr lang="en-US" sz="1200">
                <a:solidFill>
                  <a:schemeClr val="dk1"/>
                </a:solidFill>
              </a:rPr>
              <a:t>Feedback indicated that stakeholders valued the progression snapshots found in the overviews. Short summaries of the previous and following grades are included to provide educators information on what a student’s social studies learning experience is focused on in the previous and following grade. This short snapshot provides a short narrative on how the current grade’s theme progresses. </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767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0316cb544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60316cb544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This section provides guidance on how to combine the inquiry and discipline strand standards into a learning experience for students and how the standards work together to ensure students are engaged in the inquiry practices throughout K-8. The identified sample evidence of learning is a possible suggestion of how the disciplinary strand standards interact with the inquiry practices; however, it is not the only pathway and is not comprehensive to obtain mastery of the standards.</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768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0316cb544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60316cb544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sz="1200">
                <a:solidFill>
                  <a:schemeClr val="dk1"/>
                </a:solidFill>
              </a:rPr>
              <a:t>Opportunities for cross disciplinary connections were also identified. Feedback provided indicated that teachers needed support, especially at the elementary school level, when understanding how cross disciplinary connections could be made among the content standards. In this section, connections are made between the </a:t>
            </a:r>
            <a:r>
              <a:rPr lang="en-US" sz="1200" i="1">
                <a:solidFill>
                  <a:schemeClr val="dk1"/>
                </a:solidFill>
              </a:rPr>
              <a:t>KAS for Social Studies </a:t>
            </a:r>
            <a:r>
              <a:rPr lang="en-US" sz="1200">
                <a:solidFill>
                  <a:schemeClr val="dk1"/>
                </a:solidFill>
              </a:rPr>
              <a:t>and the </a:t>
            </a:r>
            <a:r>
              <a:rPr lang="en-US" sz="1200" i="1">
                <a:solidFill>
                  <a:schemeClr val="dk1"/>
                </a:solidFill>
              </a:rPr>
              <a:t>Kentucky Academic Standards (KAS) for Reading and Writing</a:t>
            </a:r>
            <a:r>
              <a:rPr lang="en-US" sz="1200">
                <a:solidFill>
                  <a:schemeClr val="dk1"/>
                </a:solidFill>
              </a:rPr>
              <a:t>. </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971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0316cb544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60316cb544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Following the grade-level standards for kindergarten through grade 8, disciplinary clarifications are provided. The disciplinary clarifications include sample ideas of content and concepts to help teachers better understand the expectations of the standards. The identified disciplinary clarifications are possible suggestions; however, they are not the only pathways and are not comprehensive to obtain mastery of the standards. </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532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grpSp>
        <p:nvGrpSpPr>
          <p:cNvPr id="24" name="Google Shape;24;p10"/>
          <p:cNvGrpSpPr/>
          <p:nvPr/>
        </p:nvGrpSpPr>
        <p:grpSpPr>
          <a:xfrm>
            <a:off x="0" y="0"/>
            <a:ext cx="12192000" cy="6866467"/>
            <a:chOff x="0" y="-8467"/>
            <a:chExt cx="12192000" cy="6866467"/>
          </a:xfrm>
        </p:grpSpPr>
        <p:cxnSp>
          <p:nvCxnSpPr>
            <p:cNvPr id="25" name="Google Shape;25;p10"/>
            <p:cNvCxnSpPr/>
            <p:nvPr/>
          </p:nvCxnSpPr>
          <p:spPr>
            <a:xfrm>
              <a:off x="9169166" y="-8467"/>
              <a:ext cx="1783321" cy="6856484"/>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26" name="Google Shape;26;p10"/>
            <p:cNvCxnSpPr/>
            <p:nvPr/>
          </p:nvCxnSpPr>
          <p:spPr>
            <a:xfrm flipH="1">
              <a:off x="8475260" y="3681413"/>
              <a:ext cx="3713565" cy="3166604"/>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27" name="Google Shape;2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28" name="Google Shape;2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0"/>
            <p:cNvSpPr/>
            <p:nvPr/>
          </p:nvSpPr>
          <p:spPr>
            <a:xfrm>
              <a:off x="8932333" y="3048000"/>
              <a:ext cx="3259667"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31" name="Google Shape;3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32" name="Google Shape;3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10"/>
            <p:cNvSpPr/>
            <p:nvPr/>
          </p:nvSpPr>
          <p:spPr>
            <a:xfrm>
              <a:off x="10371666" y="3589867"/>
              <a:ext cx="1817159" cy="3268133"/>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
            <p:cNvSpPr/>
            <p:nvPr/>
          </p:nvSpPr>
          <p:spPr>
            <a:xfrm>
              <a:off x="0" y="4013200"/>
              <a:ext cx="448733" cy="28448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1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 name="Google Shape;36;p1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7"/>
        <p:cNvGrpSpPr/>
        <p:nvPr/>
      </p:nvGrpSpPr>
      <p:grpSpPr>
        <a:xfrm>
          <a:off x="0" y="0"/>
          <a:ext cx="0" cy="0"/>
          <a:chOff x="0" y="0"/>
          <a:chExt cx="0" cy="0"/>
        </a:xfrm>
      </p:grpSpPr>
      <p:sp>
        <p:nvSpPr>
          <p:cNvPr id="78" name="Google Shape;78;p20"/>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2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20"/>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81" name="Google Shape;81;p20"/>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82" name="Google Shape;82;p20"/>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3"/>
        <p:cNvGrpSpPr/>
        <p:nvPr/>
      </p:nvGrpSpPr>
      <p:grpSpPr>
        <a:xfrm>
          <a:off x="0" y="0"/>
          <a:ext cx="0" cy="0"/>
          <a:chOff x="0" y="0"/>
          <a:chExt cx="0" cy="0"/>
        </a:xfrm>
      </p:grpSpPr>
      <p:sp>
        <p:nvSpPr>
          <p:cNvPr id="84" name="Google Shape;84;p21"/>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85" name="Google Shape;85;p2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0" name="Google Shape;90;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4" name="Google Shape;94;p23"/>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5" name="Google Shape;95;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6" name="Google Shape;96;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7" name="Google Shape;97;p2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1" name="Google Shape;101;p2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5" name="Google Shape;105;p2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6"/>
        <p:cNvGrpSpPr/>
        <p:nvPr/>
      </p:nvGrpSpPr>
      <p:grpSpPr>
        <a:xfrm>
          <a:off x="0" y="0"/>
          <a:ext cx="0" cy="0"/>
          <a:chOff x="0" y="0"/>
          <a:chExt cx="0" cy="0"/>
        </a:xfrm>
      </p:grpSpPr>
      <p:sp>
        <p:nvSpPr>
          <p:cNvPr id="107" name="Google Shape;107;p2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dirty="0"/>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09245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24"/>
        <p:cNvGrpSpPr/>
        <p:nvPr/>
      </p:nvGrpSpPr>
      <p:grpSpPr>
        <a:xfrm>
          <a:off x="0" y="0"/>
          <a:ext cx="0" cy="0"/>
          <a:chOff x="0" y="0"/>
          <a:chExt cx="0" cy="0"/>
        </a:xfrm>
      </p:grpSpPr>
      <p:sp>
        <p:nvSpPr>
          <p:cNvPr id="125" name="Google Shape;125;g640c0b735a_0_50"/>
          <p:cNvSpPr txBox="1">
            <a:spLocks noGrp="1"/>
          </p:cNvSpPr>
          <p:nvPr>
            <p:ph type="ctrTitle"/>
          </p:nvPr>
        </p:nvSpPr>
        <p:spPr>
          <a:xfrm>
            <a:off x="874469" y="1477104"/>
            <a:ext cx="8664900" cy="1646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72B62"/>
              </a:buClr>
              <a:buSzPts val="5500"/>
              <a:buFont typeface="Georgia"/>
              <a:buNone/>
              <a:defRPr sz="5500">
                <a:solidFill>
                  <a:srgbClr val="072B62"/>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26" name="Google Shape;126;g640c0b735a_0_50"/>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noAutofit/>
          </a:bodyPr>
          <a:lstStyle>
            <a:lvl1pPr lvl="0" algn="r" rtl="0">
              <a:spcBef>
                <a:spcPts val="1100"/>
              </a:spcBef>
              <a:spcAft>
                <a:spcPts val="0"/>
              </a:spcAft>
              <a:buSzPts val="2800"/>
              <a:buNone/>
              <a:defRPr sz="2800">
                <a:solidFill>
                  <a:srgbClr val="7F7F7F"/>
                </a:solidFill>
              </a:defRPr>
            </a:lvl1pPr>
            <a:lvl2pPr lvl="1" algn="ctr" rtl="0">
              <a:spcBef>
                <a:spcPts val="1100"/>
              </a:spcBef>
              <a:spcAft>
                <a:spcPts val="0"/>
              </a:spcAft>
              <a:buSzPts val="2500"/>
              <a:buNone/>
              <a:defRPr>
                <a:solidFill>
                  <a:srgbClr val="888888"/>
                </a:solidFill>
              </a:defRPr>
            </a:lvl2pPr>
            <a:lvl3pPr lvl="2" algn="ctr" rtl="0">
              <a:spcBef>
                <a:spcPts val="1100"/>
              </a:spcBef>
              <a:spcAft>
                <a:spcPts val="0"/>
              </a:spcAft>
              <a:buSzPts val="2800"/>
              <a:buNone/>
              <a:defRPr>
                <a:solidFill>
                  <a:srgbClr val="888888"/>
                </a:solidFill>
              </a:defRPr>
            </a:lvl3pPr>
            <a:lvl4pPr lvl="3" algn="ctr" rtl="0">
              <a:spcBef>
                <a:spcPts val="1100"/>
              </a:spcBef>
              <a:spcAft>
                <a:spcPts val="0"/>
              </a:spcAft>
              <a:buSzPts val="2400"/>
              <a:buNone/>
              <a:defRPr>
                <a:solidFill>
                  <a:srgbClr val="888888"/>
                </a:solidFill>
              </a:defRPr>
            </a:lvl4pPr>
            <a:lvl5pPr lvl="4" algn="ctr" rtl="0">
              <a:spcBef>
                <a:spcPts val="1100"/>
              </a:spcBef>
              <a:spcAft>
                <a:spcPts val="0"/>
              </a:spcAft>
              <a:buSzPts val="2400"/>
              <a:buNone/>
              <a:defRPr>
                <a:solidFill>
                  <a:srgbClr val="888888"/>
                </a:solidFill>
              </a:defRPr>
            </a:lvl5pPr>
            <a:lvl6pPr lvl="5" algn="ctr" rtl="0">
              <a:spcBef>
                <a:spcPts val="1100"/>
              </a:spcBef>
              <a:spcAft>
                <a:spcPts val="0"/>
              </a:spcAft>
              <a:buSzPts val="900"/>
              <a:buNone/>
              <a:defRPr>
                <a:solidFill>
                  <a:srgbClr val="888888"/>
                </a:solidFill>
              </a:defRPr>
            </a:lvl6pPr>
            <a:lvl7pPr lvl="6" algn="ctr" rtl="0">
              <a:spcBef>
                <a:spcPts val="1100"/>
              </a:spcBef>
              <a:spcAft>
                <a:spcPts val="0"/>
              </a:spcAft>
              <a:buSzPts val="900"/>
              <a:buNone/>
              <a:defRPr>
                <a:solidFill>
                  <a:srgbClr val="888888"/>
                </a:solidFill>
              </a:defRPr>
            </a:lvl7pPr>
            <a:lvl8pPr lvl="7" algn="ctr" rtl="0">
              <a:spcBef>
                <a:spcPts val="1100"/>
              </a:spcBef>
              <a:spcAft>
                <a:spcPts val="0"/>
              </a:spcAft>
              <a:buSzPts val="900"/>
              <a:buNone/>
              <a:defRPr>
                <a:solidFill>
                  <a:srgbClr val="888888"/>
                </a:solidFill>
              </a:defRPr>
            </a:lvl8pPr>
            <a:lvl9pPr lvl="8" algn="ctr" rtl="0">
              <a:spcBef>
                <a:spcPts val="1100"/>
              </a:spcBef>
              <a:spcAft>
                <a:spcPts val="0"/>
              </a:spcAft>
              <a:buSzPts val="900"/>
              <a:buNone/>
              <a:defRPr>
                <a:solidFill>
                  <a:srgbClr val="888888"/>
                </a:solidFill>
              </a:defRPr>
            </a:lvl9pPr>
          </a:lstStyle>
          <a:p>
            <a:endParaRPr/>
          </a:p>
        </p:txBody>
      </p:sp>
      <p:grpSp>
        <p:nvGrpSpPr>
          <p:cNvPr id="127" name="Google Shape;127;g640c0b735a_0_50"/>
          <p:cNvGrpSpPr/>
          <p:nvPr/>
        </p:nvGrpSpPr>
        <p:grpSpPr>
          <a:xfrm>
            <a:off x="0" y="0"/>
            <a:ext cx="12192133" cy="6866567"/>
            <a:chOff x="0" y="-8467"/>
            <a:chExt cx="12192133" cy="6866567"/>
          </a:xfrm>
        </p:grpSpPr>
        <p:cxnSp>
          <p:nvCxnSpPr>
            <p:cNvPr id="128" name="Google Shape;128;g640c0b735a_0_50"/>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129" name="Google Shape;129;g640c0b735a_0_50"/>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130" name="Google Shape;130;g640c0b735a_0_5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131" name="Google Shape;131;g640c0b735a_0_5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32" name="Google Shape;132;g640c0b735a_0_50"/>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640c0b735a_0_50"/>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800"/>
              </a:srgbClr>
            </a:solidFill>
            <a:ln>
              <a:noFill/>
            </a:ln>
          </p:spPr>
        </p:sp>
        <p:sp>
          <p:nvSpPr>
            <p:cNvPr id="134" name="Google Shape;134;g640c0b735a_0_5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800"/>
              </a:srgbClr>
            </a:solidFill>
            <a:ln>
              <a:noFill/>
            </a:ln>
          </p:spPr>
        </p:sp>
        <p:sp>
          <p:nvSpPr>
            <p:cNvPr id="135" name="Google Shape;135;g640c0b735a_0_5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36" name="Google Shape;136;g640c0b735a_0_50"/>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g640c0b735a_0_50"/>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8" name="Google Shape;138;g640c0b735a_0_5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139" name="Google Shape;139;g640c0b735a_0_50"/>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640c0b735a_0_50"/>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500"/>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500"/>
              <a:buNone/>
              <a:defRPr sz="19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1" name="Google Shape;41;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1"/>
        <p:cNvGrpSpPr/>
        <p:nvPr/>
      </p:nvGrpSpPr>
      <p:grpSpPr>
        <a:xfrm>
          <a:off x="0" y="0"/>
          <a:ext cx="0" cy="0"/>
          <a:chOff x="0" y="0"/>
          <a:chExt cx="0" cy="0"/>
        </a:xfrm>
      </p:grpSpPr>
      <p:sp>
        <p:nvSpPr>
          <p:cNvPr id="142" name="Google Shape;142;g640c0b735a_0_6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43" name="Google Shape;143;g640c0b735a_0_67"/>
          <p:cNvSpPr txBox="1">
            <a:spLocks noGrp="1"/>
          </p:cNvSpPr>
          <p:nvPr>
            <p:ph type="body" idx="1"/>
          </p:nvPr>
        </p:nvSpPr>
        <p:spPr>
          <a:xfrm>
            <a:off x="555786" y="1773451"/>
            <a:ext cx="9188700" cy="49011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81000" algn="l" rtl="0">
              <a:spcBef>
                <a:spcPts val="1100"/>
              </a:spcBef>
              <a:spcAft>
                <a:spcPts val="0"/>
              </a:spcAft>
              <a:buSzPts val="2400"/>
              <a:buFont typeface="Libre Franklin Medium"/>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44" name="Google Shape;144;g640c0b735a_0_6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
        <p:cNvGrpSpPr/>
        <p:nvPr/>
      </p:nvGrpSpPr>
      <p:grpSpPr>
        <a:xfrm>
          <a:off x="0" y="0"/>
          <a:ext cx="0" cy="0"/>
          <a:chOff x="0" y="0"/>
          <a:chExt cx="0" cy="0"/>
        </a:xfrm>
      </p:grpSpPr>
      <p:sp>
        <p:nvSpPr>
          <p:cNvPr id="146" name="Google Shape;146;g640c0b735a_0_71"/>
          <p:cNvSpPr txBox="1">
            <a:spLocks noGrp="1"/>
          </p:cNvSpPr>
          <p:nvPr>
            <p:ph type="title"/>
          </p:nvPr>
        </p:nvSpPr>
        <p:spPr>
          <a:xfrm>
            <a:off x="677335" y="1622694"/>
            <a:ext cx="8596800" cy="182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72B62"/>
              </a:buClr>
              <a:buSzPts val="4400"/>
              <a:buFont typeface="Georgia"/>
              <a:buNone/>
              <a:defRPr sz="4400" b="0" cap="none"/>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47" name="Google Shape;147;g640c0b735a_0_71"/>
          <p:cNvSpPr txBox="1">
            <a:spLocks noGrp="1"/>
          </p:cNvSpPr>
          <p:nvPr>
            <p:ph type="body" idx="1"/>
          </p:nvPr>
        </p:nvSpPr>
        <p:spPr>
          <a:xfrm>
            <a:off x="677335" y="3722230"/>
            <a:ext cx="8596800" cy="860400"/>
          </a:xfrm>
          <a:prstGeom prst="rect">
            <a:avLst/>
          </a:prstGeom>
          <a:noFill/>
          <a:ln>
            <a:noFill/>
          </a:ln>
        </p:spPr>
        <p:txBody>
          <a:bodyPr spcFirstLastPara="1" wrap="square" lIns="91425" tIns="45700" rIns="91425" bIns="45700" anchor="t" anchorCtr="0">
            <a:noAutofit/>
          </a:bodyPr>
          <a:lstStyle>
            <a:lvl1pPr marL="457200" lvl="0" indent="-228600" algn="l" rtl="0">
              <a:spcBef>
                <a:spcPts val="1100"/>
              </a:spcBef>
              <a:spcAft>
                <a:spcPts val="0"/>
              </a:spcAft>
              <a:buSzPts val="2800"/>
              <a:buNone/>
              <a:defRPr sz="2800">
                <a:solidFill>
                  <a:schemeClr val="dk1"/>
                </a:solidFill>
              </a:defRPr>
            </a:lvl1pPr>
            <a:lvl2pPr marL="914400" lvl="1" indent="-228600" algn="l" rtl="0">
              <a:spcBef>
                <a:spcPts val="1100"/>
              </a:spcBef>
              <a:spcAft>
                <a:spcPts val="0"/>
              </a:spcAft>
              <a:buSzPts val="1500"/>
              <a:buNone/>
              <a:defRPr sz="1900">
                <a:solidFill>
                  <a:srgbClr val="888888"/>
                </a:solidFill>
              </a:defRPr>
            </a:lvl2pPr>
            <a:lvl3pPr marL="1371600" lvl="2" indent="-228600" algn="l" rtl="0">
              <a:spcBef>
                <a:spcPts val="1100"/>
              </a:spcBef>
              <a:spcAft>
                <a:spcPts val="0"/>
              </a:spcAft>
              <a:buSzPts val="1600"/>
              <a:buNone/>
              <a:defRPr sz="1600">
                <a:solidFill>
                  <a:srgbClr val="888888"/>
                </a:solidFill>
              </a:defRPr>
            </a:lvl3pPr>
            <a:lvl4pPr marL="1828800" lvl="3" indent="-228600" algn="l" rtl="0">
              <a:spcBef>
                <a:spcPts val="1100"/>
              </a:spcBef>
              <a:spcAft>
                <a:spcPts val="0"/>
              </a:spcAft>
              <a:buSzPts val="1500"/>
              <a:buNone/>
              <a:defRPr sz="1500">
                <a:solidFill>
                  <a:srgbClr val="888888"/>
                </a:solidFill>
              </a:defRPr>
            </a:lvl4pPr>
            <a:lvl5pPr marL="2286000" lvl="4" indent="-228600" algn="l" rtl="0">
              <a:spcBef>
                <a:spcPts val="1100"/>
              </a:spcBef>
              <a:spcAft>
                <a:spcPts val="0"/>
              </a:spcAft>
              <a:buSzPts val="1500"/>
              <a:buNone/>
              <a:defRPr sz="1500">
                <a:solidFill>
                  <a:srgbClr val="888888"/>
                </a:solidFill>
              </a:defRPr>
            </a:lvl5pPr>
            <a:lvl6pPr marL="2743200" lvl="5" indent="-228600" algn="l" rtl="0">
              <a:spcBef>
                <a:spcPts val="1100"/>
              </a:spcBef>
              <a:spcAft>
                <a:spcPts val="0"/>
              </a:spcAft>
              <a:buSzPts val="1100"/>
              <a:buNone/>
              <a:defRPr sz="1500">
                <a:solidFill>
                  <a:srgbClr val="888888"/>
                </a:solidFill>
              </a:defRPr>
            </a:lvl6pPr>
            <a:lvl7pPr marL="3200400" lvl="6" indent="-228600" algn="l" rtl="0">
              <a:spcBef>
                <a:spcPts val="1100"/>
              </a:spcBef>
              <a:spcAft>
                <a:spcPts val="0"/>
              </a:spcAft>
              <a:buSzPts val="1100"/>
              <a:buNone/>
              <a:defRPr sz="1500">
                <a:solidFill>
                  <a:srgbClr val="888888"/>
                </a:solidFill>
              </a:defRPr>
            </a:lvl7pPr>
            <a:lvl8pPr marL="3657600" lvl="7" indent="-228600" algn="l" rtl="0">
              <a:spcBef>
                <a:spcPts val="1100"/>
              </a:spcBef>
              <a:spcAft>
                <a:spcPts val="0"/>
              </a:spcAft>
              <a:buSzPts val="1100"/>
              <a:buNone/>
              <a:defRPr sz="1500">
                <a:solidFill>
                  <a:srgbClr val="888888"/>
                </a:solidFill>
              </a:defRPr>
            </a:lvl8pPr>
            <a:lvl9pPr marL="4114800" lvl="8" indent="-228600" algn="l" rtl="0">
              <a:spcBef>
                <a:spcPts val="1100"/>
              </a:spcBef>
              <a:spcAft>
                <a:spcPts val="0"/>
              </a:spcAft>
              <a:buSzPts val="1100"/>
              <a:buNone/>
              <a:defRPr sz="1500">
                <a:solidFill>
                  <a:srgbClr val="888888"/>
                </a:solidFill>
              </a:defRPr>
            </a:lvl9pPr>
          </a:lstStyle>
          <a:p>
            <a:endParaRPr/>
          </a:p>
        </p:txBody>
      </p:sp>
      <p:sp>
        <p:nvSpPr>
          <p:cNvPr id="148" name="Google Shape;148;g640c0b735a_0_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9"/>
        <p:cNvGrpSpPr/>
        <p:nvPr/>
      </p:nvGrpSpPr>
      <p:grpSpPr>
        <a:xfrm>
          <a:off x="0" y="0"/>
          <a:ext cx="0" cy="0"/>
          <a:chOff x="0" y="0"/>
          <a:chExt cx="0" cy="0"/>
        </a:xfrm>
      </p:grpSpPr>
      <p:sp>
        <p:nvSpPr>
          <p:cNvPr id="150" name="Google Shape;150;g640c0b735a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1" name="Google Shape;151;g640c0b735a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g640c0b735a_0_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lvl="0" indent="-228600" algn="l" rtl="0">
              <a:spcBef>
                <a:spcPts val="1100"/>
              </a:spcBef>
              <a:spcAft>
                <a:spcPts val="0"/>
              </a:spcAft>
              <a:buSzPts val="3600"/>
              <a:buNone/>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3"/>
        <p:cNvGrpSpPr/>
        <p:nvPr/>
      </p:nvGrpSpPr>
      <p:grpSpPr>
        <a:xfrm>
          <a:off x="0" y="0"/>
          <a:ext cx="0" cy="0"/>
          <a:chOff x="0" y="0"/>
          <a:chExt cx="0" cy="0"/>
        </a:xfrm>
      </p:grpSpPr>
      <p:sp>
        <p:nvSpPr>
          <p:cNvPr id="154" name="Google Shape;154;g640c0b735a_0_7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5" name="Google Shape;155;g640c0b735a_0_7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g640c0b735a_0_7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81000" algn="l" rtl="0">
              <a:spcBef>
                <a:spcPts val="1100"/>
              </a:spcBef>
              <a:spcAft>
                <a:spcPts val="0"/>
              </a:spcAft>
              <a:buSzPts val="2400"/>
              <a:buFont typeface="Libre Franklin Medium"/>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57" name="Google Shape;157;g640c0b735a_0_7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81000" algn="l" rtl="0">
              <a:spcBef>
                <a:spcPts val="1100"/>
              </a:spcBef>
              <a:spcAft>
                <a:spcPts val="0"/>
              </a:spcAft>
              <a:buSzPts val="2400"/>
              <a:buFont typeface="Libre Franklin Medium"/>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58"/>
        <p:cNvGrpSpPr/>
        <p:nvPr/>
      </p:nvGrpSpPr>
      <p:grpSpPr>
        <a:xfrm>
          <a:off x="0" y="0"/>
          <a:ext cx="0" cy="0"/>
          <a:chOff x="0" y="0"/>
          <a:chExt cx="0" cy="0"/>
        </a:xfrm>
      </p:grpSpPr>
      <p:sp>
        <p:nvSpPr>
          <p:cNvPr id="159" name="Google Shape;159;g640c0b735a_0_84"/>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0" name="Google Shape;160;g640c0b735a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g640c0b735a_0_84"/>
          <p:cNvSpPr txBox="1">
            <a:spLocks noGrp="1"/>
          </p:cNvSpPr>
          <p:nvPr>
            <p:ph type="body" idx="1"/>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81000" algn="l" rtl="0">
              <a:spcBef>
                <a:spcPts val="1100"/>
              </a:spcBef>
              <a:spcAft>
                <a:spcPts val="0"/>
              </a:spcAft>
              <a:buSzPts val="2400"/>
              <a:buFont typeface="Libre Franklin Medium"/>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62" name="Google Shape;162;g640c0b735a_0_84"/>
          <p:cNvSpPr>
            <a:spLocks noGrp="1"/>
          </p:cNvSpPr>
          <p:nvPr>
            <p:ph type="pic" idx="2"/>
          </p:nvPr>
        </p:nvSpPr>
        <p:spPr>
          <a:xfrm>
            <a:off x="581025" y="1801813"/>
            <a:ext cx="4481100" cy="4694100"/>
          </a:xfrm>
          <a:prstGeom prst="rect">
            <a:avLst/>
          </a:prstGeom>
          <a:noFill/>
          <a:ln>
            <a:noFill/>
          </a:ln>
        </p:spPr>
        <p:txBody>
          <a:bodyPr spcFirstLastPara="1" wrap="square" lIns="91425" tIns="45700" rIns="91425" bIns="45700" anchor="t" anchorCtr="0">
            <a:noAutofit/>
          </a:bodyPr>
          <a:lstStyle>
            <a:lvl1pPr marR="0" lvl="0" algn="l" rtl="0">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3"/>
        <p:cNvGrpSpPr/>
        <p:nvPr/>
      </p:nvGrpSpPr>
      <p:grpSpPr>
        <a:xfrm>
          <a:off x="0" y="0"/>
          <a:ext cx="0" cy="0"/>
          <a:chOff x="0" y="0"/>
          <a:chExt cx="0" cy="0"/>
        </a:xfrm>
      </p:grpSpPr>
      <p:sp>
        <p:nvSpPr>
          <p:cNvPr id="164" name="Google Shape;164;g640c0b735a_0_8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5" name="Google Shape;165;g640c0b735a_0_8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g640c0b735a_0_8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rtl="0">
              <a:spcBef>
                <a:spcPts val="1100"/>
              </a:spcBef>
              <a:spcAft>
                <a:spcPts val="0"/>
              </a:spcAft>
              <a:buSzPts val="3600"/>
              <a:buNone/>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67" name="Google Shape;167;g640c0b735a_0_8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rtl="0">
              <a:spcBef>
                <a:spcPts val="1100"/>
              </a:spcBef>
              <a:spcAft>
                <a:spcPts val="0"/>
              </a:spcAft>
              <a:buSzPts val="3600"/>
              <a:buNone/>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8"/>
        <p:cNvGrpSpPr/>
        <p:nvPr/>
      </p:nvGrpSpPr>
      <p:grpSpPr>
        <a:xfrm>
          <a:off x="0" y="0"/>
          <a:ext cx="0" cy="0"/>
          <a:chOff x="0" y="0"/>
          <a:chExt cx="0" cy="0"/>
        </a:xfrm>
      </p:grpSpPr>
      <p:sp>
        <p:nvSpPr>
          <p:cNvPr id="169" name="Google Shape;169;g640c0b735a_0_9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4400"/>
              <a:buFont typeface="Georgia"/>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0" name="Google Shape;170;g640c0b735a_0_94"/>
          <p:cNvSpPr txBox="1">
            <a:spLocks noGrp="1"/>
          </p:cNvSpPr>
          <p:nvPr>
            <p:ph type="body" idx="1"/>
          </p:nvPr>
        </p:nvSpPr>
        <p:spPr>
          <a:xfrm>
            <a:off x="581633"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100"/>
              </a:spcBef>
              <a:spcAft>
                <a:spcPts val="0"/>
              </a:spcAft>
              <a:buSzPts val="2400"/>
              <a:buNone/>
              <a:defRPr sz="2400" b="0"/>
            </a:lvl1pPr>
            <a:lvl2pPr marL="914400" lvl="1" indent="-228600" algn="l" rtl="0">
              <a:spcBef>
                <a:spcPts val="1100"/>
              </a:spcBef>
              <a:spcAft>
                <a:spcPts val="0"/>
              </a:spcAft>
              <a:buSzPts val="1600"/>
              <a:buNone/>
              <a:defRPr sz="2000" b="1"/>
            </a:lvl2pPr>
            <a:lvl3pPr marL="1371600" lvl="2" indent="-228600" algn="l" rtl="0">
              <a:spcBef>
                <a:spcPts val="1100"/>
              </a:spcBef>
              <a:spcAft>
                <a:spcPts val="0"/>
              </a:spcAft>
              <a:buSzPts val="1900"/>
              <a:buNone/>
              <a:defRPr sz="1900" b="1"/>
            </a:lvl3pPr>
            <a:lvl4pPr marL="1828800" lvl="3" indent="-228600" algn="l" rtl="0">
              <a:spcBef>
                <a:spcPts val="1100"/>
              </a:spcBef>
              <a:spcAft>
                <a:spcPts val="0"/>
              </a:spcAft>
              <a:buSzPts val="1600"/>
              <a:buNone/>
              <a:defRPr sz="1600" b="1"/>
            </a:lvl4pPr>
            <a:lvl5pPr marL="2286000" lvl="4" indent="-228600" algn="l" rtl="0">
              <a:spcBef>
                <a:spcPts val="1100"/>
              </a:spcBef>
              <a:spcAft>
                <a:spcPts val="0"/>
              </a:spcAft>
              <a:buSzPts val="1600"/>
              <a:buNone/>
              <a:defRPr sz="1600" b="1"/>
            </a:lvl5pPr>
            <a:lvl6pPr marL="2743200" lvl="5" indent="-228600" algn="l" rtl="0">
              <a:spcBef>
                <a:spcPts val="1100"/>
              </a:spcBef>
              <a:spcAft>
                <a:spcPts val="0"/>
              </a:spcAft>
              <a:buSzPts val="1300"/>
              <a:buNone/>
              <a:defRPr sz="1600" b="1"/>
            </a:lvl6pPr>
            <a:lvl7pPr marL="3200400" lvl="6" indent="-228600" algn="l" rtl="0">
              <a:spcBef>
                <a:spcPts val="1100"/>
              </a:spcBef>
              <a:spcAft>
                <a:spcPts val="0"/>
              </a:spcAft>
              <a:buSzPts val="1300"/>
              <a:buNone/>
              <a:defRPr sz="1600" b="1"/>
            </a:lvl7pPr>
            <a:lvl8pPr marL="3657600" lvl="7" indent="-228600" algn="l" rtl="0">
              <a:spcBef>
                <a:spcPts val="1100"/>
              </a:spcBef>
              <a:spcAft>
                <a:spcPts val="0"/>
              </a:spcAft>
              <a:buSzPts val="1300"/>
              <a:buNone/>
              <a:defRPr sz="1600" b="1"/>
            </a:lvl8pPr>
            <a:lvl9pPr marL="4114800" lvl="8" indent="-228600" algn="l" rtl="0">
              <a:spcBef>
                <a:spcPts val="1100"/>
              </a:spcBef>
              <a:spcAft>
                <a:spcPts val="0"/>
              </a:spcAft>
              <a:buSzPts val="1300"/>
              <a:buNone/>
              <a:defRPr sz="1600" b="1"/>
            </a:lvl9pPr>
          </a:lstStyle>
          <a:p>
            <a:endParaRPr/>
          </a:p>
        </p:txBody>
      </p:sp>
      <p:sp>
        <p:nvSpPr>
          <p:cNvPr id="171" name="Google Shape;171;g640c0b735a_0_94"/>
          <p:cNvSpPr txBox="1">
            <a:spLocks noGrp="1"/>
          </p:cNvSpPr>
          <p:nvPr>
            <p:ph type="body" idx="2"/>
          </p:nvPr>
        </p:nvSpPr>
        <p:spPr>
          <a:xfrm>
            <a:off x="5228455"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100"/>
              </a:spcBef>
              <a:spcAft>
                <a:spcPts val="0"/>
              </a:spcAft>
              <a:buSzPts val="2400"/>
              <a:buNone/>
              <a:defRPr sz="2400" b="0"/>
            </a:lvl1pPr>
            <a:lvl2pPr marL="914400" lvl="1" indent="-228600" algn="l" rtl="0">
              <a:spcBef>
                <a:spcPts val="1100"/>
              </a:spcBef>
              <a:spcAft>
                <a:spcPts val="0"/>
              </a:spcAft>
              <a:buSzPts val="1600"/>
              <a:buNone/>
              <a:defRPr sz="2000" b="1"/>
            </a:lvl2pPr>
            <a:lvl3pPr marL="1371600" lvl="2" indent="-228600" algn="l" rtl="0">
              <a:spcBef>
                <a:spcPts val="1100"/>
              </a:spcBef>
              <a:spcAft>
                <a:spcPts val="0"/>
              </a:spcAft>
              <a:buSzPts val="1900"/>
              <a:buNone/>
              <a:defRPr sz="1900" b="1"/>
            </a:lvl3pPr>
            <a:lvl4pPr marL="1828800" lvl="3" indent="-228600" algn="l" rtl="0">
              <a:spcBef>
                <a:spcPts val="1100"/>
              </a:spcBef>
              <a:spcAft>
                <a:spcPts val="0"/>
              </a:spcAft>
              <a:buSzPts val="1600"/>
              <a:buNone/>
              <a:defRPr sz="1600" b="1"/>
            </a:lvl4pPr>
            <a:lvl5pPr marL="2286000" lvl="4" indent="-228600" algn="l" rtl="0">
              <a:spcBef>
                <a:spcPts val="1100"/>
              </a:spcBef>
              <a:spcAft>
                <a:spcPts val="0"/>
              </a:spcAft>
              <a:buSzPts val="1600"/>
              <a:buNone/>
              <a:defRPr sz="1600" b="1"/>
            </a:lvl5pPr>
            <a:lvl6pPr marL="2743200" lvl="5" indent="-228600" algn="l" rtl="0">
              <a:spcBef>
                <a:spcPts val="1100"/>
              </a:spcBef>
              <a:spcAft>
                <a:spcPts val="0"/>
              </a:spcAft>
              <a:buSzPts val="1300"/>
              <a:buNone/>
              <a:defRPr sz="1600" b="1"/>
            </a:lvl6pPr>
            <a:lvl7pPr marL="3200400" lvl="6" indent="-228600" algn="l" rtl="0">
              <a:spcBef>
                <a:spcPts val="1100"/>
              </a:spcBef>
              <a:spcAft>
                <a:spcPts val="0"/>
              </a:spcAft>
              <a:buSzPts val="1300"/>
              <a:buNone/>
              <a:defRPr sz="1600" b="1"/>
            </a:lvl7pPr>
            <a:lvl8pPr marL="3657600" lvl="7" indent="-228600" algn="l" rtl="0">
              <a:spcBef>
                <a:spcPts val="1100"/>
              </a:spcBef>
              <a:spcAft>
                <a:spcPts val="0"/>
              </a:spcAft>
              <a:buSzPts val="1300"/>
              <a:buNone/>
              <a:defRPr sz="1600" b="1"/>
            </a:lvl8pPr>
            <a:lvl9pPr marL="4114800" lvl="8" indent="-228600" algn="l" rtl="0">
              <a:spcBef>
                <a:spcPts val="1100"/>
              </a:spcBef>
              <a:spcAft>
                <a:spcPts val="0"/>
              </a:spcAft>
              <a:buSzPts val="1300"/>
              <a:buNone/>
              <a:defRPr sz="1600" b="1"/>
            </a:lvl9pPr>
          </a:lstStyle>
          <a:p>
            <a:endParaRPr/>
          </a:p>
        </p:txBody>
      </p:sp>
      <p:sp>
        <p:nvSpPr>
          <p:cNvPr id="172" name="Google Shape;172;g640c0b735a_0_9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3" name="Google Shape;173;g640c0b735a_0_94"/>
          <p:cNvSpPr txBox="1">
            <a:spLocks noGrp="1"/>
          </p:cNvSpPr>
          <p:nvPr>
            <p:ph type="body" idx="3"/>
          </p:nvPr>
        </p:nvSpPr>
        <p:spPr>
          <a:xfrm>
            <a:off x="581633" y="2689786"/>
            <a:ext cx="4298100" cy="38064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74" name="Google Shape;174;g640c0b735a_0_94"/>
          <p:cNvSpPr txBox="1">
            <a:spLocks noGrp="1"/>
          </p:cNvSpPr>
          <p:nvPr>
            <p:ph type="body" idx="4"/>
          </p:nvPr>
        </p:nvSpPr>
        <p:spPr>
          <a:xfrm>
            <a:off x="5228456" y="2689787"/>
            <a:ext cx="4298100" cy="38064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sp>
        <p:nvSpPr>
          <p:cNvPr id="176" name="Google Shape;176;g640c0b735a_0_10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7" name="Google Shape;177;g640c0b735a_0_10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g640c0b735a_0_10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0"/>
        <p:cNvGrpSpPr/>
        <p:nvPr/>
      </p:nvGrpSpPr>
      <p:grpSpPr>
        <a:xfrm>
          <a:off x="0" y="0"/>
          <a:ext cx="0" cy="0"/>
          <a:chOff x="0" y="0"/>
          <a:chExt cx="0" cy="0"/>
        </a:xfrm>
      </p:grpSpPr>
      <p:sp>
        <p:nvSpPr>
          <p:cNvPr id="181" name="Google Shape;181;g640c0b735a_0_106"/>
          <p:cNvSpPr txBox="1">
            <a:spLocks noGrp="1"/>
          </p:cNvSpPr>
          <p:nvPr>
            <p:ph type="body" idx="1"/>
          </p:nvPr>
        </p:nvSpPr>
        <p:spPr>
          <a:xfrm>
            <a:off x="3507475" y="514924"/>
            <a:ext cx="5766300" cy="60225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82" name="Google Shape;182;g640c0b735a_0_10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g640c0b735a_0_106"/>
          <p:cNvSpPr>
            <a:spLocks noGrp="1"/>
          </p:cNvSpPr>
          <p:nvPr>
            <p:ph type="pic" idx="2"/>
          </p:nvPr>
        </p:nvSpPr>
        <p:spPr>
          <a:xfrm>
            <a:off x="573088" y="2629957"/>
            <a:ext cx="2525700" cy="1792500"/>
          </a:xfrm>
          <a:prstGeom prst="rect">
            <a:avLst/>
          </a:prstGeom>
          <a:noFill/>
          <a:ln>
            <a:noFill/>
          </a:ln>
        </p:spPr>
        <p:txBody>
          <a:bodyPr spcFirstLastPara="1" wrap="square" lIns="91425" tIns="45700" rIns="91425" bIns="45700" anchor="t" anchorCtr="0">
            <a:noAutofit/>
          </a:bodyPr>
          <a:lstStyle>
            <a:lvl1pPr marR="0" lvl="0" algn="l" rtl="0">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84" name="Google Shape;184;g640c0b735a_0_106"/>
          <p:cNvSpPr>
            <a:spLocks noGrp="1"/>
          </p:cNvSpPr>
          <p:nvPr>
            <p:ph type="pic" idx="3"/>
          </p:nvPr>
        </p:nvSpPr>
        <p:spPr>
          <a:xfrm>
            <a:off x="573088" y="514924"/>
            <a:ext cx="2525700" cy="1792500"/>
          </a:xfrm>
          <a:prstGeom prst="rect">
            <a:avLst/>
          </a:prstGeom>
          <a:noFill/>
          <a:ln>
            <a:noFill/>
          </a:ln>
        </p:spPr>
        <p:txBody>
          <a:bodyPr spcFirstLastPara="1" wrap="square" lIns="91425" tIns="45700" rIns="91425" bIns="45700" anchor="t" anchorCtr="0">
            <a:noAutofit/>
          </a:bodyPr>
          <a:lstStyle>
            <a:lvl1pPr marR="0" lvl="0" algn="l" rtl="0">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85" name="Google Shape;185;g640c0b735a_0_106"/>
          <p:cNvSpPr>
            <a:spLocks noGrp="1"/>
          </p:cNvSpPr>
          <p:nvPr>
            <p:ph type="pic" idx="4"/>
          </p:nvPr>
        </p:nvSpPr>
        <p:spPr>
          <a:xfrm>
            <a:off x="573088" y="4744990"/>
            <a:ext cx="2525700" cy="1792500"/>
          </a:xfrm>
          <a:prstGeom prst="rect">
            <a:avLst/>
          </a:prstGeom>
          <a:noFill/>
          <a:ln>
            <a:noFill/>
          </a:ln>
        </p:spPr>
        <p:txBody>
          <a:bodyPr spcFirstLastPara="1" wrap="square" lIns="91425" tIns="45700" rIns="91425" bIns="45700" anchor="t" anchorCtr="0">
            <a:noAutofit/>
          </a:bodyPr>
          <a:lstStyle>
            <a:lvl1pPr marR="0" lvl="0" algn="l" rtl="0">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5" name="Google Shape;45;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6"/>
        <p:cNvGrpSpPr/>
        <p:nvPr/>
      </p:nvGrpSpPr>
      <p:grpSpPr>
        <a:xfrm>
          <a:off x="0" y="0"/>
          <a:ext cx="0" cy="0"/>
          <a:chOff x="0" y="0"/>
          <a:chExt cx="0" cy="0"/>
        </a:xfrm>
      </p:grpSpPr>
      <p:sp>
        <p:nvSpPr>
          <p:cNvPr id="187" name="Google Shape;187;g640c0b735a_0_112"/>
          <p:cNvSpPr>
            <a:spLocks noGrp="1"/>
          </p:cNvSpPr>
          <p:nvPr>
            <p:ph type="pic" idx="2"/>
          </p:nvPr>
        </p:nvSpPr>
        <p:spPr>
          <a:xfrm>
            <a:off x="677334" y="395785"/>
            <a:ext cx="8596800" cy="6059700"/>
          </a:xfrm>
          <a:prstGeom prst="rect">
            <a:avLst/>
          </a:prstGeom>
          <a:noFill/>
          <a:ln>
            <a:noFill/>
          </a:ln>
        </p:spPr>
        <p:txBody>
          <a:bodyPr spcFirstLastPara="1" wrap="square" lIns="91425" tIns="45700" rIns="91425" bIns="45700" anchor="t" anchorCtr="0">
            <a:noAutofit/>
          </a:bodyPr>
          <a:lstStyle>
            <a:lvl1pPr marR="0" lvl="0" algn="ctr" rtl="0">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spcBef>
                <a:spcPts val="1100"/>
              </a:spcBef>
              <a:spcAft>
                <a:spcPts val="0"/>
              </a:spcAft>
              <a:buClr>
                <a:srgbClr val="D2BD24"/>
              </a:buClr>
              <a:buSzPts val="130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88" name="Google Shape;188;g640c0b735a_0_1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9"/>
        <p:cNvGrpSpPr/>
        <p:nvPr/>
      </p:nvGrpSpPr>
      <p:grpSpPr>
        <a:xfrm>
          <a:off x="0" y="0"/>
          <a:ext cx="0" cy="0"/>
          <a:chOff x="0" y="0"/>
          <a:chExt cx="0" cy="0"/>
        </a:xfrm>
      </p:grpSpPr>
      <p:sp>
        <p:nvSpPr>
          <p:cNvPr id="190" name="Google Shape;190;g640c0b735a_0_115"/>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72B62"/>
              </a:buClr>
              <a:buSzPts val="4400"/>
              <a:buFont typeface="Georgia"/>
              <a:buNone/>
              <a:defRPr sz="4400" b="0" cap="none"/>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1" name="Google Shape;191;g640c0b735a_0_1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2" name="Google Shape;192;g640c0b735a_0_11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sz="1500"/>
          </a:p>
        </p:txBody>
      </p:sp>
      <p:sp>
        <p:nvSpPr>
          <p:cNvPr id="193" name="Google Shape;193;g640c0b735a_0_11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sz="15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4"/>
        <p:cNvGrpSpPr/>
        <p:nvPr/>
      </p:nvGrpSpPr>
      <p:grpSpPr>
        <a:xfrm>
          <a:off x="0" y="0"/>
          <a:ext cx="0" cy="0"/>
          <a:chOff x="0" y="0"/>
          <a:chExt cx="0" cy="0"/>
        </a:xfrm>
      </p:grpSpPr>
      <p:sp>
        <p:nvSpPr>
          <p:cNvPr id="195" name="Google Shape;195;g640c0b735a_0_120"/>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72B62"/>
              </a:buClr>
              <a:buSzPts val="4400"/>
              <a:buFont typeface="Georgia"/>
              <a:buNone/>
              <a:defRPr sz="4400" b="0" i="1" cap="none"/>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6" name="Google Shape;196;g640c0b735a_0_120"/>
          <p:cNvSpPr txBox="1">
            <a:spLocks noGrp="1"/>
          </p:cNvSpPr>
          <p:nvPr>
            <p:ph type="body" idx="1"/>
          </p:nvPr>
        </p:nvSpPr>
        <p:spPr>
          <a:xfrm>
            <a:off x="601142" y="3903134"/>
            <a:ext cx="8596800" cy="513900"/>
          </a:xfrm>
          <a:prstGeom prst="rect">
            <a:avLst/>
          </a:prstGeom>
          <a:noFill/>
          <a:ln>
            <a:noFill/>
          </a:ln>
        </p:spPr>
        <p:txBody>
          <a:bodyPr spcFirstLastPara="1" wrap="square" lIns="91425" tIns="45700" rIns="91425" bIns="45700" anchor="b" anchorCtr="0">
            <a:noAutofit/>
          </a:bodyPr>
          <a:lstStyle>
            <a:lvl1pPr marL="457200" lvl="0" indent="-228600" algn="r" rtl="0">
              <a:spcBef>
                <a:spcPts val="1100"/>
              </a:spcBef>
              <a:spcAft>
                <a:spcPts val="0"/>
              </a:spcAft>
              <a:buSzPts val="3200"/>
              <a:buFont typeface="Libre Franklin Medium"/>
              <a:buNone/>
              <a:defRPr sz="3200">
                <a:solidFill>
                  <a:srgbClr val="3F3F3F"/>
                </a:solidFill>
              </a:defRPr>
            </a:lvl1pPr>
            <a:lvl2pPr marL="914400" lvl="1" indent="-228600" algn="l" rtl="0">
              <a:spcBef>
                <a:spcPts val="1100"/>
              </a:spcBef>
              <a:spcAft>
                <a:spcPts val="0"/>
              </a:spcAft>
              <a:buSzPts val="2500"/>
              <a:buFont typeface="Libre Franklin Medium"/>
              <a:buNone/>
              <a:defRPr/>
            </a:lvl2pPr>
            <a:lvl3pPr marL="1371600" lvl="2" indent="-228600" algn="l" rtl="0">
              <a:spcBef>
                <a:spcPts val="1100"/>
              </a:spcBef>
              <a:spcAft>
                <a:spcPts val="0"/>
              </a:spcAft>
              <a:buSzPts val="2800"/>
              <a:buFont typeface="Libre Franklin Medium"/>
              <a:buNone/>
              <a:defRPr/>
            </a:lvl3pPr>
            <a:lvl4pPr marL="1828800" lvl="3" indent="-228600" algn="l" rtl="0">
              <a:spcBef>
                <a:spcPts val="1100"/>
              </a:spcBef>
              <a:spcAft>
                <a:spcPts val="0"/>
              </a:spcAft>
              <a:buSzPts val="2400"/>
              <a:buFont typeface="Libre Franklin Medium"/>
              <a:buNone/>
              <a:defRPr/>
            </a:lvl4pPr>
            <a:lvl5pPr marL="2286000" lvl="4" indent="-228600" algn="l" rtl="0">
              <a:spcBef>
                <a:spcPts val="1100"/>
              </a:spcBef>
              <a:spcAft>
                <a:spcPts val="0"/>
              </a:spcAft>
              <a:buSzPts val="2400"/>
              <a:buFont typeface="Libre Franklin Medium"/>
              <a:buNone/>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197" name="Google Shape;197;g640c0b735a_0_120"/>
          <p:cNvSpPr txBox="1">
            <a:spLocks noGrp="1"/>
          </p:cNvSpPr>
          <p:nvPr>
            <p:ph type="body" idx="2"/>
          </p:nvPr>
        </p:nvSpPr>
        <p:spPr>
          <a:xfrm>
            <a:off x="677335" y="4527448"/>
            <a:ext cx="8520300" cy="1514100"/>
          </a:xfrm>
          <a:prstGeom prst="rect">
            <a:avLst/>
          </a:prstGeom>
          <a:noFill/>
          <a:ln>
            <a:noFill/>
          </a:ln>
        </p:spPr>
        <p:txBody>
          <a:bodyPr spcFirstLastPara="1" wrap="square" lIns="91425" tIns="45700" rIns="91425" bIns="45700" anchor="t" anchorCtr="0">
            <a:noAutofit/>
          </a:bodyPr>
          <a:lstStyle>
            <a:lvl1pPr marL="457200" lvl="0" indent="-228600" algn="r" rtl="0">
              <a:spcBef>
                <a:spcPts val="1100"/>
              </a:spcBef>
              <a:spcAft>
                <a:spcPts val="0"/>
              </a:spcAft>
              <a:buSzPts val="2400"/>
              <a:buNone/>
              <a:defRPr sz="2400">
                <a:solidFill>
                  <a:srgbClr val="7F7F7F"/>
                </a:solidFill>
              </a:defRPr>
            </a:lvl1pPr>
            <a:lvl2pPr marL="914400" lvl="1" indent="-228600" algn="l" rtl="0">
              <a:spcBef>
                <a:spcPts val="1100"/>
              </a:spcBef>
              <a:spcAft>
                <a:spcPts val="0"/>
              </a:spcAft>
              <a:buSzPts val="1500"/>
              <a:buNone/>
              <a:defRPr sz="1900">
                <a:solidFill>
                  <a:srgbClr val="888888"/>
                </a:solidFill>
              </a:defRPr>
            </a:lvl2pPr>
            <a:lvl3pPr marL="1371600" lvl="2" indent="-228600" algn="l" rtl="0">
              <a:spcBef>
                <a:spcPts val="1100"/>
              </a:spcBef>
              <a:spcAft>
                <a:spcPts val="0"/>
              </a:spcAft>
              <a:buSzPts val="1600"/>
              <a:buNone/>
              <a:defRPr sz="1600">
                <a:solidFill>
                  <a:srgbClr val="888888"/>
                </a:solidFill>
              </a:defRPr>
            </a:lvl3pPr>
            <a:lvl4pPr marL="1828800" lvl="3" indent="-228600" algn="l" rtl="0">
              <a:spcBef>
                <a:spcPts val="1100"/>
              </a:spcBef>
              <a:spcAft>
                <a:spcPts val="0"/>
              </a:spcAft>
              <a:buSzPts val="1500"/>
              <a:buNone/>
              <a:defRPr sz="1500">
                <a:solidFill>
                  <a:srgbClr val="888888"/>
                </a:solidFill>
              </a:defRPr>
            </a:lvl4pPr>
            <a:lvl5pPr marL="2286000" lvl="4" indent="-228600" algn="l" rtl="0">
              <a:spcBef>
                <a:spcPts val="1100"/>
              </a:spcBef>
              <a:spcAft>
                <a:spcPts val="0"/>
              </a:spcAft>
              <a:buSzPts val="1500"/>
              <a:buNone/>
              <a:defRPr sz="1500">
                <a:solidFill>
                  <a:srgbClr val="888888"/>
                </a:solidFill>
              </a:defRPr>
            </a:lvl5pPr>
            <a:lvl6pPr marL="2743200" lvl="5" indent="-228600" algn="l" rtl="0">
              <a:spcBef>
                <a:spcPts val="1100"/>
              </a:spcBef>
              <a:spcAft>
                <a:spcPts val="0"/>
              </a:spcAft>
              <a:buSzPts val="1100"/>
              <a:buNone/>
              <a:defRPr sz="1500">
                <a:solidFill>
                  <a:srgbClr val="888888"/>
                </a:solidFill>
              </a:defRPr>
            </a:lvl6pPr>
            <a:lvl7pPr marL="3200400" lvl="6" indent="-228600" algn="l" rtl="0">
              <a:spcBef>
                <a:spcPts val="1100"/>
              </a:spcBef>
              <a:spcAft>
                <a:spcPts val="0"/>
              </a:spcAft>
              <a:buSzPts val="1100"/>
              <a:buNone/>
              <a:defRPr sz="1500">
                <a:solidFill>
                  <a:srgbClr val="888888"/>
                </a:solidFill>
              </a:defRPr>
            </a:lvl7pPr>
            <a:lvl8pPr marL="3657600" lvl="7" indent="-228600" algn="l" rtl="0">
              <a:spcBef>
                <a:spcPts val="1100"/>
              </a:spcBef>
              <a:spcAft>
                <a:spcPts val="0"/>
              </a:spcAft>
              <a:buSzPts val="1100"/>
              <a:buNone/>
              <a:defRPr sz="1500">
                <a:solidFill>
                  <a:srgbClr val="888888"/>
                </a:solidFill>
              </a:defRPr>
            </a:lvl8pPr>
            <a:lvl9pPr marL="4114800" lvl="8" indent="-228600" algn="l" rtl="0">
              <a:spcBef>
                <a:spcPts val="1100"/>
              </a:spcBef>
              <a:spcAft>
                <a:spcPts val="0"/>
              </a:spcAft>
              <a:buSzPts val="1100"/>
              <a:buNone/>
              <a:defRPr sz="1500">
                <a:solidFill>
                  <a:srgbClr val="888888"/>
                </a:solidFill>
              </a:defRPr>
            </a:lvl9pPr>
          </a:lstStyle>
          <a:p>
            <a:endParaRPr/>
          </a:p>
        </p:txBody>
      </p:sp>
      <p:sp>
        <p:nvSpPr>
          <p:cNvPr id="198" name="Google Shape;198;g640c0b735a_0_1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sz="1500"/>
          </a:p>
        </p:txBody>
      </p:sp>
      <p:sp>
        <p:nvSpPr>
          <p:cNvPr id="199" name="Google Shape;199;g640c0b735a_0_1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FA1CF"/>
                </a:solidFill>
                <a:latin typeface="Arial"/>
                <a:ea typeface="Arial"/>
                <a:cs typeface="Arial"/>
                <a:sym typeface="Arial"/>
              </a:rPr>
              <a:t>”</a:t>
            </a:r>
            <a:endParaRPr sz="1500"/>
          </a:p>
        </p:txBody>
      </p:sp>
      <p:sp>
        <p:nvSpPr>
          <p:cNvPr id="200" name="Google Shape;200;g640c0b735a_0_1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1"/>
        <p:cNvGrpSpPr/>
        <p:nvPr/>
      </p:nvGrpSpPr>
      <p:grpSpPr>
        <a:xfrm>
          <a:off x="0" y="0"/>
          <a:ext cx="0" cy="0"/>
          <a:chOff x="0" y="0"/>
          <a:chExt cx="0" cy="0"/>
        </a:xfrm>
      </p:grpSpPr>
      <p:sp>
        <p:nvSpPr>
          <p:cNvPr id="202" name="Google Shape;202;g640c0b735a_0_127"/>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72B62"/>
              </a:buClr>
              <a:buSzPts val="4400"/>
              <a:buFont typeface="Georgia"/>
              <a:buNone/>
              <a:defRPr sz="4400" b="0" cap="none"/>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3" name="Google Shape;203;g640c0b735a_0_127"/>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rtl="0">
              <a:spcBef>
                <a:spcPts val="1100"/>
              </a:spcBef>
              <a:spcAft>
                <a:spcPts val="0"/>
              </a:spcAft>
              <a:buSzPts val="2800"/>
              <a:buNone/>
              <a:defRPr sz="2800">
                <a:solidFill>
                  <a:srgbClr val="3F3F3F"/>
                </a:solidFill>
              </a:defRPr>
            </a:lvl1pPr>
            <a:lvl2pPr marL="914400" lvl="1" indent="-228600" algn="l" rtl="0">
              <a:spcBef>
                <a:spcPts val="1100"/>
              </a:spcBef>
              <a:spcAft>
                <a:spcPts val="0"/>
              </a:spcAft>
              <a:buSzPts val="1500"/>
              <a:buNone/>
              <a:defRPr sz="1900">
                <a:solidFill>
                  <a:srgbClr val="888888"/>
                </a:solidFill>
              </a:defRPr>
            </a:lvl2pPr>
            <a:lvl3pPr marL="1371600" lvl="2" indent="-228600" algn="l" rtl="0">
              <a:spcBef>
                <a:spcPts val="1100"/>
              </a:spcBef>
              <a:spcAft>
                <a:spcPts val="0"/>
              </a:spcAft>
              <a:buSzPts val="1600"/>
              <a:buNone/>
              <a:defRPr sz="1600">
                <a:solidFill>
                  <a:srgbClr val="888888"/>
                </a:solidFill>
              </a:defRPr>
            </a:lvl3pPr>
            <a:lvl4pPr marL="1828800" lvl="3" indent="-228600" algn="l" rtl="0">
              <a:spcBef>
                <a:spcPts val="1100"/>
              </a:spcBef>
              <a:spcAft>
                <a:spcPts val="0"/>
              </a:spcAft>
              <a:buSzPts val="1500"/>
              <a:buNone/>
              <a:defRPr sz="1500">
                <a:solidFill>
                  <a:srgbClr val="888888"/>
                </a:solidFill>
              </a:defRPr>
            </a:lvl4pPr>
            <a:lvl5pPr marL="2286000" lvl="4" indent="-228600" algn="l" rtl="0">
              <a:spcBef>
                <a:spcPts val="1100"/>
              </a:spcBef>
              <a:spcAft>
                <a:spcPts val="0"/>
              </a:spcAft>
              <a:buSzPts val="1500"/>
              <a:buNone/>
              <a:defRPr sz="1500">
                <a:solidFill>
                  <a:srgbClr val="888888"/>
                </a:solidFill>
              </a:defRPr>
            </a:lvl5pPr>
            <a:lvl6pPr marL="2743200" lvl="5" indent="-228600" algn="l" rtl="0">
              <a:spcBef>
                <a:spcPts val="1100"/>
              </a:spcBef>
              <a:spcAft>
                <a:spcPts val="0"/>
              </a:spcAft>
              <a:buSzPts val="1100"/>
              <a:buNone/>
              <a:defRPr sz="1500">
                <a:solidFill>
                  <a:srgbClr val="888888"/>
                </a:solidFill>
              </a:defRPr>
            </a:lvl6pPr>
            <a:lvl7pPr marL="3200400" lvl="6" indent="-228600" algn="l" rtl="0">
              <a:spcBef>
                <a:spcPts val="1100"/>
              </a:spcBef>
              <a:spcAft>
                <a:spcPts val="0"/>
              </a:spcAft>
              <a:buSzPts val="1100"/>
              <a:buNone/>
              <a:defRPr sz="1500">
                <a:solidFill>
                  <a:srgbClr val="888888"/>
                </a:solidFill>
              </a:defRPr>
            </a:lvl7pPr>
            <a:lvl8pPr marL="3657600" lvl="7" indent="-228600" algn="l" rtl="0">
              <a:spcBef>
                <a:spcPts val="1100"/>
              </a:spcBef>
              <a:spcAft>
                <a:spcPts val="0"/>
              </a:spcAft>
              <a:buSzPts val="1100"/>
              <a:buNone/>
              <a:defRPr sz="1500">
                <a:solidFill>
                  <a:srgbClr val="888888"/>
                </a:solidFill>
              </a:defRPr>
            </a:lvl8pPr>
            <a:lvl9pPr marL="4114800" lvl="8" indent="-228600" algn="l" rtl="0">
              <a:spcBef>
                <a:spcPts val="1100"/>
              </a:spcBef>
              <a:spcAft>
                <a:spcPts val="0"/>
              </a:spcAft>
              <a:buSzPts val="1100"/>
              <a:buNone/>
              <a:defRPr sz="1500">
                <a:solidFill>
                  <a:srgbClr val="888888"/>
                </a:solidFill>
              </a:defRPr>
            </a:lvl9pPr>
          </a:lstStyle>
          <a:p>
            <a:endParaRPr/>
          </a:p>
        </p:txBody>
      </p:sp>
      <p:sp>
        <p:nvSpPr>
          <p:cNvPr id="204" name="Google Shape;204;g640c0b735a_0_12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5"/>
        <p:cNvGrpSpPr/>
        <p:nvPr/>
      </p:nvGrpSpPr>
      <p:grpSpPr>
        <a:xfrm>
          <a:off x="0" y="0"/>
          <a:ext cx="0" cy="0"/>
          <a:chOff x="0" y="0"/>
          <a:chExt cx="0" cy="0"/>
        </a:xfrm>
      </p:grpSpPr>
      <p:sp>
        <p:nvSpPr>
          <p:cNvPr id="206" name="Google Shape;206;g640c0b735a_0_131"/>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72B62"/>
              </a:buClr>
              <a:buSzPts val="19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7" name="Google Shape;207;g640c0b735a_0_131"/>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45700" rIns="91425" bIns="45700" anchor="t" anchorCtr="0">
            <a:noAutofit/>
          </a:bodyPr>
          <a:lstStyle>
            <a:lvl1pPr marL="457200" lvl="0" indent="-349250" algn="l" rtl="0">
              <a:spcBef>
                <a:spcPts val="1100"/>
              </a:spcBef>
              <a:spcAft>
                <a:spcPts val="0"/>
              </a:spcAft>
              <a:buSzPts val="1900"/>
              <a:buChar char="🞂"/>
              <a:defRPr/>
            </a:lvl1pPr>
            <a:lvl2pPr marL="914400" lvl="1" indent="-323850" algn="l" rtl="0">
              <a:spcBef>
                <a:spcPts val="1100"/>
              </a:spcBef>
              <a:spcAft>
                <a:spcPts val="0"/>
              </a:spcAft>
              <a:buSzPts val="1500"/>
              <a:buChar char="●"/>
              <a:defRPr/>
            </a:lvl2pPr>
            <a:lvl3pPr marL="1371600" lvl="2" indent="-349250" algn="l" rtl="0">
              <a:spcBef>
                <a:spcPts val="1100"/>
              </a:spcBef>
              <a:spcAft>
                <a:spcPts val="0"/>
              </a:spcAft>
              <a:buSzPts val="1900"/>
              <a:buChar char="✓"/>
              <a:defRPr/>
            </a:lvl3pPr>
            <a:lvl4pPr marL="1828800" lvl="3" indent="-349250" algn="l" rtl="0">
              <a:spcBef>
                <a:spcPts val="1100"/>
              </a:spcBef>
              <a:spcAft>
                <a:spcPts val="0"/>
              </a:spcAft>
              <a:buSzPts val="1900"/>
              <a:buChar char="🞂"/>
              <a:defRPr/>
            </a:lvl4pPr>
            <a:lvl5pPr marL="2286000" lvl="4" indent="-349250" algn="l" rtl="0">
              <a:spcBef>
                <a:spcPts val="1100"/>
              </a:spcBef>
              <a:spcAft>
                <a:spcPts val="0"/>
              </a:spcAft>
              <a:buSzPts val="1900"/>
              <a:buChar char="🞂"/>
              <a:defRPr/>
            </a:lvl5pPr>
            <a:lvl6pPr marL="2743200" lvl="5" indent="-323850" algn="l" rtl="0">
              <a:spcBef>
                <a:spcPts val="1100"/>
              </a:spcBef>
              <a:spcAft>
                <a:spcPts val="0"/>
              </a:spcAft>
              <a:buSzPts val="1500"/>
              <a:buChar char="►"/>
              <a:defRPr/>
            </a:lvl6pPr>
            <a:lvl7pPr marL="3200400" lvl="6" indent="-323850" algn="l" rtl="0">
              <a:spcBef>
                <a:spcPts val="1100"/>
              </a:spcBef>
              <a:spcAft>
                <a:spcPts val="0"/>
              </a:spcAft>
              <a:buSzPts val="1500"/>
              <a:buChar char="►"/>
              <a:defRPr/>
            </a:lvl7pPr>
            <a:lvl8pPr marL="3657600" lvl="7" indent="-323850" algn="l" rtl="0">
              <a:spcBef>
                <a:spcPts val="1100"/>
              </a:spcBef>
              <a:spcAft>
                <a:spcPts val="0"/>
              </a:spcAft>
              <a:buSzPts val="1500"/>
              <a:buChar char="►"/>
              <a:defRPr/>
            </a:lvl8pPr>
            <a:lvl9pPr marL="4114800" lvl="8" indent="-323850" algn="l" rtl="0">
              <a:spcBef>
                <a:spcPts val="1100"/>
              </a:spcBef>
              <a:spcAft>
                <a:spcPts val="0"/>
              </a:spcAft>
              <a:buSzPts val="1500"/>
              <a:buChar char="►"/>
              <a:defRPr/>
            </a:lvl9pPr>
          </a:lstStyle>
          <a:p>
            <a:endParaRPr/>
          </a:p>
        </p:txBody>
      </p:sp>
      <p:sp>
        <p:nvSpPr>
          <p:cNvPr id="208" name="Google Shape;208;g640c0b735a_0_13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9"/>
        <p:cNvGrpSpPr/>
        <p:nvPr/>
      </p:nvGrpSpPr>
      <p:grpSpPr>
        <a:xfrm>
          <a:off x="0" y="0"/>
          <a:ext cx="0" cy="0"/>
          <a:chOff x="0" y="0"/>
          <a:chExt cx="0" cy="0"/>
        </a:xfrm>
      </p:grpSpPr>
      <p:sp>
        <p:nvSpPr>
          <p:cNvPr id="210" name="Google Shape;210;g640c0b735a_0_13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14"/>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14"/>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15"/>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9" name="Google Shape;59;p15"/>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1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1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8" name="Google Shape;68;p17"/>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9" name="Google Shape;69;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7"/>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17"/>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0"/>
            <a:ext cx="12192000" cy="6866467"/>
            <a:chOff x="0" y="-8467"/>
            <a:chExt cx="12192000" cy="6866467"/>
          </a:xfrm>
        </p:grpSpPr>
        <p:cxnSp>
          <p:nvCxnSpPr>
            <p:cNvPr id="7" name="Google Shape;7;p9"/>
            <p:cNvCxnSpPr/>
            <p:nvPr/>
          </p:nvCxnSpPr>
          <p:spPr>
            <a:xfrm>
              <a:off x="9169166" y="-8467"/>
              <a:ext cx="1783321" cy="6856484"/>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 name="Google Shape;8;p9"/>
            <p:cNvCxnSpPr/>
            <p:nvPr/>
          </p:nvCxnSpPr>
          <p:spPr>
            <a:xfrm flipH="1">
              <a:off x="8475260" y="3681413"/>
              <a:ext cx="3713565" cy="3166604"/>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9" name="Google Shape;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0" name="Google Shape;1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13" name="Google Shape;1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14" name="Google Shape;1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9"/>
            <p:cNvSpPr/>
            <p:nvPr/>
          </p:nvSpPr>
          <p:spPr>
            <a:xfrm>
              <a:off x="10371666" y="3589867"/>
              <a:ext cx="1817159" cy="3268133"/>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9" name="Google Shape;19;p9"/>
          <p:cNvPicPr preferRelativeResize="0"/>
          <p:nvPr/>
        </p:nvPicPr>
        <p:blipFill rotWithShape="1">
          <a:blip r:embed="rId20">
            <a:alphaModFix/>
          </a:blip>
          <a:srcRect/>
          <a:stretch/>
        </p:blipFill>
        <p:spPr>
          <a:xfrm>
            <a:off x="9747105" y="0"/>
            <a:ext cx="2377440" cy="2377438"/>
          </a:xfrm>
          <a:prstGeom prst="rect">
            <a:avLst/>
          </a:prstGeom>
          <a:noFill/>
          <a:ln>
            <a:noFill/>
          </a:ln>
        </p:spPr>
      </p:pic>
      <p:sp>
        <p:nvSpPr>
          <p:cNvPr id="20" name="Google Shape;20;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8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grpSp>
        <p:nvGrpSpPr>
          <p:cNvPr id="109" name="Google Shape;109;g640c0b735a_0_34"/>
          <p:cNvGrpSpPr/>
          <p:nvPr/>
        </p:nvGrpSpPr>
        <p:grpSpPr>
          <a:xfrm>
            <a:off x="0" y="0"/>
            <a:ext cx="12192133" cy="6866567"/>
            <a:chOff x="0" y="-8467"/>
            <a:chExt cx="12192133" cy="6866567"/>
          </a:xfrm>
        </p:grpSpPr>
        <p:cxnSp>
          <p:nvCxnSpPr>
            <p:cNvPr id="110" name="Google Shape;110;g640c0b735a_0_34"/>
            <p:cNvCxnSpPr/>
            <p:nvPr/>
          </p:nvCxnSpPr>
          <p:spPr>
            <a:xfrm>
              <a:off x="9169166" y="-8467"/>
              <a:ext cx="1783200" cy="68565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111" name="Google Shape;111;g640c0b735a_0_34"/>
            <p:cNvCxnSpPr/>
            <p:nvPr/>
          </p:nvCxnSpPr>
          <p:spPr>
            <a:xfrm flipH="1">
              <a:off x="8475125" y="3681413"/>
              <a:ext cx="3713700" cy="31665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112" name="Google Shape;112;g640c0b735a_0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113" name="Google Shape;113;g640c0b735a_0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4" name="Google Shape;114;g640c0b735a_0_34"/>
            <p:cNvSpPr/>
            <p:nvPr/>
          </p:nvSpPr>
          <p:spPr>
            <a:xfrm>
              <a:off x="8932333" y="3048000"/>
              <a:ext cx="3259800" cy="38100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640c0b735a_0_3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800"/>
              </a:srgbClr>
            </a:solidFill>
            <a:ln>
              <a:noFill/>
            </a:ln>
          </p:spPr>
        </p:sp>
        <p:sp>
          <p:nvSpPr>
            <p:cNvPr id="116" name="Google Shape;116;g640c0b735a_0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800"/>
              </a:srgbClr>
            </a:solidFill>
            <a:ln>
              <a:noFill/>
            </a:ln>
          </p:spPr>
        </p:sp>
        <p:sp>
          <p:nvSpPr>
            <p:cNvPr id="117" name="Google Shape;117;g640c0b735a_0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18" name="Google Shape;118;g640c0b735a_0_34"/>
            <p:cNvSpPr/>
            <p:nvPr/>
          </p:nvSpPr>
          <p:spPr>
            <a:xfrm>
              <a:off x="10371666" y="3589867"/>
              <a:ext cx="1817100" cy="3268200"/>
            </a:xfrm>
            <a:prstGeom prst="triangle">
              <a:avLst>
                <a:gd name="adj" fmla="val 100000"/>
              </a:avLst>
            </a:prstGeom>
            <a:solidFill>
              <a:srgbClr val="374C81">
                <a:alpha val="6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g640c0b735a_0_34"/>
            <p:cNvSpPr/>
            <p:nvPr/>
          </p:nvSpPr>
          <p:spPr>
            <a:xfrm>
              <a:off x="0" y="4013200"/>
              <a:ext cx="448800" cy="2844900"/>
            </a:xfrm>
            <a:prstGeom prst="triangle">
              <a:avLst>
                <a:gd name="adj" fmla="val 0"/>
              </a:avLst>
            </a:prstGeom>
            <a:solidFill>
              <a:srgbClr val="072B62">
                <a:alpha val="6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g640c0b735a_0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spcBef>
                <a:spcPts val="0"/>
              </a:spcBef>
              <a:spcAft>
                <a:spcPts val="0"/>
              </a:spcAft>
              <a:buSzPts val="1500"/>
              <a:buNone/>
              <a:defRPr sz="1900" b="0" i="0" u="none" strike="noStrike" cap="none">
                <a:solidFill>
                  <a:schemeClr val="dk2"/>
                </a:solidFill>
              </a:defRPr>
            </a:lvl2pPr>
            <a:lvl3pPr marR="0" lvl="2" algn="l" rtl="0">
              <a:spcBef>
                <a:spcPts val="0"/>
              </a:spcBef>
              <a:spcAft>
                <a:spcPts val="0"/>
              </a:spcAft>
              <a:buSzPts val="1500"/>
              <a:buNone/>
              <a:defRPr sz="1900" b="0" i="0" u="none" strike="noStrike" cap="none">
                <a:solidFill>
                  <a:schemeClr val="dk2"/>
                </a:solidFill>
              </a:defRPr>
            </a:lvl3pPr>
            <a:lvl4pPr marR="0" lvl="3" algn="l" rtl="0">
              <a:spcBef>
                <a:spcPts val="0"/>
              </a:spcBef>
              <a:spcAft>
                <a:spcPts val="0"/>
              </a:spcAft>
              <a:buSzPts val="1500"/>
              <a:buNone/>
              <a:defRPr sz="1900" b="0" i="0" u="none" strike="noStrike" cap="none">
                <a:solidFill>
                  <a:schemeClr val="dk2"/>
                </a:solidFill>
              </a:defRPr>
            </a:lvl4pPr>
            <a:lvl5pPr marR="0" lvl="4" algn="l" rtl="0">
              <a:spcBef>
                <a:spcPts val="0"/>
              </a:spcBef>
              <a:spcAft>
                <a:spcPts val="0"/>
              </a:spcAft>
              <a:buSzPts val="1500"/>
              <a:buNone/>
              <a:defRPr sz="1900" b="0" i="0" u="none" strike="noStrike" cap="none">
                <a:solidFill>
                  <a:schemeClr val="dk2"/>
                </a:solidFill>
              </a:defRPr>
            </a:lvl5pPr>
            <a:lvl6pPr marR="0" lvl="5" algn="l" rtl="0">
              <a:spcBef>
                <a:spcPts val="0"/>
              </a:spcBef>
              <a:spcAft>
                <a:spcPts val="0"/>
              </a:spcAft>
              <a:buSzPts val="1500"/>
              <a:buNone/>
              <a:defRPr sz="1900" b="0" i="0" u="none" strike="noStrike" cap="none">
                <a:solidFill>
                  <a:schemeClr val="dk2"/>
                </a:solidFill>
              </a:defRPr>
            </a:lvl6pPr>
            <a:lvl7pPr marR="0" lvl="6" algn="l" rtl="0">
              <a:spcBef>
                <a:spcPts val="0"/>
              </a:spcBef>
              <a:spcAft>
                <a:spcPts val="0"/>
              </a:spcAft>
              <a:buSzPts val="1500"/>
              <a:buNone/>
              <a:defRPr sz="1900" b="0" i="0" u="none" strike="noStrike" cap="none">
                <a:solidFill>
                  <a:schemeClr val="dk2"/>
                </a:solidFill>
              </a:defRPr>
            </a:lvl7pPr>
            <a:lvl8pPr marR="0" lvl="7" algn="l" rtl="0">
              <a:spcBef>
                <a:spcPts val="0"/>
              </a:spcBef>
              <a:spcAft>
                <a:spcPts val="0"/>
              </a:spcAft>
              <a:buSzPts val="1500"/>
              <a:buNone/>
              <a:defRPr sz="1900" b="0" i="0" u="none" strike="noStrike" cap="none">
                <a:solidFill>
                  <a:schemeClr val="dk2"/>
                </a:solidFill>
              </a:defRPr>
            </a:lvl8pPr>
            <a:lvl9pPr marR="0" lvl="8" algn="l" rtl="0">
              <a:spcBef>
                <a:spcPts val="0"/>
              </a:spcBef>
              <a:spcAft>
                <a:spcPts val="0"/>
              </a:spcAft>
              <a:buSzPts val="1500"/>
              <a:buNone/>
              <a:defRPr sz="1900" b="0" i="0" u="none" strike="noStrike" cap="none">
                <a:solidFill>
                  <a:schemeClr val="dk2"/>
                </a:solidFill>
              </a:defRPr>
            </a:lvl9pPr>
          </a:lstStyle>
          <a:p>
            <a:endParaRPr/>
          </a:p>
        </p:txBody>
      </p:sp>
      <p:sp>
        <p:nvSpPr>
          <p:cNvPr id="121" name="Google Shape;121;g640c0b735a_0_34"/>
          <p:cNvSpPr txBox="1">
            <a:spLocks noGrp="1"/>
          </p:cNvSpPr>
          <p:nvPr>
            <p:ph type="body" idx="1"/>
          </p:nvPr>
        </p:nvSpPr>
        <p:spPr>
          <a:xfrm>
            <a:off x="513012" y="1719618"/>
            <a:ext cx="9035100" cy="4955100"/>
          </a:xfrm>
          <a:prstGeom prst="rect">
            <a:avLst/>
          </a:prstGeom>
          <a:noFill/>
          <a:ln>
            <a:noFill/>
          </a:ln>
        </p:spPr>
        <p:txBody>
          <a:bodyPr spcFirstLastPara="1" wrap="square" lIns="91425" tIns="45700" rIns="91425" bIns="45700" anchor="t" anchorCtr="0">
            <a:noAutofit/>
          </a:bodyPr>
          <a:lstStyle>
            <a:lvl1pPr marL="457200" marR="0" lvl="0" indent="-457200" algn="l" rtl="0">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22" name="Google Shape;122;g640c0b735a_0_34"/>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123" name="Google Shape;123;g640c0b735a_0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spcBef>
                <a:spcPts val="0"/>
              </a:spcBef>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kdesocialstudies@education.ky.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hyperlink" Target="http://www.kystandard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tis.coe.uky.edu/DDL/launch.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links.govdelivery.com:80/track?type=click&amp;enid=ZWFzPTEmbXNpZD0mYXVpZD0mbWFpbGluZ2lkPTIwMTkxMDE0LjExNDkyOTcxJm1lc3NhZ2VpZD1NREItUFJELUJVTC0yMDE5MTAxNC4xMTQ5Mjk3MSZkYXRhYmFzZWlkPTEwMDEmc2VyaWFsPTE2ODA2MDQ2JmVtYWlsaWQ9aGVhdGhlci5yYW5zb21AZWR1Y2F0aW9uLmt5LmdvdiZ1c2VyaWQ9aGVhdGhlci5yYW5zb21AZWR1Y2F0aW9uLmt5LmdvdiZ0YXJnZXRpZD0mZmw9Jm12aWQ9JmV4dHJhPSYmJg==&amp;&amp;&amp;106&amp;&amp;&amp;https://kystandards.org/standards-family-guides/" TargetMode="External"/><Relationship Id="rId4" Type="http://schemas.openxmlformats.org/officeDocument/2006/relationships/hyperlink" Target="http://www.kystandards.org/" TargetMode="External"/><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 Id="rId3" Type="http://schemas.openxmlformats.org/officeDocument/2006/relationships/hyperlink" Target="http://www.kystandards.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hyperlink" Target="mailto:kdesocialstudies@education.ky.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
          <p:cNvSpPr txBox="1">
            <a:spLocks noGrp="1"/>
          </p:cNvSpPr>
          <p:nvPr>
            <p:ph type="ctrTitle"/>
          </p:nvPr>
        </p:nvSpPr>
        <p:spPr>
          <a:xfrm>
            <a:off x="852394" y="306836"/>
            <a:ext cx="8664600" cy="251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72B62"/>
              </a:buClr>
              <a:buSzPts val="5400"/>
              <a:buFont typeface="Georgia"/>
              <a:buNone/>
            </a:pPr>
            <a:r>
              <a:rPr lang="en-US" sz="4800" i="1">
                <a:solidFill>
                  <a:srgbClr val="072B6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Kentucky Academic Standards for Social Studies</a:t>
            </a:r>
            <a:endParaRPr/>
          </a:p>
        </p:txBody>
      </p:sp>
      <p:sp>
        <p:nvSpPr>
          <p:cNvPr id="216" name="Google Shape;216;p1"/>
          <p:cNvSpPr txBox="1">
            <a:spLocks noGrp="1"/>
          </p:cNvSpPr>
          <p:nvPr>
            <p:ph type="subTitle" idx="1"/>
          </p:nvPr>
        </p:nvSpPr>
        <p:spPr>
          <a:xfrm>
            <a:off x="830324" y="4096710"/>
            <a:ext cx="8708839" cy="16916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115000"/>
              </a:lnSpc>
              <a:spcBef>
                <a:spcPts val="0"/>
              </a:spcBef>
              <a:spcAft>
                <a:spcPts val="0"/>
              </a:spcAft>
              <a:buClr>
                <a:schemeClr val="dk1"/>
              </a:buClr>
              <a:buSzPts val="1100"/>
              <a:buFont typeface="Arial"/>
              <a:buNone/>
            </a:pPr>
            <a:endParaRPr sz="2400" dirty="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2400" dirty="0">
                <a:solidFill>
                  <a:schemeClr val="dk1"/>
                </a:solidFill>
                <a:latin typeface="Arial"/>
                <a:ea typeface="Arial"/>
                <a:cs typeface="Arial"/>
                <a:sym typeface="Arial"/>
              </a:rPr>
              <a:t>Lauren Gallicchio and Heather Ransom</a:t>
            </a:r>
            <a:endParaRPr sz="2400" dirty="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2400" dirty="0">
                <a:solidFill>
                  <a:schemeClr val="dk1"/>
                </a:solidFill>
                <a:latin typeface="Arial"/>
                <a:ea typeface="Arial"/>
                <a:cs typeface="Arial"/>
                <a:sym typeface="Arial"/>
              </a:rPr>
              <a:t>Academic Program Consultants</a:t>
            </a:r>
            <a:endParaRPr sz="2400" dirty="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2400" u="sng" dirty="0">
                <a:solidFill>
                  <a:schemeClr val="hlink"/>
                </a:solidFill>
                <a:latin typeface="Arial"/>
                <a:ea typeface="Arial"/>
                <a:cs typeface="Arial"/>
                <a:sym typeface="Arial"/>
                <a:hlinkClick r:id="rId3"/>
              </a:rPr>
              <a:t>kdesocialstudies@education.ky.gov</a:t>
            </a:r>
            <a:endParaRPr dirty="0"/>
          </a:p>
          <a:p>
            <a:pPr marL="0" lvl="0" indent="0" algn="r" rtl="0">
              <a:lnSpc>
                <a:spcPct val="100000"/>
              </a:lnSpc>
              <a:spcBef>
                <a:spcPts val="1000"/>
              </a:spcBef>
              <a:spcAft>
                <a:spcPts val="0"/>
              </a:spcAft>
              <a:buSzPts val="2800"/>
              <a:buNone/>
            </a:pPr>
            <a:endParaRPr dirty="0"/>
          </a:p>
        </p:txBody>
      </p:sp>
      <p:sp>
        <p:nvSpPr>
          <p:cNvPr id="217" name="Google Shape;217;p1"/>
          <p:cNvSpPr txBox="1"/>
          <p:nvPr/>
        </p:nvSpPr>
        <p:spPr>
          <a:xfrm>
            <a:off x="258245" y="2845864"/>
            <a:ext cx="10113000" cy="159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Libre Franklin Medium"/>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Resources for Implementation found in the </a:t>
            </a:r>
            <a:r>
              <a:rPr lang="en-US" sz="2400" i="1" dirty="0">
                <a:solidFill>
                  <a:schemeClr val="dk1"/>
                </a:solidFill>
                <a:latin typeface="Libre Franklin Medium"/>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KAS for Social Studies</a:t>
            </a:r>
            <a:endParaRPr lang="en-US" sz="2400" dirty="0">
              <a:solidFill>
                <a:schemeClr val="dk1"/>
              </a:solidFill>
              <a:latin typeface="Libre Franklin Medium"/>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Additional Resources for Implementation Support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60316cb544_1_78"/>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000" i="1" dirty="0">
                <a:solidFill>
                  <a:srgbClr val="072B62"/>
                </a:solidFill>
              </a:rPr>
              <a:t>Kentucky Academic Standards for Social Studies</a:t>
            </a:r>
            <a:endParaRPr dirty="0"/>
          </a:p>
        </p:txBody>
      </p:sp>
      <p:sp>
        <p:nvSpPr>
          <p:cNvPr id="322" name="Google Shape;322;g60316cb544_1_78"/>
          <p:cNvSpPr txBox="1">
            <a:spLocks noGrp="1"/>
          </p:cNvSpPr>
          <p:nvPr>
            <p:ph type="body" idx="1"/>
          </p:nvPr>
        </p:nvSpPr>
        <p:spPr>
          <a:xfrm>
            <a:off x="555775" y="1192700"/>
            <a:ext cx="9188700" cy="5482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Additional Highlights:</a:t>
            </a:r>
            <a:endParaRPr sz="2400">
              <a:solidFill>
                <a:schemeClr val="dk1"/>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lnSpc>
                <a:spcPct val="80000"/>
              </a:lnSpc>
              <a:spcBef>
                <a:spcPts val="0"/>
              </a:spcBef>
              <a:spcAft>
                <a:spcPts val="0"/>
              </a:spcAft>
              <a:buClr>
                <a:schemeClr val="dk1"/>
              </a:buClr>
              <a:buSzPts val="1100"/>
              <a:buFont typeface="Arial"/>
              <a:buNone/>
            </a:pPr>
            <a:r>
              <a:rPr lang="en-US" sz="2400">
                <a:solidFill>
                  <a:srgbClr val="3F3F3F"/>
                </a:solidFill>
                <a:latin typeface="Arial"/>
                <a:ea typeface="Arial"/>
                <a:cs typeface="Arial"/>
                <a:sym typeface="Arial"/>
              </a:rPr>
              <a:t>•</a:t>
            </a:r>
            <a:r>
              <a:rPr lang="en-US" sz="2400">
                <a:solidFill>
                  <a:schemeClr val="dk1"/>
                </a:solidFill>
                <a:latin typeface="Arial"/>
                <a:ea typeface="Arial"/>
                <a:cs typeface="Arial"/>
                <a:sym typeface="Arial"/>
              </a:rPr>
              <a:t>Organized in progressions from K-12 by grade level, inquiry practice, discipline, and concepts and practices. </a:t>
            </a:r>
            <a:endParaRPr sz="2400">
              <a:solidFill>
                <a:schemeClr val="dk1"/>
              </a:solidFill>
              <a:latin typeface="Arial"/>
              <a:ea typeface="Arial"/>
              <a:cs typeface="Arial"/>
              <a:sym typeface="Arial"/>
            </a:endParaRPr>
          </a:p>
          <a:p>
            <a:pPr marL="0" lvl="0" indent="0" algn="l" rtl="0">
              <a:lnSpc>
                <a:spcPct val="100000"/>
              </a:lnSpc>
              <a:spcBef>
                <a:spcPts val="1000"/>
              </a:spcBef>
              <a:spcAft>
                <a:spcPts val="0"/>
              </a:spcAft>
              <a:buSzPts val="1800"/>
              <a:buNone/>
            </a:pPr>
            <a:endParaRPr/>
          </a:p>
        </p:txBody>
      </p:sp>
      <p:sp>
        <p:nvSpPr>
          <p:cNvPr id="323" name="Google Shape;323;g60316cb544_1_78"/>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10</a:t>
            </a:fld>
            <a:endParaRPr/>
          </a:p>
        </p:txBody>
      </p:sp>
      <p:pic>
        <p:nvPicPr>
          <p:cNvPr id="324" name="Google Shape;324;g60316cb544_1_78" descr="This is a screenshot of the Appendix A: Kindergarten through High School Progressions."/>
          <p:cNvPicPr preferRelativeResize="0"/>
          <p:nvPr/>
        </p:nvPicPr>
        <p:blipFill rotWithShape="1">
          <a:blip r:embed="rId3">
            <a:alphaModFix/>
          </a:blip>
          <a:srcRect/>
          <a:stretch/>
        </p:blipFill>
        <p:spPr>
          <a:xfrm>
            <a:off x="773675" y="2767129"/>
            <a:ext cx="9188700" cy="37366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60316cb544_1_8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800" dirty="0">
                <a:solidFill>
                  <a:srgbClr val="072B62"/>
                </a:solidFill>
              </a:rPr>
              <a:t>Where can you access resources to support implementation of the </a:t>
            </a:r>
            <a:r>
              <a:rPr lang="en-US" sz="2800" i="1" dirty="0">
                <a:solidFill>
                  <a:srgbClr val="072B62"/>
                </a:solidFill>
              </a:rPr>
              <a:t>KAS for Social Studies</a:t>
            </a:r>
            <a:r>
              <a:rPr lang="en-US" sz="2800" dirty="0">
                <a:solidFill>
                  <a:srgbClr val="072B62"/>
                </a:solidFill>
              </a:rPr>
              <a:t> from the KDE? </a:t>
            </a:r>
            <a:endParaRPr dirty="0"/>
          </a:p>
        </p:txBody>
      </p:sp>
      <p:sp>
        <p:nvSpPr>
          <p:cNvPr id="330" name="Google Shape;330;g60316cb544_1_87"/>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a:p>
        </p:txBody>
      </p:sp>
      <p:sp>
        <p:nvSpPr>
          <p:cNvPr id="331" name="Google Shape;331;g60316cb544_1_8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11</a:t>
            </a:fld>
            <a:endParaRPr/>
          </a:p>
        </p:txBody>
      </p:sp>
      <p:pic>
        <p:nvPicPr>
          <p:cNvPr id="332" name="Google Shape;332;g60316cb544_1_87" descr="This is a screenshot of kystandards.org."/>
          <p:cNvPicPr preferRelativeResize="0"/>
          <p:nvPr/>
        </p:nvPicPr>
        <p:blipFill rotWithShape="1">
          <a:blip r:embed="rId3">
            <a:alphaModFix/>
          </a:blip>
          <a:srcRect/>
          <a:stretch/>
        </p:blipFill>
        <p:spPr>
          <a:xfrm>
            <a:off x="555780" y="1766875"/>
            <a:ext cx="9003097" cy="4547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60316cb544_1_95"/>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General Resources</a:t>
            </a:r>
            <a:endParaRPr dirty="0"/>
          </a:p>
        </p:txBody>
      </p:sp>
      <p:sp>
        <p:nvSpPr>
          <p:cNvPr id="338" name="Google Shape;338;g60316cb544_1_95"/>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a:p>
        </p:txBody>
      </p:sp>
      <p:sp>
        <p:nvSpPr>
          <p:cNvPr id="339" name="Google Shape;339;g60316cb544_1_9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12</a:t>
            </a:fld>
            <a:endParaRPr/>
          </a:p>
        </p:txBody>
      </p:sp>
      <p:pic>
        <p:nvPicPr>
          <p:cNvPr id="340" name="Google Shape;340;g60316cb544_1_95" descr="This is a screenshot of the resources from kystandards.org."/>
          <p:cNvPicPr preferRelativeResize="0"/>
          <p:nvPr/>
        </p:nvPicPr>
        <p:blipFill rotWithShape="1">
          <a:blip r:embed="rId3">
            <a:alphaModFix/>
          </a:blip>
          <a:srcRect/>
          <a:stretch/>
        </p:blipFill>
        <p:spPr>
          <a:xfrm>
            <a:off x="555775" y="374100"/>
            <a:ext cx="8651877" cy="6305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60316cb544_1_10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Module One: Getting to Know the </a:t>
            </a:r>
            <a:r>
              <a:rPr lang="en-US" i="1" dirty="0"/>
              <a:t>KAS for Social Studies</a:t>
            </a:r>
            <a:endParaRPr i="1" dirty="0"/>
          </a:p>
        </p:txBody>
      </p:sp>
      <p:sp>
        <p:nvSpPr>
          <p:cNvPr id="346" name="Google Shape;346;g60316cb544_1_10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a:p>
        </p:txBody>
      </p:sp>
      <p:sp>
        <p:nvSpPr>
          <p:cNvPr id="347" name="Google Shape;347;g60316cb544_1_10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13</a:t>
            </a:fld>
            <a:endParaRPr/>
          </a:p>
        </p:txBody>
      </p:sp>
      <p:pic>
        <p:nvPicPr>
          <p:cNvPr id="348" name="Google Shape;348;g60316cb544_1_102" descr="This is a screenshot of the tabs for Module 1 at kystandards.org."/>
          <p:cNvPicPr preferRelativeResize="0"/>
          <p:nvPr/>
        </p:nvPicPr>
        <p:blipFill rotWithShape="1">
          <a:blip r:embed="rId3">
            <a:alphaModFix/>
          </a:blip>
          <a:srcRect/>
          <a:stretch/>
        </p:blipFill>
        <p:spPr>
          <a:xfrm>
            <a:off x="555763" y="1773438"/>
            <a:ext cx="7000875" cy="3743325"/>
          </a:xfrm>
          <a:prstGeom prst="rect">
            <a:avLst/>
          </a:prstGeom>
          <a:noFill/>
          <a:ln>
            <a:noFill/>
          </a:ln>
        </p:spPr>
      </p:pic>
      <p:pic>
        <p:nvPicPr>
          <p:cNvPr id="349" name="Google Shape;349;g60316cb544_1_102" descr="This is a screenshot of the tabs for Module 1 at kystandards.org."/>
          <p:cNvPicPr preferRelativeResize="0"/>
          <p:nvPr/>
        </p:nvPicPr>
        <p:blipFill rotWithShape="1">
          <a:blip r:embed="rId4">
            <a:alphaModFix/>
          </a:blip>
          <a:srcRect/>
          <a:stretch/>
        </p:blipFill>
        <p:spPr>
          <a:xfrm>
            <a:off x="2828025" y="3278388"/>
            <a:ext cx="4171950" cy="223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6044ffa8b9_0_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i="1" dirty="0">
                <a:solidFill>
                  <a:srgbClr val="072B62"/>
                </a:solidFill>
              </a:rPr>
              <a:t>Getting to Know the KAS for Social Studies</a:t>
            </a:r>
            <a:endParaRPr sz="3600" dirty="0"/>
          </a:p>
        </p:txBody>
      </p:sp>
      <p:sp>
        <p:nvSpPr>
          <p:cNvPr id="355" name="Google Shape;355;g6044ffa8b9_0_0"/>
          <p:cNvSpPr txBox="1">
            <a:spLocks noGrp="1"/>
          </p:cNvSpPr>
          <p:nvPr>
            <p:ph type="body" idx="1"/>
          </p:nvPr>
        </p:nvSpPr>
        <p:spPr>
          <a:xfrm>
            <a:off x="555786" y="177345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PowerPoint						Facilitator’s Guide</a:t>
            </a:r>
            <a:endParaRPr/>
          </a:p>
        </p:txBody>
      </p:sp>
      <p:sp>
        <p:nvSpPr>
          <p:cNvPr id="356" name="Google Shape;356;g6044ffa8b9_0_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14</a:t>
            </a:fld>
            <a:endParaRPr/>
          </a:p>
        </p:txBody>
      </p:sp>
      <p:pic>
        <p:nvPicPr>
          <p:cNvPr id="357" name="Google Shape;357;g6044ffa8b9_0_0" descr="This is a screenshot of the first slide of the module 1 powerpoint."/>
          <p:cNvPicPr preferRelativeResize="0"/>
          <p:nvPr/>
        </p:nvPicPr>
        <p:blipFill>
          <a:blip r:embed="rId3">
            <a:alphaModFix/>
          </a:blip>
          <a:stretch>
            <a:fillRect/>
          </a:stretch>
        </p:blipFill>
        <p:spPr>
          <a:xfrm>
            <a:off x="231967" y="2490675"/>
            <a:ext cx="5368286" cy="3020425"/>
          </a:xfrm>
          <a:prstGeom prst="rect">
            <a:avLst/>
          </a:prstGeom>
          <a:noFill/>
          <a:ln>
            <a:noFill/>
          </a:ln>
        </p:spPr>
      </p:pic>
      <p:pic>
        <p:nvPicPr>
          <p:cNvPr id="358" name="Google Shape;358;g6044ffa8b9_0_0" descr="This is a screenshot of the facilitator's guide for Module 1."/>
          <p:cNvPicPr preferRelativeResize="0"/>
          <p:nvPr/>
        </p:nvPicPr>
        <p:blipFill>
          <a:blip r:embed="rId4">
            <a:alphaModFix/>
          </a:blip>
          <a:stretch>
            <a:fillRect/>
          </a:stretch>
        </p:blipFill>
        <p:spPr>
          <a:xfrm>
            <a:off x="5600253" y="2490675"/>
            <a:ext cx="5794359" cy="4040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6044ffa8b9_0_9"/>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600" i="1" dirty="0">
                <a:solidFill>
                  <a:srgbClr val="072B6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Getting to Know the KAS for Social Studies</a:t>
            </a:r>
            <a:endParaRPr dirty="0"/>
          </a:p>
        </p:txBody>
      </p:sp>
      <p:sp>
        <p:nvSpPr>
          <p:cNvPr id="364" name="Google Shape;364;g6044ffa8b9_0_9"/>
          <p:cNvSpPr txBox="1">
            <a:spLocks noGrp="1"/>
          </p:cNvSpPr>
          <p:nvPr>
            <p:ph type="body" idx="1"/>
          </p:nvPr>
        </p:nvSpPr>
        <p:spPr>
          <a:xfrm>
            <a:off x="555786" y="177345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65" name="Google Shape;365;g6044ffa8b9_0_9"/>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15</a:t>
            </a:fld>
            <a:endParaRPr/>
          </a:p>
        </p:txBody>
      </p:sp>
      <p:pic>
        <p:nvPicPr>
          <p:cNvPr id="366" name="Google Shape;366;g6044ffa8b9_0_9" descr="This is a screenshot of the overview of the sections of module 1."/>
          <p:cNvPicPr preferRelativeResize="0"/>
          <p:nvPr/>
        </p:nvPicPr>
        <p:blipFill>
          <a:blip r:embed="rId3">
            <a:alphaModFix/>
          </a:blip>
          <a:stretch>
            <a:fillRect/>
          </a:stretch>
        </p:blipFill>
        <p:spPr>
          <a:xfrm>
            <a:off x="625303" y="1773453"/>
            <a:ext cx="8666501" cy="4773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6044ffa8b9_0_98"/>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i="1" dirty="0">
                <a:solidFill>
                  <a:srgbClr val="072B62"/>
                </a:solidFill>
              </a:rPr>
              <a:t>Getting to Know the KAS for Social Studies</a:t>
            </a:r>
            <a:endParaRPr sz="3600" dirty="0"/>
          </a:p>
        </p:txBody>
      </p:sp>
      <p:sp>
        <p:nvSpPr>
          <p:cNvPr id="436" name="Google Shape;436;g6044ffa8b9_0_98"/>
          <p:cNvSpPr txBox="1">
            <a:spLocks noGrp="1"/>
          </p:cNvSpPr>
          <p:nvPr>
            <p:ph type="body" idx="1"/>
          </p:nvPr>
        </p:nvSpPr>
        <p:spPr>
          <a:xfrm>
            <a:off x="555786" y="1773451"/>
            <a:ext cx="9188700" cy="490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37" name="Google Shape;437;g6044ffa8b9_0_98"/>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16</a:t>
            </a:fld>
            <a:endParaRPr/>
          </a:p>
        </p:txBody>
      </p:sp>
      <p:pic>
        <p:nvPicPr>
          <p:cNvPr id="438" name="Google Shape;438;g6044ffa8b9_0_98" descr="This is a screenshot of the place to go to take the survey after completing the module."/>
          <p:cNvPicPr preferRelativeResize="0"/>
          <p:nvPr/>
        </p:nvPicPr>
        <p:blipFill>
          <a:blip r:embed="rId3">
            <a:alphaModFix/>
          </a:blip>
          <a:stretch>
            <a:fillRect/>
          </a:stretch>
        </p:blipFill>
        <p:spPr>
          <a:xfrm>
            <a:off x="555763" y="1942938"/>
            <a:ext cx="6181725" cy="2028825"/>
          </a:xfrm>
          <a:prstGeom prst="rect">
            <a:avLst/>
          </a:prstGeom>
          <a:noFill/>
          <a:ln>
            <a:noFill/>
          </a:ln>
        </p:spPr>
      </p:pic>
      <p:pic>
        <p:nvPicPr>
          <p:cNvPr id="439" name="Google Shape;439;g6044ffa8b9_0_98" descr="This is a screenshot of the place to go to take the survey after completing the module."/>
          <p:cNvPicPr preferRelativeResize="0"/>
          <p:nvPr/>
        </p:nvPicPr>
        <p:blipFill>
          <a:blip r:embed="rId4">
            <a:alphaModFix/>
          </a:blip>
          <a:stretch>
            <a:fillRect/>
          </a:stretch>
        </p:blipFill>
        <p:spPr>
          <a:xfrm>
            <a:off x="555763" y="3822888"/>
            <a:ext cx="5800725" cy="176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Minding the Gap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5" name="Picture 4" descr="This graphic shows the organization of module 2."/>
          <p:cNvPicPr>
            <a:picLocks noChangeAspect="1"/>
          </p:cNvPicPr>
          <p:nvPr/>
        </p:nvPicPr>
        <p:blipFill rotWithShape="1">
          <a:blip r:embed="rId2"/>
          <a:srcRect l="3625" t="1515" r="28664" b="1639"/>
          <a:stretch/>
        </p:blipFill>
        <p:spPr>
          <a:xfrm>
            <a:off x="1080720" y="1127095"/>
            <a:ext cx="7098081" cy="5730905"/>
          </a:xfrm>
          <a:prstGeom prst="rect">
            <a:avLst/>
          </a:prstGeom>
        </p:spPr>
      </p:pic>
    </p:spTree>
    <p:extLst>
      <p:ext uri="{BB962C8B-B14F-4D97-AF65-F5344CB8AC3E}">
        <p14:creationId xmlns:p14="http://schemas.microsoft.com/office/powerpoint/2010/main" val="357654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a:noFill/>
          <a:ln>
            <a:noFill/>
          </a:ln>
        </p:spPr>
        <p:txBody>
          <a:bodyPr spcFirstLastPara="1" vert="horz" wrap="square" lIns="51431" tIns="25706" rIns="51431" bIns="25706" rtlCol="0" anchor="t" anchorCtr="0">
            <a:noAutofit/>
          </a:bodyPr>
          <a:lstStyle/>
          <a:p>
            <a:r>
              <a:rPr lang="en-US" dirty="0"/>
              <a:t>Module 2: Minding the Gap </a:t>
            </a:r>
            <a:br>
              <a:rPr lang="en-US" dirty="0"/>
            </a:br>
            <a:r>
              <a:rPr lang="en" dirty="0"/>
              <a:t>Goal</a:t>
            </a:r>
            <a:r>
              <a:rPr lang="en-US" dirty="0"/>
              <a:t>s</a:t>
            </a:r>
            <a:r>
              <a:rPr lang="en" dirty="0"/>
              <a:t>  </a:t>
            </a:r>
            <a:endParaRPr dirty="0"/>
          </a:p>
        </p:txBody>
      </p:sp>
      <p:sp>
        <p:nvSpPr>
          <p:cNvPr id="3" name="Text Placeholder 2">
            <a:extLst>
              <a:ext uri="{FF2B5EF4-FFF2-40B4-BE49-F238E27FC236}">
                <a16:creationId xmlns:a16="http://schemas.microsoft.com/office/drawing/2014/main" xmlns="" id="{7871A93D-8CB5-44A5-A1FE-9E6AB23C4FB4}"/>
              </a:ext>
            </a:extLst>
          </p:cNvPr>
          <p:cNvSpPr>
            <a:spLocks noGrp="1"/>
          </p:cNvSpPr>
          <p:nvPr>
            <p:ph type="body" sz="quarter" idx="13"/>
          </p:nvPr>
        </p:nvSpPr>
        <p:spPr/>
        <p:txBody>
          <a:bodyPr>
            <a:noAutofit/>
          </a:bodyPr>
          <a:lstStyle/>
          <a:p>
            <a:pPr>
              <a:buFont typeface="Arial" panose="020B0604020202020204" pitchFamily="34" charset="0"/>
              <a:buChar char="•"/>
            </a:pPr>
            <a:r>
              <a:rPr lang="en-US" sz="2400" dirty="0"/>
              <a:t>Build a shared understanding of the </a:t>
            </a:r>
            <a:r>
              <a:rPr lang="en-US" sz="2400" i="1" dirty="0"/>
              <a:t>KAS for Social Studies </a:t>
            </a:r>
            <a:r>
              <a:rPr lang="en-US" sz="2400" dirty="0"/>
              <a:t>progressions and grade-level expectations.</a:t>
            </a:r>
          </a:p>
          <a:p>
            <a:pPr>
              <a:buFont typeface="Arial" panose="020B0604020202020204" pitchFamily="34" charset="0"/>
              <a:buChar char="•"/>
            </a:pPr>
            <a:r>
              <a:rPr lang="en-US" sz="2400" dirty="0"/>
              <a:t>Begin to map the expectations of the </a:t>
            </a:r>
            <a:r>
              <a:rPr lang="en-US" sz="2400" i="1" dirty="0"/>
              <a:t>KAS for Social Studies </a:t>
            </a:r>
            <a:r>
              <a:rPr lang="en-US" sz="2400" dirty="0"/>
              <a:t>to current practice and curricula.</a:t>
            </a:r>
          </a:p>
          <a:p>
            <a:pPr>
              <a:buFont typeface="Arial" panose="020B0604020202020204" pitchFamily="34" charset="0"/>
              <a:buChar char="•"/>
            </a:pPr>
            <a:r>
              <a:rPr lang="en-US" sz="2400" dirty="0"/>
              <a:t>Identify gaps and overlaps between the </a:t>
            </a:r>
            <a:r>
              <a:rPr lang="en-US" sz="2400" i="1" dirty="0"/>
              <a:t>KAS for Social Studies </a:t>
            </a:r>
            <a:r>
              <a:rPr lang="en-US" sz="2400" dirty="0"/>
              <a:t>and current practice and curricula.</a:t>
            </a:r>
          </a:p>
          <a:p>
            <a:pPr>
              <a:buFont typeface="Arial" panose="020B0604020202020204" pitchFamily="34" charset="0"/>
              <a:buChar char="•"/>
            </a:pPr>
            <a:r>
              <a:rPr lang="en-US" sz="2400" dirty="0"/>
              <a:t>Identify and prioritize gaps that exist, and consider available curriculum resources, time allocation for each content area, and any additional solutions to eliminate gaps. </a:t>
            </a:r>
          </a:p>
          <a:p>
            <a:pPr>
              <a:buFont typeface="Arial" panose="020B0604020202020204" pitchFamily="34" charset="0"/>
              <a:buChar char="•"/>
            </a:pPr>
            <a:r>
              <a:rPr lang="en-US" sz="2400" dirty="0"/>
              <a:t>Create a proposed plan of action to successfully implement the 2019 </a:t>
            </a:r>
            <a:r>
              <a:rPr lang="en-US" sz="2400" i="1" dirty="0"/>
              <a:t>KAS for Social Studies </a:t>
            </a:r>
            <a:r>
              <a:rPr lang="en-US" sz="2400" dirty="0"/>
              <a:t>and close gaps. </a:t>
            </a:r>
          </a:p>
        </p:txBody>
      </p:sp>
      <p:sp>
        <p:nvSpPr>
          <p:cNvPr id="154" name="Google Shape;154;p25"/>
          <p:cNvSpPr txBox="1">
            <a:spLocks noGrp="1"/>
          </p:cNvSpPr>
          <p:nvPr>
            <p:ph type="sldNum" sz="quarter" idx="12"/>
          </p:nvPr>
        </p:nvSpPr>
        <p:spPr>
          <a:prstGeom prst="rect">
            <a:avLst/>
          </a:prstGeom>
        </p:spPr>
        <p:txBody>
          <a:bodyPr spcFirstLastPara="1" vert="horz" wrap="square" lIns="51431" tIns="25706" rIns="51431" bIns="25706" rtlCol="0" anchor="ctr" anchorCtr="0">
            <a:noAutofit/>
          </a:bodyPr>
          <a:lstStyle/>
          <a:p>
            <a:fld id="{00000000-1234-1234-1234-123412341234}" type="slidenum">
              <a:rPr lang="en"/>
              <a:pPr/>
              <a:t>18</a:t>
            </a:fld>
            <a:endParaRPr dirty="0"/>
          </a:p>
        </p:txBody>
      </p:sp>
    </p:spTree>
    <p:extLst>
      <p:ext uri="{BB962C8B-B14F-4D97-AF65-F5344CB8AC3E}">
        <p14:creationId xmlns:p14="http://schemas.microsoft.com/office/powerpoint/2010/main" val="163695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 Minding the Gap </a:t>
            </a:r>
          </a:p>
        </p:txBody>
      </p:sp>
      <p:sp>
        <p:nvSpPr>
          <p:cNvPr id="6" name="Text Placeholder 5"/>
          <p:cNvSpPr>
            <a:spLocks noGrp="1"/>
          </p:cNvSpPr>
          <p:nvPr>
            <p:ph type="body" idx="1"/>
          </p:nvPr>
        </p:nvSpPr>
        <p:spPr>
          <a:xfrm>
            <a:off x="130990" y="1268730"/>
            <a:ext cx="9446260" cy="5589270"/>
          </a:xfrm>
        </p:spPr>
        <p:txBody>
          <a:bodyPr>
            <a:normAutofit fontScale="92500" lnSpcReduction="20000"/>
          </a:bodyPr>
          <a:lstStyle/>
          <a:p>
            <a:pPr>
              <a:buFont typeface="Arial" panose="020B0604020202020204" pitchFamily="34" charset="0"/>
              <a:buChar char="•"/>
            </a:pPr>
            <a:r>
              <a:rPr lang="en-US" dirty="0"/>
              <a:t>Key Features:</a:t>
            </a:r>
          </a:p>
          <a:p>
            <a:pPr lvl="1">
              <a:buFont typeface="Arial" panose="020B0604020202020204" pitchFamily="34" charset="0"/>
              <a:buChar char="•"/>
            </a:pPr>
            <a:r>
              <a:rPr lang="en-US" dirty="0"/>
              <a:t>Pre-recorded voiceovers for communicating a common message</a:t>
            </a:r>
          </a:p>
          <a:p>
            <a:pPr lvl="1">
              <a:buFont typeface="Arial" panose="020B0604020202020204" pitchFamily="34" charset="0"/>
              <a:buChar char="•"/>
            </a:pPr>
            <a:r>
              <a:rPr lang="en-US" dirty="0"/>
              <a:t>Proposal examples on how to address gaps</a:t>
            </a:r>
          </a:p>
          <a:p>
            <a:pPr lvl="1">
              <a:buFont typeface="Arial" panose="020B0604020202020204" pitchFamily="34" charset="0"/>
              <a:buChar char="•"/>
            </a:pPr>
            <a:r>
              <a:rPr lang="en-US" dirty="0"/>
              <a:t>Reflection questions to prompt thinking about gap analysis</a:t>
            </a:r>
          </a:p>
          <a:p>
            <a:pPr lvl="1">
              <a:buFont typeface="Arial" panose="020B0604020202020204" pitchFamily="34" charset="0"/>
              <a:buChar char="•"/>
            </a:pPr>
            <a:r>
              <a:rPr lang="en-US" dirty="0"/>
              <a:t>Resources provided: </a:t>
            </a:r>
          </a:p>
          <a:p>
            <a:pPr lvl="2">
              <a:buFont typeface="Arial" panose="020B0604020202020204" pitchFamily="34" charset="0"/>
              <a:buChar char="•"/>
            </a:pPr>
            <a:r>
              <a:rPr lang="en-US" dirty="0"/>
              <a:t>PowerPoint</a:t>
            </a:r>
          </a:p>
          <a:p>
            <a:pPr lvl="2">
              <a:buFont typeface="Arial" panose="020B0604020202020204" pitchFamily="34" charset="0"/>
              <a:buChar char="•"/>
            </a:pPr>
            <a:r>
              <a:rPr lang="en-US" dirty="0"/>
              <a:t>Facilitators Guide</a:t>
            </a:r>
          </a:p>
          <a:p>
            <a:pPr lvl="2">
              <a:buFont typeface="Arial" panose="020B0604020202020204" pitchFamily="34" charset="0"/>
              <a:buChar char="•"/>
            </a:pPr>
            <a:r>
              <a:rPr lang="en-US" dirty="0"/>
              <a:t>Tasks to apply learning </a:t>
            </a:r>
          </a:p>
          <a:p>
            <a:pPr lvl="2">
              <a:buFont typeface="Arial" panose="020B0604020202020204" pitchFamily="34" charset="0"/>
              <a:buChar char="•"/>
            </a:pPr>
            <a:r>
              <a:rPr lang="en-US" dirty="0"/>
              <a:t>Planning tool to fill gaps</a:t>
            </a:r>
          </a:p>
          <a:p>
            <a:pPr lvl="2">
              <a:buFont typeface="Arial" panose="020B0604020202020204" pitchFamily="34" charset="0"/>
              <a:buChar char="•"/>
            </a:pPr>
            <a:r>
              <a:rPr lang="en-US" dirty="0"/>
              <a:t>Tool to identify gaps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51411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640c0b735a_0_29"/>
          <p:cNvSpPr txBox="1">
            <a:spLocks noGrp="1"/>
          </p:cNvSpPr>
          <p:nvPr>
            <p:ph type="ctrTitle"/>
          </p:nvPr>
        </p:nvSpPr>
        <p:spPr>
          <a:xfrm>
            <a:off x="1101902" y="-278292"/>
            <a:ext cx="8664900" cy="1646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In this session, you will… </a:t>
            </a:r>
            <a:endParaRPr dirty="0"/>
          </a:p>
        </p:txBody>
      </p:sp>
      <p:sp>
        <p:nvSpPr>
          <p:cNvPr id="223" name="Google Shape;223;g640c0b735a_0_29"/>
          <p:cNvSpPr txBox="1">
            <a:spLocks noGrp="1"/>
          </p:cNvSpPr>
          <p:nvPr>
            <p:ph type="subTitle" idx="1"/>
          </p:nvPr>
        </p:nvSpPr>
        <p:spPr>
          <a:xfrm>
            <a:off x="677333" y="1543614"/>
            <a:ext cx="8924700" cy="4415700"/>
          </a:xfrm>
          <a:prstGeom prst="rect">
            <a:avLst/>
          </a:prstGeom>
        </p:spPr>
        <p:txBody>
          <a:bodyPr spcFirstLastPara="1" wrap="square" lIns="91425" tIns="45700" rIns="91425" bIns="45700" anchor="t" anchorCtr="0">
            <a:noAutofit/>
          </a:bodyPr>
          <a:lstStyle/>
          <a:p>
            <a:pPr marL="609600" lvl="0" indent="-482600" algn="l">
              <a:spcBef>
                <a:spcPts val="0"/>
              </a:spcBef>
              <a:buClr>
                <a:srgbClr val="000000"/>
              </a:buClr>
              <a:buChar char="●"/>
            </a:pPr>
            <a:r>
              <a:rPr lang="en-US" dirty="0">
                <a:solidFill>
                  <a:srgbClr val="000000"/>
                </a:solidFill>
                <a:latin typeface="Times New Roman" panose="02020603050405020304" pitchFamily="18" charset="0"/>
                <a:cs typeface="Times New Roman" panose="02020603050405020304" pitchFamily="18" charset="0"/>
              </a:rPr>
              <a:t>Review the implementation resources found within the </a:t>
            </a:r>
            <a:r>
              <a:rPr lang="en-US" i="1" dirty="0">
                <a:solidFill>
                  <a:srgbClr val="000000"/>
                </a:solidFill>
                <a:latin typeface="Times New Roman" panose="02020603050405020304" pitchFamily="18" charset="0"/>
                <a:cs typeface="Times New Roman" panose="02020603050405020304" pitchFamily="18" charset="0"/>
              </a:rPr>
              <a:t>KAS for Social Studies</a:t>
            </a:r>
            <a:r>
              <a:rPr lang="en-US" dirty="0">
                <a:solidFill>
                  <a:srgbClr val="000000"/>
                </a:solidFill>
                <a:latin typeface="Times New Roman" panose="02020603050405020304" pitchFamily="18" charset="0"/>
                <a:cs typeface="Times New Roman" panose="02020603050405020304" pitchFamily="18" charset="0"/>
              </a:rPr>
              <a:t> document.</a:t>
            </a:r>
          </a:p>
          <a:p>
            <a:pPr marL="127000" lvl="0" indent="0" algn="l">
              <a:spcBef>
                <a:spcPts val="0"/>
              </a:spcBef>
              <a:buClr>
                <a:srgbClr val="000000"/>
              </a:buClr>
            </a:pPr>
            <a:endParaRPr lang="en-US" dirty="0">
              <a:solidFill>
                <a:srgbClr val="000000"/>
              </a:solidFill>
              <a:latin typeface="Times New Roman" panose="02020603050405020304" pitchFamily="18" charset="0"/>
              <a:cs typeface="Times New Roman" panose="02020603050405020304" pitchFamily="18" charset="0"/>
            </a:endParaRPr>
          </a:p>
          <a:p>
            <a:pPr marL="609600" lvl="0" indent="-482600" algn="l">
              <a:spcBef>
                <a:spcPts val="0"/>
              </a:spcBef>
              <a:buClr>
                <a:srgbClr val="000000"/>
              </a:buClr>
              <a:buChar char="●"/>
            </a:pPr>
            <a:r>
              <a:rPr lang="en-US" dirty="0">
                <a:solidFill>
                  <a:srgbClr val="000000"/>
                </a:solidFill>
                <a:latin typeface="Times New Roman" panose="02020603050405020304" pitchFamily="18" charset="0"/>
                <a:cs typeface="Times New Roman" panose="02020603050405020304" pitchFamily="18" charset="0"/>
              </a:rPr>
              <a:t>Learn about additional resources to support implementation available at </a:t>
            </a:r>
            <a:r>
              <a:rPr lang="en-US" dirty="0">
                <a:solidFill>
                  <a:srgbClr val="000000"/>
                </a:solidFill>
                <a:latin typeface="Times New Roman" panose="02020603050405020304" pitchFamily="18" charset="0"/>
                <a:cs typeface="Times New Roman" panose="02020603050405020304" pitchFamily="18" charset="0"/>
                <a:hlinkClick r:id="rId3"/>
              </a:rPr>
              <a:t>www.kystandards.org</a:t>
            </a:r>
            <a:r>
              <a:rPr lang="en-US" dirty="0">
                <a:solidFill>
                  <a:srgbClr val="000000"/>
                </a:solidFill>
                <a:latin typeface="Times New Roman" panose="02020603050405020304" pitchFamily="18" charset="0"/>
                <a:cs typeface="Times New Roman" panose="02020603050405020304" pitchFamily="18" charset="0"/>
              </a:rPr>
              <a:t>. Such as:</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Module One: </a:t>
            </a:r>
            <a:r>
              <a:rPr lang="en-US" sz="2400" i="1" dirty="0">
                <a:solidFill>
                  <a:srgbClr val="000000"/>
                </a:solidFill>
                <a:latin typeface="Times New Roman" panose="02020603050405020304" pitchFamily="18" charset="0"/>
                <a:cs typeface="Times New Roman" panose="02020603050405020304" pitchFamily="18" charset="0"/>
              </a:rPr>
              <a:t>Getting to Know the KAS for Social Studies </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Module Two: Minding the Gap (available soon)</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Module Series: Inquiry Ready </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Instructional Resources Alignment Tool </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Assignment Review Protocol </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Family Guides</a:t>
            </a:r>
          </a:p>
          <a:p>
            <a:pPr marL="1524000" lvl="2" indent="-482600" algn="l">
              <a:spcBef>
                <a:spcPts val="0"/>
              </a:spcBef>
              <a:buClr>
                <a:srgbClr val="000000"/>
              </a:buClr>
              <a:buFont typeface="Courier New" panose="02070309020205020404" pitchFamily="49" charset="0"/>
              <a:buChar char="o"/>
            </a:pPr>
            <a:r>
              <a:rPr lang="en-US" sz="2400" dirty="0">
                <a:solidFill>
                  <a:srgbClr val="000000"/>
                </a:solidFill>
                <a:latin typeface="Times New Roman" panose="02020603050405020304" pitchFamily="18" charset="0"/>
                <a:cs typeface="Times New Roman" panose="02020603050405020304" pitchFamily="18" charset="0"/>
              </a:rPr>
              <a:t>Fall Webcasts </a:t>
            </a:r>
          </a:p>
          <a:p>
            <a:pPr marL="609600" lvl="0" indent="-482600" algn="l" rtl="0">
              <a:spcBef>
                <a:spcPts val="0"/>
              </a:spcBef>
              <a:spcAft>
                <a:spcPts val="0"/>
              </a:spcAft>
              <a:buClr>
                <a:srgbClr val="000000"/>
              </a:buClr>
              <a:buSzPts val="2800"/>
              <a:buChar char="●"/>
            </a:pPr>
            <a:endParaRPr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Series: </a:t>
            </a:r>
          </a:p>
        </p:txBody>
      </p:sp>
      <p:pic>
        <p:nvPicPr>
          <p:cNvPr id="6" name="Picture 5" title="KAS for Social Studies: Inquiry Ready Module">
            <a:extLs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60283" y="1641938"/>
            <a:ext cx="4457700" cy="2152650"/>
          </a:xfrm>
          <a:prstGeom prst="rect">
            <a:avLst/>
          </a:prstGeom>
        </p:spPr>
      </p:pic>
      <p:sp>
        <p:nvSpPr>
          <p:cNvPr id="3" name="Text Placeholder 2"/>
          <p:cNvSpPr>
            <a:spLocks noGrp="1"/>
          </p:cNvSpPr>
          <p:nvPr>
            <p:ph type="body" idx="1"/>
          </p:nvPr>
        </p:nvSpPr>
        <p:spPr>
          <a:xfrm>
            <a:off x="375921" y="5069839"/>
            <a:ext cx="8686800" cy="1503681"/>
          </a:xfrm>
        </p:spPr>
        <p:txBody>
          <a:bodyPr>
            <a:normAutofit fontScale="92500" lnSpcReduction="20000"/>
          </a:bodyPr>
          <a:lstStyle/>
          <a:p>
            <a:pPr marL="114300" indent="0">
              <a:buNone/>
            </a:pPr>
            <a:r>
              <a:rPr lang="en-US" dirty="0"/>
              <a:t>The Kentucky Department of Education (KDE) has partnered with the University of Kentucky to offer a series of modules on inquiry.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5" name="Picture 4" descr="This is what the login screen looks like."/>
          <p:cNvPicPr>
            <a:picLocks noChangeAspect="1"/>
          </p:cNvPicPr>
          <p:nvPr/>
        </p:nvPicPr>
        <p:blipFill>
          <a:blip r:embed="rId3"/>
          <a:stretch>
            <a:fillRect/>
          </a:stretch>
        </p:blipFill>
        <p:spPr>
          <a:xfrm>
            <a:off x="4517983" y="111759"/>
            <a:ext cx="4811241" cy="4448129"/>
          </a:xfrm>
          <a:prstGeom prst="rect">
            <a:avLst/>
          </a:prstGeom>
        </p:spPr>
      </p:pic>
    </p:spTree>
    <p:extLst>
      <p:ext uri="{BB962C8B-B14F-4D97-AF65-F5344CB8AC3E}">
        <p14:creationId xmlns:p14="http://schemas.microsoft.com/office/powerpoint/2010/main" val="45435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57025"/>
            <a:ext cx="8878134" cy="1320800"/>
          </a:xfrm>
        </p:spPr>
        <p:txBody>
          <a:bodyPr>
            <a:normAutofit fontScale="90000"/>
          </a:bodyPr>
          <a:lstStyle/>
          <a:p>
            <a:r>
              <a:rPr lang="en-US" dirty="0"/>
              <a:t>Module Series</a:t>
            </a:r>
            <a:br>
              <a:rPr lang="en-US" dirty="0"/>
            </a:br>
            <a:r>
              <a:rPr lang="en-US" i="1" dirty="0"/>
              <a:t>KAS for Social Studies</a:t>
            </a:r>
            <a:r>
              <a:rPr lang="en-US" dirty="0"/>
              <a:t>: Inquiry Ready</a:t>
            </a:r>
          </a:p>
        </p:txBody>
      </p:sp>
      <p:sp>
        <p:nvSpPr>
          <p:cNvPr id="3" name="Text Placeholder 2"/>
          <p:cNvSpPr>
            <a:spLocks noGrp="1"/>
          </p:cNvSpPr>
          <p:nvPr>
            <p:ph type="body" idx="1"/>
          </p:nvPr>
        </p:nvSpPr>
        <p:spPr>
          <a:xfrm>
            <a:off x="355600" y="1767840"/>
            <a:ext cx="9388901" cy="4906935"/>
          </a:xfrm>
        </p:spPr>
        <p:txBody>
          <a:bodyPr>
            <a:normAutofit fontScale="92500" lnSpcReduction="10000"/>
          </a:bodyPr>
          <a:lstStyle/>
          <a:p>
            <a:pPr>
              <a:buFont typeface="Arial" panose="020B0604020202020204" pitchFamily="34" charset="0"/>
              <a:buChar char="•"/>
            </a:pPr>
            <a:r>
              <a:rPr lang="en-US" sz="3000" i="1" dirty="0"/>
              <a:t>KAS for Social Studies</a:t>
            </a:r>
            <a:r>
              <a:rPr lang="en-US" sz="3000" dirty="0"/>
              <a:t>: </a:t>
            </a:r>
            <a:r>
              <a:rPr lang="en-US" sz="3000" i="1" dirty="0"/>
              <a:t>Inquiry Ready</a:t>
            </a:r>
            <a:r>
              <a:rPr lang="en-US" sz="3000" dirty="0"/>
              <a:t> are three online modules for developing an understanding of the new </a:t>
            </a:r>
            <a:r>
              <a:rPr lang="en-US" sz="3000" i="1" dirty="0"/>
              <a:t>Kentucky Academic Standards (KAS) for Social Studies</a:t>
            </a:r>
            <a:r>
              <a:rPr lang="en-US" sz="3000" dirty="0"/>
              <a:t>. </a:t>
            </a:r>
          </a:p>
          <a:p>
            <a:pPr>
              <a:buFont typeface="Arial" panose="020B0604020202020204" pitchFamily="34" charset="0"/>
              <a:buChar char="•"/>
            </a:pPr>
            <a:r>
              <a:rPr lang="en-US" sz="3000" dirty="0"/>
              <a:t>These online modules help educators by unpacking big ideas (inquiry, equity, literacy and action) and instructional tools for the work. </a:t>
            </a:r>
          </a:p>
          <a:p>
            <a:pPr>
              <a:buFont typeface="Arial" panose="020B0604020202020204" pitchFamily="34" charset="0"/>
              <a:buChar char="•"/>
            </a:pPr>
            <a:r>
              <a:rPr lang="en-US" sz="3000" dirty="0"/>
              <a:t>This interactive module is available through the web based platform, </a:t>
            </a:r>
            <a:r>
              <a:rPr lang="en-US" sz="3000" u="sng" dirty="0">
                <a:hlinkClick r:id="rId2"/>
              </a:rPr>
              <a:t>Digital Driver’s License</a:t>
            </a:r>
            <a:r>
              <a:rPr lang="en-US" sz="3000" dirty="0"/>
              <a:t>.  </a:t>
            </a:r>
          </a:p>
          <a:p>
            <a:pPr>
              <a:buFont typeface="Arial" panose="020B0604020202020204" pitchFamily="34" charset="0"/>
              <a:buChar char="•"/>
            </a:pPr>
            <a:r>
              <a:rPr lang="en-US" sz="3000" dirty="0"/>
              <a:t>Every Kentucky school district has access to this platform and educators can log in with their school email or their Google account.</a:t>
            </a:r>
          </a:p>
          <a:p>
            <a:pPr marL="114300" indent="0">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43013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One: Big Ideas of Social Studies </a:t>
            </a:r>
            <a:br>
              <a:rPr lang="en-US" b="1" dirty="0"/>
            </a:br>
            <a:endParaRPr lang="en-US" dirty="0"/>
          </a:p>
        </p:txBody>
      </p:sp>
      <p:sp>
        <p:nvSpPr>
          <p:cNvPr id="3" name="Text Placeholder 2"/>
          <p:cNvSpPr>
            <a:spLocks noGrp="1"/>
          </p:cNvSpPr>
          <p:nvPr>
            <p:ph type="body" idx="1"/>
          </p:nvPr>
        </p:nvSpPr>
        <p:spPr>
          <a:xfrm>
            <a:off x="555786" y="4145279"/>
            <a:ext cx="9188715" cy="2529495"/>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module focuses on inquiry, specifically how inquiry is defined in the </a:t>
            </a:r>
            <a:r>
              <a:rPr lang="en-US" sz="2800" i="1" dirty="0">
                <a:latin typeface="Times New Roman" panose="02020603050405020304" pitchFamily="18" charset="0"/>
                <a:cs typeface="Times New Roman" panose="02020603050405020304" pitchFamily="18" charset="0"/>
              </a:rPr>
              <a:t>KAS for Social Studies</a:t>
            </a:r>
            <a:r>
              <a:rPr lang="en-US" sz="2800" dirty="0">
                <a:latin typeface="Times New Roman" panose="02020603050405020304" pitchFamily="18" charset="0"/>
                <a:cs typeface="Times New Roman" panose="02020603050405020304" pitchFamily="18" charset="0"/>
              </a:rPr>
              <a:t> and how inquiry relates to equity, action and literacy.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Key features: videos, annotated slides, video transcripts, formative assessments and a summative assessment.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5" name="Picture 4" descr="This is a screenshot of the beginning of the module."/>
          <p:cNvPicPr>
            <a:picLocks noChangeAspect="1"/>
          </p:cNvPicPr>
          <p:nvPr/>
        </p:nvPicPr>
        <p:blipFill>
          <a:blip r:embed="rId2"/>
          <a:stretch>
            <a:fillRect/>
          </a:stretch>
        </p:blipFill>
        <p:spPr>
          <a:xfrm>
            <a:off x="3159760" y="1093290"/>
            <a:ext cx="4690608" cy="3130634"/>
          </a:xfrm>
          <a:prstGeom prst="rect">
            <a:avLst/>
          </a:prstGeom>
        </p:spPr>
      </p:pic>
    </p:spTree>
    <p:extLst>
      <p:ext uri="{BB962C8B-B14F-4D97-AF65-F5344CB8AC3E}">
        <p14:creationId xmlns:p14="http://schemas.microsoft.com/office/powerpoint/2010/main" val="4110121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Two: Making Inquiry Visible in Social Studies</a:t>
            </a:r>
            <a:br>
              <a:rPr lang="en-US" b="1" dirty="0"/>
            </a:br>
            <a:r>
              <a:rPr lang="en-US" b="1" dirty="0"/>
              <a:t/>
            </a:r>
            <a:br>
              <a:rPr lang="en-US" b="1" dirty="0"/>
            </a:br>
            <a:endParaRPr lang="en-US" dirty="0"/>
          </a:p>
        </p:txBody>
      </p:sp>
      <p:sp>
        <p:nvSpPr>
          <p:cNvPr id="3" name="Text Placeholder 2"/>
          <p:cNvSpPr>
            <a:spLocks noGrp="1"/>
          </p:cNvSpPr>
          <p:nvPr>
            <p:ph type="body" idx="1"/>
          </p:nvPr>
        </p:nvSpPr>
        <p:spPr>
          <a:xfrm>
            <a:off x="555786" y="4145279"/>
            <a:ext cx="9188715" cy="2529495"/>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module aims to help teachers become clear about the practice of inquiry by designing an inquiry using the Inquiry Design </a:t>
            </a:r>
            <a:r>
              <a:rPr lang="en-US" sz="2800" dirty="0" err="1">
                <a:latin typeface="Times New Roman" panose="02020603050405020304" pitchFamily="18" charset="0"/>
                <a:cs typeface="Times New Roman" panose="02020603050405020304" pitchFamily="18" charset="0"/>
              </a:rPr>
              <a:t>Model</a:t>
            </a:r>
            <a:r>
              <a:rPr lang="en-US" sz="2800" baseline="30000" dirty="0" err="1">
                <a:latin typeface="Times New Roman" panose="02020603050405020304" pitchFamily="18" charset="0"/>
                <a:cs typeface="Times New Roman" panose="02020603050405020304" pitchFamily="18" charset="0"/>
              </a:rPr>
              <a:t>TM</a:t>
            </a:r>
            <a:r>
              <a:rPr lang="en-US" sz="2800" dirty="0">
                <a:latin typeface="Times New Roman" panose="02020603050405020304" pitchFamily="18" charset="0"/>
                <a:cs typeface="Times New Roman" panose="02020603050405020304" pitchFamily="18" charset="0"/>
              </a:rPr>
              <a:t>(IDM).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Key features: videos, annotated slides, video transcripts, formative assessments and a summative assessment.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5" name="Picture 4" descr="This is a screenshot of the beginning of the module."/>
          <p:cNvPicPr>
            <a:picLocks noChangeAspect="1"/>
          </p:cNvPicPr>
          <p:nvPr/>
        </p:nvPicPr>
        <p:blipFill rotWithShape="1">
          <a:blip r:embed="rId2"/>
          <a:srcRect t="5653"/>
          <a:stretch/>
        </p:blipFill>
        <p:spPr>
          <a:xfrm>
            <a:off x="2854960" y="1577825"/>
            <a:ext cx="3757600" cy="2649771"/>
          </a:xfrm>
          <a:prstGeom prst="rect">
            <a:avLst/>
          </a:prstGeom>
        </p:spPr>
      </p:pic>
    </p:spTree>
    <p:extLst>
      <p:ext uri="{BB962C8B-B14F-4D97-AF65-F5344CB8AC3E}">
        <p14:creationId xmlns:p14="http://schemas.microsoft.com/office/powerpoint/2010/main" val="6218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Three: Getting to Work</a:t>
            </a:r>
            <a:br>
              <a:rPr lang="en-US" b="1" dirty="0"/>
            </a:br>
            <a:endParaRPr lang="en-US" dirty="0"/>
          </a:p>
        </p:txBody>
      </p:sp>
      <p:sp>
        <p:nvSpPr>
          <p:cNvPr id="3" name="Text Placeholder 2"/>
          <p:cNvSpPr>
            <a:spLocks noGrp="1"/>
          </p:cNvSpPr>
          <p:nvPr>
            <p:ph type="body" idx="1"/>
          </p:nvPr>
        </p:nvSpPr>
        <p:spPr>
          <a:xfrm>
            <a:off x="314960" y="4714239"/>
            <a:ext cx="9429541" cy="2529495"/>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module focuses on getting to work using inquiry in elementary, middle school, and high school classrooms.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Key features: videos, annotated slides, video transcripts, formative assessments and a summative assessment.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5" name="Picture 4" descr="This is a screenshot of the beginning of the module."/>
          <p:cNvPicPr>
            <a:picLocks noChangeAspect="1"/>
          </p:cNvPicPr>
          <p:nvPr/>
        </p:nvPicPr>
        <p:blipFill>
          <a:blip r:embed="rId2"/>
          <a:stretch>
            <a:fillRect/>
          </a:stretch>
        </p:blipFill>
        <p:spPr>
          <a:xfrm>
            <a:off x="2753359" y="1259841"/>
            <a:ext cx="5261865" cy="3444818"/>
          </a:xfrm>
          <a:prstGeom prst="rect">
            <a:avLst/>
          </a:prstGeom>
        </p:spPr>
      </p:pic>
    </p:spTree>
    <p:extLst>
      <p:ext uri="{BB962C8B-B14F-4D97-AF65-F5344CB8AC3E}">
        <p14:creationId xmlns:p14="http://schemas.microsoft.com/office/powerpoint/2010/main" val="314216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62d3e20e17_0_23"/>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Instructional Resources Alignment Rubric</a:t>
            </a:r>
            <a:endParaRPr/>
          </a:p>
        </p:txBody>
      </p:sp>
      <p:sp>
        <p:nvSpPr>
          <p:cNvPr id="486" name="Google Shape;486;g62d3e20e17_0_23"/>
          <p:cNvSpPr txBox="1">
            <a:spLocks noGrp="1"/>
          </p:cNvSpPr>
          <p:nvPr>
            <p:ph type="body" idx="1"/>
          </p:nvPr>
        </p:nvSpPr>
        <p:spPr>
          <a:xfrm>
            <a:off x="336711" y="5069774"/>
            <a:ext cx="9188700" cy="1788226"/>
          </a:xfrm>
          <a:prstGeom prst="rect">
            <a:avLst/>
          </a:prstGeom>
        </p:spPr>
        <p:txBody>
          <a:bodyPr spcFirstLastPara="1" wrap="square" lIns="91425" tIns="45700" rIns="91425" bIns="45700" anchor="t" anchorCtr="0">
            <a:noAutofit/>
          </a:bodyPr>
          <a:lstStyle/>
          <a:p>
            <a:pPr marL="609600" lvl="0" indent="-457200" algn="l" rtl="0">
              <a:lnSpc>
                <a:spcPct val="115000"/>
              </a:lnSpc>
              <a:spcBef>
                <a:spcPts val="0"/>
              </a:spcBef>
              <a:spcAft>
                <a:spcPts val="0"/>
              </a:spcAft>
              <a:buClr>
                <a:schemeClr val="dk1"/>
              </a:buClr>
              <a:buSzPts val="2400"/>
              <a:buFont typeface="Times New Roman"/>
              <a:buChar char="●"/>
            </a:pPr>
            <a:r>
              <a:rPr lang="en-US" sz="2400" dirty="0">
                <a:solidFill>
                  <a:schemeClr val="dk1"/>
                </a:solidFill>
                <a:latin typeface="Times New Roman"/>
                <a:ea typeface="Times New Roman"/>
                <a:cs typeface="Times New Roman"/>
                <a:sym typeface="Times New Roman"/>
              </a:rPr>
              <a:t>Purpose: to guide districts and schools in assessing existing or purchasing new instructional resources to determine what revisions may be needed to ensure alignment to the </a:t>
            </a:r>
            <a:r>
              <a:rPr lang="en-US" sz="2400" i="1" dirty="0">
                <a:solidFill>
                  <a:schemeClr val="dk1"/>
                </a:solidFill>
                <a:latin typeface="Times New Roman"/>
                <a:ea typeface="Times New Roman"/>
                <a:cs typeface="Times New Roman"/>
                <a:sym typeface="Times New Roman"/>
              </a:rPr>
              <a:t>KAS</a:t>
            </a:r>
            <a:r>
              <a:rPr lang="en-US" sz="2400" dirty="0">
                <a:solidFill>
                  <a:schemeClr val="dk1"/>
                </a:solidFill>
                <a:latin typeface="Times New Roman"/>
                <a:ea typeface="Times New Roman"/>
                <a:cs typeface="Times New Roman"/>
                <a:sym typeface="Times New Roman"/>
              </a:rPr>
              <a:t> </a:t>
            </a:r>
            <a:r>
              <a:rPr lang="en-US" sz="2400" i="1" dirty="0">
                <a:solidFill>
                  <a:schemeClr val="dk1"/>
                </a:solidFill>
                <a:latin typeface="Times New Roman"/>
                <a:ea typeface="Times New Roman"/>
                <a:cs typeface="Times New Roman"/>
                <a:sym typeface="Times New Roman"/>
              </a:rPr>
              <a:t>for Social Studies</a:t>
            </a:r>
            <a:r>
              <a:rPr lang="en-US"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609600" lvl="0" indent="0" algn="l" rtl="0">
              <a:lnSpc>
                <a:spcPct val="115000"/>
              </a:lnSpc>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685800" lvl="0" indent="0" algn="l" rtl="0">
              <a:lnSpc>
                <a:spcPct val="115000"/>
              </a:lnSpc>
              <a:spcBef>
                <a:spcPts val="0"/>
              </a:spcBef>
              <a:spcAft>
                <a:spcPts val="0"/>
              </a:spcAft>
              <a:buNone/>
            </a:pPr>
            <a:endParaRPr sz="2000" dirty="0">
              <a:solidFill>
                <a:schemeClr val="dk1"/>
              </a:solidFill>
              <a:latin typeface="Times New Roman"/>
              <a:ea typeface="Times New Roman"/>
              <a:cs typeface="Times New Roman"/>
              <a:sym typeface="Times New Roman"/>
            </a:endParaRPr>
          </a:p>
          <a:p>
            <a:pPr marL="685800" lvl="0" indent="0" algn="l" rtl="0">
              <a:lnSpc>
                <a:spcPct val="115000"/>
              </a:lnSpc>
              <a:spcBef>
                <a:spcPts val="0"/>
              </a:spcBef>
              <a:spcAft>
                <a:spcPts val="0"/>
              </a:spcAft>
              <a:buNone/>
            </a:pPr>
            <a:endParaRPr sz="2000" dirty="0">
              <a:solidFill>
                <a:schemeClr val="dk1"/>
              </a:solidFill>
              <a:latin typeface="Times New Roman"/>
              <a:ea typeface="Times New Roman"/>
              <a:cs typeface="Times New Roman"/>
              <a:sym typeface="Times New Roman"/>
            </a:endParaRPr>
          </a:p>
        </p:txBody>
      </p:sp>
      <p:pic>
        <p:nvPicPr>
          <p:cNvPr id="2" name="Picture 1" descr="This is a screenshot of the social studies resources page from kystandards.org."/>
          <p:cNvPicPr>
            <a:picLocks noChangeAspect="1"/>
          </p:cNvPicPr>
          <p:nvPr/>
        </p:nvPicPr>
        <p:blipFill rotWithShape="1">
          <a:blip r:embed="rId3"/>
          <a:srcRect l="1641" r="3202"/>
          <a:stretch/>
        </p:blipFill>
        <p:spPr>
          <a:xfrm>
            <a:off x="447675" y="1859465"/>
            <a:ext cx="9614061" cy="3115059"/>
          </a:xfrm>
          <a:prstGeom prst="rect">
            <a:avLst/>
          </a:prstGeom>
        </p:spPr>
      </p:pic>
      <p:sp>
        <p:nvSpPr>
          <p:cNvPr id="3" name="Left Arrow 2" descr="This is an arrow pointing to the icon for the Instructional Resources Alignment Rubric."/>
          <p:cNvSpPr/>
          <p:nvPr/>
        </p:nvSpPr>
        <p:spPr>
          <a:xfrm>
            <a:off x="4533900" y="3648075"/>
            <a:ext cx="1238250" cy="685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62d3e20e17_0_34"/>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Instructional Resources Review Rubric</a:t>
            </a:r>
            <a:endParaRPr dirty="0"/>
          </a:p>
        </p:txBody>
      </p:sp>
      <p:sp>
        <p:nvSpPr>
          <p:cNvPr id="499" name="Google Shape;499;g62d3e20e17_0_34"/>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a:p>
        </p:txBody>
      </p:sp>
      <p:pic>
        <p:nvPicPr>
          <p:cNvPr id="500" name="Google Shape;500;g62d3e20e17_0_34" descr="This is a screenshot of the Instructional Resources Review Rubric."/>
          <p:cNvPicPr preferRelativeResize="0"/>
          <p:nvPr/>
        </p:nvPicPr>
        <p:blipFill rotWithShape="1">
          <a:blip r:embed="rId3">
            <a:alphaModFix/>
          </a:blip>
          <a:srcRect l="12040" t="19267" r="62352" b="7192"/>
          <a:stretch/>
        </p:blipFill>
        <p:spPr>
          <a:xfrm>
            <a:off x="555775" y="257025"/>
            <a:ext cx="7945478" cy="6417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62d3e20e17_0_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Assignment Review Protocol</a:t>
            </a:r>
            <a:endParaRPr/>
          </a:p>
        </p:txBody>
      </p:sp>
      <p:sp>
        <p:nvSpPr>
          <p:cNvPr id="459" name="Google Shape;459;g62d3e20e17_0_0"/>
          <p:cNvSpPr txBox="1">
            <a:spLocks noGrp="1"/>
          </p:cNvSpPr>
          <p:nvPr>
            <p:ph type="body" idx="1"/>
          </p:nvPr>
        </p:nvSpPr>
        <p:spPr>
          <a:xfrm>
            <a:off x="451011" y="4869750"/>
            <a:ext cx="9188700" cy="198825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dirty="0">
                <a:solidFill>
                  <a:schemeClr val="tx1"/>
                </a:solidFill>
                <a:latin typeface="Times New Roman" panose="02020603050405020304" pitchFamily="18" charset="0"/>
                <a:ea typeface="Times New Roman"/>
                <a:cs typeface="Times New Roman" panose="02020603050405020304" pitchFamily="18" charset="0"/>
                <a:sym typeface="Times New Roman"/>
              </a:rPr>
              <a:t>Purpose: to determine how well the task requires students to engage in the work to master the standards-based content and skills.</a:t>
            </a:r>
            <a:endParaRPr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descr="This is a screenshot of the social studies resources page on kystandards.org."/>
          <p:cNvPicPr>
            <a:picLocks noChangeAspect="1"/>
          </p:cNvPicPr>
          <p:nvPr/>
        </p:nvPicPr>
        <p:blipFill rotWithShape="1">
          <a:blip r:embed="rId3"/>
          <a:srcRect l="1564" r="3226"/>
          <a:stretch/>
        </p:blipFill>
        <p:spPr>
          <a:xfrm>
            <a:off x="247649" y="1473303"/>
            <a:ext cx="9277351" cy="3004258"/>
          </a:xfrm>
          <a:prstGeom prst="rect">
            <a:avLst/>
          </a:prstGeom>
        </p:spPr>
      </p:pic>
      <p:sp>
        <p:nvSpPr>
          <p:cNvPr id="3" name="Left Arrow 2" descr="This arrow points to the icon for the Assignment Review Protocol."/>
          <p:cNvSpPr/>
          <p:nvPr/>
        </p:nvSpPr>
        <p:spPr>
          <a:xfrm>
            <a:off x="1762125" y="3209925"/>
            <a:ext cx="1457325" cy="5810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62d3e20e17_0_5"/>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500"/>
              <a:buFont typeface="Arial"/>
              <a:buNone/>
            </a:pPr>
            <a:r>
              <a:rPr lang="en-US" dirty="0"/>
              <a:t>Assignment Review Protocol</a:t>
            </a:r>
            <a:endParaRPr dirty="0"/>
          </a:p>
          <a:p>
            <a:pPr marL="0" lvl="0" indent="0" algn="l" rtl="0">
              <a:spcBef>
                <a:spcPts val="0"/>
              </a:spcBef>
              <a:spcAft>
                <a:spcPts val="0"/>
              </a:spcAft>
              <a:buNone/>
            </a:pPr>
            <a:endParaRPr dirty="0"/>
          </a:p>
        </p:txBody>
      </p:sp>
      <p:sp>
        <p:nvSpPr>
          <p:cNvPr id="4" name="Text Placeholder 3"/>
          <p:cNvSpPr>
            <a:spLocks noGrp="1"/>
          </p:cNvSpPr>
          <p:nvPr>
            <p:ph type="body" idx="1"/>
          </p:nvPr>
        </p:nvSpPr>
        <p:spPr>
          <a:xfrm>
            <a:off x="219075" y="1209675"/>
            <a:ext cx="5400674" cy="5524500"/>
          </a:xfrm>
        </p:spPr>
        <p:txBody>
          <a:bodyPr/>
          <a:lstStyle/>
          <a:p>
            <a:pPr marL="0">
              <a:spcBef>
                <a:spcPts val="0"/>
              </a:spcBef>
              <a:buFont typeface="Wingdings" panose="05000000000000000000" pitchFamily="2" charset="2"/>
              <a:buChar char="q"/>
            </a:pPr>
            <a:r>
              <a:rPr lang="en-US" sz="2400" b="1" dirty="0"/>
              <a:t>Standards/Content/Skills:</a:t>
            </a:r>
          </a:p>
          <a:p>
            <a:pPr marL="0" lvl="1">
              <a:spcBef>
                <a:spcPts val="0"/>
              </a:spcBef>
            </a:pPr>
            <a:r>
              <a:rPr lang="en-US" sz="2000" dirty="0"/>
              <a:t>Alignment to the Content </a:t>
            </a:r>
          </a:p>
          <a:p>
            <a:pPr marL="0" lvl="1">
              <a:spcBef>
                <a:spcPts val="0"/>
              </a:spcBef>
            </a:pPr>
            <a:r>
              <a:rPr lang="en-US" sz="2000" dirty="0"/>
              <a:t>Alignment to the Skills </a:t>
            </a:r>
          </a:p>
          <a:p>
            <a:pPr marL="0" lvl="1" indent="0">
              <a:spcBef>
                <a:spcPts val="0"/>
              </a:spcBef>
              <a:buNone/>
            </a:pPr>
            <a:endParaRPr lang="en-US" sz="2000" dirty="0"/>
          </a:p>
          <a:p>
            <a:pPr marL="0">
              <a:spcBef>
                <a:spcPts val="0"/>
              </a:spcBef>
              <a:buFont typeface="Wingdings" panose="05000000000000000000" pitchFamily="2" charset="2"/>
              <a:buChar char="q"/>
            </a:pPr>
            <a:r>
              <a:rPr lang="en-US" sz="2400" b="1" dirty="0"/>
              <a:t>Assignment:</a:t>
            </a:r>
          </a:p>
          <a:p>
            <a:pPr marL="0" lvl="1">
              <a:spcBef>
                <a:spcPts val="0"/>
              </a:spcBef>
            </a:pPr>
            <a:r>
              <a:rPr lang="en-US" sz="2000" dirty="0"/>
              <a:t>Construction of Knowledge</a:t>
            </a:r>
          </a:p>
          <a:p>
            <a:pPr marL="0" lvl="1">
              <a:spcBef>
                <a:spcPts val="0"/>
              </a:spcBef>
            </a:pPr>
            <a:r>
              <a:rPr lang="en-US" sz="2000" dirty="0"/>
              <a:t>Elaborated Expressive (Speaking, Writing and Visually Representing) Communication</a:t>
            </a:r>
          </a:p>
          <a:p>
            <a:pPr marL="0" lvl="1">
              <a:spcBef>
                <a:spcPts val="0"/>
              </a:spcBef>
            </a:pPr>
            <a:r>
              <a:rPr lang="en-US" sz="2000" dirty="0"/>
              <a:t>Connection to Students’ Lives</a:t>
            </a:r>
          </a:p>
          <a:p>
            <a:pPr marL="0" lvl="1" indent="0">
              <a:spcBef>
                <a:spcPts val="0"/>
              </a:spcBef>
              <a:buNone/>
            </a:pPr>
            <a:endParaRPr lang="en-US" sz="2000" dirty="0"/>
          </a:p>
          <a:p>
            <a:pPr marL="0">
              <a:spcBef>
                <a:spcPts val="0"/>
              </a:spcBef>
              <a:buFont typeface="Wingdings" panose="05000000000000000000" pitchFamily="2" charset="2"/>
              <a:buChar char="q"/>
            </a:pPr>
            <a:r>
              <a:rPr lang="en-US" sz="2400" b="1" dirty="0"/>
              <a:t>Impactful Instructional Strategies:</a:t>
            </a:r>
          </a:p>
          <a:p>
            <a:pPr marL="0" lvl="1">
              <a:spcBef>
                <a:spcPts val="0"/>
              </a:spcBef>
            </a:pPr>
            <a:r>
              <a:rPr lang="en-US" sz="2000" dirty="0"/>
              <a:t>Alignment to Instructional Shifts</a:t>
            </a:r>
          </a:p>
          <a:p>
            <a:pPr marL="0" indent="0">
              <a:spcBef>
                <a:spcPts val="0"/>
              </a:spcBef>
              <a:buNone/>
            </a:pPr>
            <a:r>
              <a:rPr lang="en-US" sz="2000" dirty="0"/>
              <a:t>Reflection:</a:t>
            </a:r>
          </a:p>
          <a:p>
            <a:pPr marL="0" lvl="1">
              <a:spcBef>
                <a:spcPts val="0"/>
              </a:spcBef>
            </a:pPr>
            <a:r>
              <a:rPr lang="en-US" sz="2000" dirty="0"/>
              <a:t>Connection to Standards:</a:t>
            </a:r>
          </a:p>
          <a:p>
            <a:pPr marL="0" lvl="1">
              <a:spcBef>
                <a:spcPts val="0"/>
              </a:spcBef>
            </a:pPr>
            <a:r>
              <a:rPr lang="en-US" sz="2000" dirty="0"/>
              <a:t>Connection to Rigor:</a:t>
            </a:r>
          </a:p>
          <a:p>
            <a:pPr marL="0" lvl="1">
              <a:spcBef>
                <a:spcPts val="0"/>
              </a:spcBef>
            </a:pPr>
            <a:r>
              <a:rPr lang="en-US" sz="2000" dirty="0"/>
              <a:t>Connections to Instructional Shifts:</a:t>
            </a:r>
          </a:p>
          <a:p>
            <a:pPr marL="590550" lvl="1" indent="0">
              <a:buNone/>
            </a:pPr>
            <a:endParaRPr lang="en-US" sz="1600" dirty="0"/>
          </a:p>
        </p:txBody>
      </p:sp>
      <p:pic>
        <p:nvPicPr>
          <p:cNvPr id="466" name="Google Shape;466;g62d3e20e17_0_5" descr="This is a screenshot of the Assignment Review Protocol."/>
          <p:cNvPicPr preferRelativeResize="0"/>
          <p:nvPr/>
        </p:nvPicPr>
        <p:blipFill rotWithShape="1">
          <a:blip r:embed="rId3">
            <a:alphaModFix/>
          </a:blip>
          <a:srcRect l="20286" t="26472" r="19546" b="14225"/>
          <a:stretch/>
        </p:blipFill>
        <p:spPr>
          <a:xfrm>
            <a:off x="5400674" y="2495550"/>
            <a:ext cx="6667501" cy="38004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641f8fcd2b_2_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Family Guides</a:t>
            </a:r>
            <a:endParaRPr dirty="0"/>
          </a:p>
        </p:txBody>
      </p:sp>
      <p:sp>
        <p:nvSpPr>
          <p:cNvPr id="452" name="Google Shape;452;g641f8fcd2b_2_0"/>
          <p:cNvSpPr txBox="1">
            <a:spLocks noGrp="1"/>
          </p:cNvSpPr>
          <p:nvPr>
            <p:ph type="body" idx="1"/>
          </p:nvPr>
        </p:nvSpPr>
        <p:spPr>
          <a:xfrm>
            <a:off x="555786" y="6037007"/>
            <a:ext cx="9188700" cy="777674"/>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100"/>
              </a:spcAft>
              <a:buNone/>
            </a:pPr>
            <a:r>
              <a:rPr lang="en-US" sz="2400" dirty="0">
                <a:solidFill>
                  <a:srgbClr val="444444"/>
                </a:solidFill>
                <a:latin typeface="Arial"/>
                <a:ea typeface="Arial"/>
                <a:cs typeface="Arial"/>
                <a:sym typeface="Arial"/>
              </a:rPr>
              <a:t>The guides are available on</a:t>
            </a:r>
            <a:r>
              <a:rPr lang="en-US" sz="2400" dirty="0">
                <a:solidFill>
                  <a:srgbClr val="444444"/>
                </a:solidFill>
                <a:uFill>
                  <a:noFill/>
                </a:uFill>
                <a:latin typeface="Arial"/>
                <a:ea typeface="Arial"/>
                <a:cs typeface="Arial"/>
                <a:sym typeface="Arial"/>
                <a:hlinkClick r:id="rId3"/>
              </a:rPr>
              <a:t> </a:t>
            </a:r>
            <a:r>
              <a:rPr lang="en-US" sz="2400" dirty="0">
                <a:solidFill>
                  <a:srgbClr val="444444"/>
                </a:solidFill>
                <a:uFill>
                  <a:noFill/>
                </a:uFill>
                <a:latin typeface="Arial"/>
                <a:ea typeface="Arial"/>
                <a:cs typeface="Arial"/>
                <a:sym typeface="Arial"/>
                <a:hlinkClick r:id="rId4"/>
              </a:rPr>
              <a:t>www.</a:t>
            </a:r>
            <a:r>
              <a:rPr lang="en-US" sz="2400" dirty="0">
                <a:hlinkClick r:id="rId4"/>
              </a:rPr>
              <a:t>kystandards.org</a:t>
            </a:r>
            <a:r>
              <a:rPr lang="en-US" sz="2400" dirty="0"/>
              <a:t> </a:t>
            </a:r>
            <a:endParaRPr sz="2400" dirty="0"/>
          </a:p>
        </p:txBody>
      </p:sp>
      <p:sp>
        <p:nvSpPr>
          <p:cNvPr id="453" name="Google Shape;453;g641f8fcd2b_2_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29</a:t>
            </a:fld>
            <a:endParaRPr/>
          </a:p>
        </p:txBody>
      </p:sp>
      <p:pic>
        <p:nvPicPr>
          <p:cNvPr id="2" name="Picture 1" descr="This is a screenshot of the resources available on kystandards.org."/>
          <p:cNvPicPr>
            <a:picLocks noChangeAspect="1"/>
          </p:cNvPicPr>
          <p:nvPr/>
        </p:nvPicPr>
        <p:blipFill>
          <a:blip r:embed="rId5"/>
          <a:stretch>
            <a:fillRect/>
          </a:stretch>
        </p:blipFill>
        <p:spPr>
          <a:xfrm>
            <a:off x="1894967" y="1132147"/>
            <a:ext cx="6510337" cy="4731212"/>
          </a:xfrm>
          <a:prstGeom prst="rect">
            <a:avLst/>
          </a:prstGeom>
        </p:spPr>
      </p:pic>
      <p:sp>
        <p:nvSpPr>
          <p:cNvPr id="3" name="Right Arrow 2" descr="This arrow points to the Standards Family Guides."/>
          <p:cNvSpPr/>
          <p:nvPr/>
        </p:nvSpPr>
        <p:spPr>
          <a:xfrm>
            <a:off x="647700" y="5027557"/>
            <a:ext cx="1562100" cy="6150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72B62"/>
              </a:buClr>
              <a:buSzPts val="4400"/>
              <a:buFont typeface="Georgia"/>
              <a:buNone/>
            </a:pPr>
            <a:r>
              <a:rPr lang="en-US" dirty="0"/>
              <a:t>Organization of the Standards</a:t>
            </a:r>
            <a:endParaRPr dirty="0"/>
          </a:p>
        </p:txBody>
      </p:sp>
      <p:sp>
        <p:nvSpPr>
          <p:cNvPr id="229" name="Google Shape;229;p2"/>
          <p:cNvSpPr txBox="1">
            <a:spLocks noGrp="1"/>
          </p:cNvSpPr>
          <p:nvPr>
            <p:ph type="body" idx="1"/>
          </p:nvPr>
        </p:nvSpPr>
        <p:spPr>
          <a:xfrm>
            <a:off x="2812850" y="1773450"/>
            <a:ext cx="6931800" cy="4901400"/>
          </a:xfrm>
          <a:prstGeom prst="rect">
            <a:avLst/>
          </a:prstGeom>
          <a:noFill/>
          <a:ln>
            <a:noFill/>
          </a:ln>
        </p:spPr>
        <p:txBody>
          <a:bodyPr spcFirstLastPara="1" wrap="square" lIns="91425" tIns="45700" rIns="91425" bIns="45700" anchor="t" anchorCtr="0">
            <a:normAutofit/>
          </a:bodyPr>
          <a:lstStyle/>
          <a:p>
            <a:pPr marL="342900" lvl="0" indent="-114300" algn="l" rtl="0">
              <a:lnSpc>
                <a:spcPct val="100000"/>
              </a:lnSpc>
              <a:spcBef>
                <a:spcPts val="0"/>
              </a:spcBef>
              <a:spcAft>
                <a:spcPts val="0"/>
              </a:spcAft>
              <a:buSzPts val="3600"/>
              <a:buNone/>
            </a:pPr>
            <a:endParaRPr/>
          </a:p>
        </p:txBody>
      </p:sp>
      <p:sp>
        <p:nvSpPr>
          <p:cNvPr id="230" name="Google Shape;230;p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pic>
        <p:nvPicPr>
          <p:cNvPr id="231" name="Google Shape;231;p2" descr="This image shows the organization of the standards, found on page 13 of the KAS for Social Studies."/>
          <p:cNvPicPr preferRelativeResize="0"/>
          <p:nvPr/>
        </p:nvPicPr>
        <p:blipFill rotWithShape="1">
          <a:blip r:embed="rId3">
            <a:alphaModFix/>
          </a:blip>
          <a:srcRect/>
          <a:stretch/>
        </p:blipFill>
        <p:spPr>
          <a:xfrm>
            <a:off x="2015773" y="1145325"/>
            <a:ext cx="5190475" cy="5261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641f8fcd2b_2_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Family Guides</a:t>
            </a:r>
            <a:endParaRPr dirty="0"/>
          </a:p>
        </p:txBody>
      </p:sp>
      <p:sp>
        <p:nvSpPr>
          <p:cNvPr id="452" name="Google Shape;452;g641f8fcd2b_2_0"/>
          <p:cNvSpPr txBox="1">
            <a:spLocks noGrp="1"/>
          </p:cNvSpPr>
          <p:nvPr>
            <p:ph type="body" idx="1"/>
          </p:nvPr>
        </p:nvSpPr>
        <p:spPr>
          <a:xfrm>
            <a:off x="460536" y="4038599"/>
            <a:ext cx="9188700" cy="2819401"/>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444444"/>
              </a:buClr>
              <a:buSzPts val="2400"/>
              <a:buFont typeface="Arial"/>
              <a:buChar char="●"/>
            </a:pPr>
            <a:r>
              <a:rPr lang="en-US" sz="2400" dirty="0">
                <a:solidFill>
                  <a:srgbClr val="444444"/>
                </a:solidFill>
                <a:latin typeface="Times New Roman" panose="02020603050405020304" pitchFamily="18" charset="0"/>
                <a:ea typeface="Arial"/>
                <a:cs typeface="Times New Roman" panose="02020603050405020304" pitchFamily="18" charset="0"/>
                <a:sym typeface="Arial"/>
              </a:rPr>
              <a:t>Designed to help families familiarize themselves with the content of each grade level’s standards. </a:t>
            </a:r>
            <a:endParaRPr sz="2400" dirty="0">
              <a:solidFill>
                <a:srgbClr val="444444"/>
              </a:solidFill>
              <a:latin typeface="Times New Roman" panose="02020603050405020304" pitchFamily="18" charset="0"/>
              <a:ea typeface="Arial"/>
              <a:cs typeface="Times New Roman" panose="02020603050405020304" pitchFamily="18" charset="0"/>
              <a:sym typeface="Arial"/>
            </a:endParaRPr>
          </a:p>
          <a:p>
            <a:pPr marL="457200" lvl="0" indent="-381000" algn="l" rtl="0">
              <a:lnSpc>
                <a:spcPct val="115000"/>
              </a:lnSpc>
              <a:spcBef>
                <a:spcPts val="0"/>
              </a:spcBef>
              <a:spcAft>
                <a:spcPts val="0"/>
              </a:spcAft>
              <a:buClr>
                <a:srgbClr val="444444"/>
              </a:buClr>
              <a:buSzPts val="2400"/>
              <a:buFont typeface="Arial"/>
              <a:buChar char="●"/>
            </a:pPr>
            <a:r>
              <a:rPr lang="en-US" sz="2400" dirty="0">
                <a:solidFill>
                  <a:srgbClr val="444444"/>
                </a:solidFill>
                <a:latin typeface="Times New Roman" panose="02020603050405020304" pitchFamily="18" charset="0"/>
                <a:ea typeface="Arial"/>
                <a:cs typeface="Times New Roman" panose="02020603050405020304" pitchFamily="18" charset="0"/>
                <a:sym typeface="Arial"/>
              </a:rPr>
              <a:t>There is a guide for each grade, kindergarten through 8th grade, and one for high school. </a:t>
            </a:r>
            <a:endParaRPr sz="2400" dirty="0">
              <a:solidFill>
                <a:srgbClr val="444444"/>
              </a:solidFill>
              <a:latin typeface="Times New Roman" panose="02020603050405020304" pitchFamily="18" charset="0"/>
              <a:ea typeface="Arial"/>
              <a:cs typeface="Times New Roman" panose="02020603050405020304" pitchFamily="18" charset="0"/>
              <a:sym typeface="Arial"/>
            </a:endParaRPr>
          </a:p>
          <a:p>
            <a:pPr marL="457200" lvl="0" indent="-381000" algn="l" rtl="0">
              <a:lnSpc>
                <a:spcPct val="115000"/>
              </a:lnSpc>
              <a:spcBef>
                <a:spcPts val="0"/>
              </a:spcBef>
              <a:spcAft>
                <a:spcPts val="0"/>
              </a:spcAft>
              <a:buClr>
                <a:srgbClr val="444444"/>
              </a:buClr>
              <a:buSzPts val="2400"/>
              <a:buFont typeface="Arial"/>
              <a:buChar char="●"/>
            </a:pPr>
            <a:r>
              <a:rPr lang="en-US" sz="2400" dirty="0">
                <a:solidFill>
                  <a:srgbClr val="444444"/>
                </a:solidFill>
                <a:latin typeface="Times New Roman" panose="02020603050405020304" pitchFamily="18" charset="0"/>
                <a:ea typeface="Arial"/>
                <a:cs typeface="Times New Roman" panose="02020603050405020304" pitchFamily="18" charset="0"/>
                <a:sym typeface="Arial"/>
              </a:rPr>
              <a:t>Each guide covers reading and writing, mathematics, science and social studies.</a:t>
            </a:r>
            <a:endParaRPr sz="2400" dirty="0">
              <a:solidFill>
                <a:srgbClr val="444444"/>
              </a:solidFill>
              <a:latin typeface="Times New Roman" panose="02020603050405020304" pitchFamily="18" charset="0"/>
              <a:ea typeface="Arial"/>
              <a:cs typeface="Times New Roman" panose="02020603050405020304" pitchFamily="18" charset="0"/>
              <a:sym typeface="Arial"/>
            </a:endParaRPr>
          </a:p>
        </p:txBody>
      </p:sp>
      <p:sp>
        <p:nvSpPr>
          <p:cNvPr id="453" name="Google Shape;453;g641f8fcd2b_2_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30</a:t>
            </a:fld>
            <a:endParaRPr/>
          </a:p>
        </p:txBody>
      </p:sp>
      <p:pic>
        <p:nvPicPr>
          <p:cNvPr id="2" name="Picture 1" descr="This is a screenshot of the overview of the Kindergarten social studies section of the Family Guide."/>
          <p:cNvPicPr>
            <a:picLocks noChangeAspect="1"/>
          </p:cNvPicPr>
          <p:nvPr/>
        </p:nvPicPr>
        <p:blipFill rotWithShape="1">
          <a:blip r:embed="rId3"/>
          <a:srcRect l="1" r="222" b="37397"/>
          <a:stretch/>
        </p:blipFill>
        <p:spPr>
          <a:xfrm>
            <a:off x="577461" y="1152524"/>
            <a:ext cx="8553450" cy="2886075"/>
          </a:xfrm>
          <a:prstGeom prst="rect">
            <a:avLst/>
          </a:prstGeom>
        </p:spPr>
      </p:pic>
    </p:spTree>
    <p:extLst>
      <p:ext uri="{BB962C8B-B14F-4D97-AF65-F5344CB8AC3E}">
        <p14:creationId xmlns:p14="http://schemas.microsoft.com/office/powerpoint/2010/main" val="235253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6044ffa8b9_0_107"/>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Fall Webcast</a:t>
            </a:r>
            <a:r>
              <a:rPr lang="en-US"/>
              <a:t>s</a:t>
            </a:r>
            <a:endParaRPr/>
          </a:p>
        </p:txBody>
      </p:sp>
      <p:sp>
        <p:nvSpPr>
          <p:cNvPr id="445" name="Google Shape;445;g6044ffa8b9_0_107"/>
          <p:cNvSpPr txBox="1">
            <a:spLocks noGrp="1"/>
          </p:cNvSpPr>
          <p:nvPr>
            <p:ph type="body" idx="1"/>
          </p:nvPr>
        </p:nvSpPr>
        <p:spPr>
          <a:xfrm>
            <a:off x="555786" y="1773451"/>
            <a:ext cx="9188700" cy="49014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dirty="0">
                <a:latin typeface="Times New Roman" panose="02020603050405020304" pitchFamily="18" charset="0"/>
                <a:cs typeface="Times New Roman" panose="02020603050405020304" pitchFamily="18" charset="0"/>
              </a:rPr>
              <a:t>Archived:</a:t>
            </a:r>
            <a:endParaRPr sz="3000" dirty="0">
              <a:latin typeface="Times New Roman" panose="02020603050405020304" pitchFamily="18" charset="0"/>
              <a:cs typeface="Times New Roman" panose="02020603050405020304" pitchFamily="18" charset="0"/>
            </a:endParaRPr>
          </a:p>
          <a:p>
            <a:pPr marL="914400" lvl="1"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September 5: Standards Resources</a:t>
            </a:r>
            <a:endParaRPr sz="3000" dirty="0">
              <a:latin typeface="Times New Roman" panose="02020603050405020304" pitchFamily="18" charset="0"/>
              <a:cs typeface="Times New Roman" panose="02020603050405020304" pitchFamily="18" charset="0"/>
            </a:endParaRPr>
          </a:p>
          <a:p>
            <a:pPr marL="914400" lvl="1"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September 19: Alignment Tools</a:t>
            </a:r>
            <a:endParaRPr sz="3000" dirty="0">
              <a:latin typeface="Times New Roman" panose="02020603050405020304" pitchFamily="18" charset="0"/>
              <a:cs typeface="Times New Roman" panose="02020603050405020304" pitchFamily="18" charset="0"/>
            </a:endParaRPr>
          </a:p>
          <a:p>
            <a:pPr marL="914400" lvl="1"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October 3: Why PLCs?</a:t>
            </a:r>
            <a:endParaRPr sz="3000" dirty="0">
              <a:latin typeface="Times New Roman" panose="02020603050405020304" pitchFamily="18" charset="0"/>
              <a:cs typeface="Times New Roman" panose="02020603050405020304" pitchFamily="18" charset="0"/>
            </a:endParaRPr>
          </a:p>
          <a:p>
            <a:pPr marL="914400" lvl="1"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October 17: Gaining Clarity Through PLCs</a:t>
            </a:r>
          </a:p>
          <a:p>
            <a:pPr marL="495300" lvl="1" indent="0" algn="l" rtl="0">
              <a:spcBef>
                <a:spcPts val="0"/>
              </a:spcBef>
              <a:spcAft>
                <a:spcPts val="0"/>
              </a:spcAft>
              <a:buSzPts val="3000"/>
              <a:buNone/>
            </a:pPr>
            <a:endParaRPr sz="3000" dirty="0">
              <a:latin typeface="Times New Roman" panose="02020603050405020304" pitchFamily="18" charset="0"/>
              <a:cs typeface="Times New Roman" panose="02020603050405020304" pitchFamily="18" charset="0"/>
            </a:endParaRPr>
          </a:p>
          <a:p>
            <a:pPr marL="457200" lvl="0"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Upcoming</a:t>
            </a:r>
            <a:endParaRPr sz="3000" dirty="0">
              <a:latin typeface="Times New Roman" panose="02020603050405020304" pitchFamily="18" charset="0"/>
              <a:cs typeface="Times New Roman" panose="02020603050405020304" pitchFamily="18" charset="0"/>
            </a:endParaRPr>
          </a:p>
          <a:p>
            <a:pPr marL="914400" lvl="1"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November 14: Social Studies Alignment Tool</a:t>
            </a:r>
          </a:p>
          <a:p>
            <a:pPr marL="914400" lvl="1"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November 21: Social Studies Virtual Workshop </a:t>
            </a:r>
            <a:endParaRPr sz="3000" dirty="0">
              <a:latin typeface="Times New Roman" panose="02020603050405020304" pitchFamily="18" charset="0"/>
              <a:cs typeface="Times New Roman" panose="02020603050405020304" pitchFamily="18" charset="0"/>
            </a:endParaRPr>
          </a:p>
          <a:p>
            <a:pPr marL="457200" lvl="0" indent="0" algn="l" rtl="0">
              <a:spcBef>
                <a:spcPts val="1000"/>
              </a:spcBef>
              <a:spcAft>
                <a:spcPts val="0"/>
              </a:spcAft>
              <a:buNone/>
            </a:pPr>
            <a:endParaRPr sz="3000" dirty="0"/>
          </a:p>
        </p:txBody>
      </p:sp>
      <p:sp>
        <p:nvSpPr>
          <p:cNvPr id="446" name="Google Shape;446;g6044ffa8b9_0_107"/>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62d3e20e17_0_4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Subscribe for Updates</a:t>
            </a:r>
            <a:endParaRPr dirty="0"/>
          </a:p>
        </p:txBody>
      </p:sp>
      <p:sp>
        <p:nvSpPr>
          <p:cNvPr id="506" name="Google Shape;506;g62d3e20e17_0_40" descr="This is a screenshot of kystandards.org, where you can sign up to receive updates."/>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a:p>
          <a:p>
            <a:pPr marL="0" lvl="0" indent="0" algn="l" rtl="0">
              <a:spcBef>
                <a:spcPts val="1100"/>
              </a:spcBef>
              <a:spcAft>
                <a:spcPts val="0"/>
              </a:spcAft>
              <a:buNone/>
            </a:pPr>
            <a:endParaRPr/>
          </a:p>
        </p:txBody>
      </p:sp>
      <p:pic>
        <p:nvPicPr>
          <p:cNvPr id="507" name="Google Shape;507;g62d3e20e17_0_40" descr="This is a screenshot of kystandards.org, where you can sign up to receive updates."/>
          <p:cNvPicPr preferRelativeResize="0"/>
          <p:nvPr/>
        </p:nvPicPr>
        <p:blipFill rotWithShape="1">
          <a:blip r:embed="rId3">
            <a:alphaModFix/>
          </a:blip>
          <a:srcRect t="9764" r="51002" b="8596"/>
          <a:stretch/>
        </p:blipFill>
        <p:spPr>
          <a:xfrm>
            <a:off x="456800" y="1773467"/>
            <a:ext cx="9061469" cy="42463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62d3e20e17_0_155"/>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Things to Know Before You Go...</a:t>
            </a:r>
            <a:endParaRPr/>
          </a:p>
        </p:txBody>
      </p:sp>
      <p:sp>
        <p:nvSpPr>
          <p:cNvPr id="513" name="Google Shape;513;g62d3e20e17_0_155"/>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457200" lvl="0" indent="-419100" algn="l" rtl="0">
              <a:spcBef>
                <a:spcPts val="1100"/>
              </a:spcBef>
              <a:spcAft>
                <a:spcPts val="0"/>
              </a:spcAft>
              <a:buSzPts val="3000"/>
              <a:buChar char="●"/>
            </a:pPr>
            <a:r>
              <a:rPr lang="en-US" sz="3000" dirty="0">
                <a:latin typeface="Times New Roman" panose="02020603050405020304" pitchFamily="18" charset="0"/>
                <a:cs typeface="Times New Roman" panose="02020603050405020304" pitchFamily="18" charset="0"/>
              </a:rPr>
              <a:t>Subscribe for updates at </a:t>
            </a:r>
            <a:r>
              <a:rPr lang="en-US" sz="3000" dirty="0">
                <a:latin typeface="Times New Roman" panose="02020603050405020304" pitchFamily="18" charset="0"/>
                <a:cs typeface="Times New Roman" panose="02020603050405020304" pitchFamily="18" charset="0"/>
                <a:hlinkClick r:id="rId3"/>
              </a:rPr>
              <a:t>www.kystandards.org</a:t>
            </a:r>
            <a:r>
              <a:rPr lang="en-US" sz="3000" dirty="0">
                <a:latin typeface="Times New Roman" panose="02020603050405020304" pitchFamily="18" charset="0"/>
                <a:cs typeface="Times New Roman" panose="02020603050405020304" pitchFamily="18" charset="0"/>
              </a:rPr>
              <a:t>. </a:t>
            </a:r>
          </a:p>
          <a:p>
            <a:pPr marL="38100" lvl="0" indent="0" algn="l" rtl="0">
              <a:spcBef>
                <a:spcPts val="1100"/>
              </a:spcBef>
              <a:spcAft>
                <a:spcPts val="0"/>
              </a:spcAft>
              <a:buSzPts val="3000"/>
              <a:buNone/>
            </a:pPr>
            <a:endParaRPr sz="3000" dirty="0">
              <a:latin typeface="Times New Roman" panose="02020603050405020304" pitchFamily="18" charset="0"/>
              <a:cs typeface="Times New Roman" panose="02020603050405020304" pitchFamily="18" charset="0"/>
            </a:endParaRPr>
          </a:p>
          <a:p>
            <a:pPr marL="457200" lvl="0"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Check back for the next social studies webcast and virtual workshop in November.</a:t>
            </a:r>
          </a:p>
          <a:p>
            <a:pPr marL="38100" lvl="0" indent="0" algn="l" rtl="0">
              <a:spcBef>
                <a:spcPts val="0"/>
              </a:spcBef>
              <a:spcAft>
                <a:spcPts val="0"/>
              </a:spcAft>
              <a:buSzPts val="3000"/>
              <a:buNone/>
            </a:pPr>
            <a:endParaRPr sz="3000" dirty="0">
              <a:latin typeface="Times New Roman" panose="02020603050405020304" pitchFamily="18" charset="0"/>
              <a:cs typeface="Times New Roman" panose="02020603050405020304" pitchFamily="18" charset="0"/>
            </a:endParaRPr>
          </a:p>
          <a:p>
            <a:pPr marL="457200" lvl="0" indent="-419100" algn="l" rtl="0">
              <a:spcBef>
                <a:spcPts val="0"/>
              </a:spcBef>
              <a:spcAft>
                <a:spcPts val="0"/>
              </a:spcAft>
              <a:buSzPts val="3000"/>
              <a:buChar char="●"/>
            </a:pPr>
            <a:r>
              <a:rPr lang="en-US" sz="3000" dirty="0">
                <a:latin typeface="Times New Roman" panose="02020603050405020304" pitchFamily="18" charset="0"/>
                <a:cs typeface="Times New Roman" panose="02020603050405020304" pitchFamily="18" charset="0"/>
              </a:rPr>
              <a:t>Complete the </a:t>
            </a:r>
            <a:r>
              <a:rPr lang="en-US" sz="3000" i="1" dirty="0">
                <a:latin typeface="Times New Roman" panose="02020603050405020304" pitchFamily="18" charset="0"/>
                <a:cs typeface="Times New Roman" panose="02020603050405020304" pitchFamily="18" charset="0"/>
              </a:rPr>
              <a:t>Getting to Know the KAS for Social Studies</a:t>
            </a:r>
            <a:r>
              <a:rPr lang="en-US" sz="3000" dirty="0">
                <a:latin typeface="Times New Roman" panose="02020603050405020304" pitchFamily="18" charset="0"/>
                <a:cs typeface="Times New Roman" panose="02020603050405020304" pitchFamily="18" charset="0"/>
              </a:rPr>
              <a:t> module/use facilitator’s guide.</a:t>
            </a:r>
            <a:endParaRPr sz="3000" dirty="0">
              <a:latin typeface="Times New Roman" panose="02020603050405020304" pitchFamily="18" charset="0"/>
              <a:cs typeface="Times New Roman" panose="02020603050405020304" pitchFamily="18" charset="0"/>
            </a:endParaRPr>
          </a:p>
        </p:txBody>
      </p:sp>
      <p:sp>
        <p:nvSpPr>
          <p:cNvPr id="514" name="Google Shape;514;g62d3e20e17_0_155"/>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
          <p:cNvSpPr txBox="1">
            <a:spLocks noGrp="1"/>
          </p:cNvSpPr>
          <p:nvPr>
            <p:ph type="ctrTitle"/>
          </p:nvPr>
        </p:nvSpPr>
        <p:spPr>
          <a:xfrm>
            <a:off x="852394" y="306836"/>
            <a:ext cx="8664600" cy="251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72B62"/>
              </a:buClr>
              <a:buSzPts val="5400"/>
              <a:buFont typeface="Georgia"/>
              <a:buNone/>
            </a:pPr>
            <a:r>
              <a:rPr lang="en-US" sz="4800" i="1">
                <a:solidFill>
                  <a:srgbClr val="072B6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Kentucky Academic Standards for Social Studies</a:t>
            </a:r>
            <a:endParaRPr/>
          </a:p>
        </p:txBody>
      </p:sp>
      <p:sp>
        <p:nvSpPr>
          <p:cNvPr id="216" name="Google Shape;216;p1"/>
          <p:cNvSpPr txBox="1">
            <a:spLocks noGrp="1"/>
          </p:cNvSpPr>
          <p:nvPr>
            <p:ph type="subTitle" idx="1"/>
          </p:nvPr>
        </p:nvSpPr>
        <p:spPr>
          <a:xfrm>
            <a:off x="830324" y="4096710"/>
            <a:ext cx="8708839" cy="1691615"/>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115000"/>
              </a:lnSpc>
              <a:spcBef>
                <a:spcPts val="0"/>
              </a:spcBef>
              <a:spcAft>
                <a:spcPts val="0"/>
              </a:spcAft>
              <a:buClr>
                <a:schemeClr val="dk1"/>
              </a:buClr>
              <a:buSzPts val="1100"/>
              <a:buFont typeface="Arial"/>
              <a:buNone/>
            </a:pPr>
            <a:endParaRPr sz="2400" dirty="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2400" dirty="0">
                <a:solidFill>
                  <a:schemeClr val="dk1"/>
                </a:solidFill>
                <a:latin typeface="Arial"/>
                <a:ea typeface="Arial"/>
                <a:cs typeface="Arial"/>
                <a:sym typeface="Arial"/>
              </a:rPr>
              <a:t>Lauren Gallicchio and Heather Ransom</a:t>
            </a:r>
            <a:endParaRPr sz="2400" dirty="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2400" dirty="0">
                <a:solidFill>
                  <a:schemeClr val="dk1"/>
                </a:solidFill>
                <a:latin typeface="Arial"/>
                <a:ea typeface="Arial"/>
                <a:cs typeface="Arial"/>
                <a:sym typeface="Arial"/>
              </a:rPr>
              <a:t>Academic Program Consultants</a:t>
            </a:r>
            <a:endParaRPr sz="2400" dirty="0">
              <a:solidFill>
                <a:schemeClr val="dk1"/>
              </a:solidFill>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2400" u="sng" dirty="0">
                <a:solidFill>
                  <a:schemeClr val="hlink"/>
                </a:solidFill>
                <a:latin typeface="Arial"/>
                <a:ea typeface="Arial"/>
                <a:cs typeface="Arial"/>
                <a:sym typeface="Arial"/>
                <a:hlinkClick r:id="rId3"/>
              </a:rPr>
              <a:t>kdesocialstudies@education.ky.gov</a:t>
            </a:r>
            <a:endParaRPr dirty="0"/>
          </a:p>
          <a:p>
            <a:pPr marL="0" lvl="0" indent="0" algn="r" rtl="0">
              <a:lnSpc>
                <a:spcPct val="100000"/>
              </a:lnSpc>
              <a:spcBef>
                <a:spcPts val="1000"/>
              </a:spcBef>
              <a:spcAft>
                <a:spcPts val="0"/>
              </a:spcAft>
              <a:buSzPts val="2800"/>
              <a:buNone/>
            </a:pPr>
            <a:endParaRPr dirty="0"/>
          </a:p>
        </p:txBody>
      </p:sp>
      <p:sp>
        <p:nvSpPr>
          <p:cNvPr id="217" name="Google Shape;217;p1"/>
          <p:cNvSpPr txBox="1"/>
          <p:nvPr/>
        </p:nvSpPr>
        <p:spPr>
          <a:xfrm>
            <a:off x="258245" y="2845864"/>
            <a:ext cx="10113000" cy="159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chemeClr val="dk1"/>
                </a:solidFill>
                <a:latin typeface="Libre Franklin Medium"/>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Resources for Implementation found in the </a:t>
            </a:r>
            <a:r>
              <a:rPr lang="en-US" sz="2400" i="1" dirty="0">
                <a:solidFill>
                  <a:schemeClr val="dk1"/>
                </a:solidFill>
                <a:latin typeface="Libre Franklin Medium"/>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KAS for Social Studies</a:t>
            </a:r>
            <a:endParaRPr lang="en-US" sz="2400" dirty="0">
              <a:solidFill>
                <a:schemeClr val="dk1"/>
              </a:solidFill>
              <a:latin typeface="Libre Franklin Medium"/>
              <a:ea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Libre Franklin Medium"/>
                <a:cs typeface="Libre Franklin Medium"/>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Additional Resources for Implementation Support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1559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60316cb544_1_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t>Additional Supports Found within the </a:t>
            </a:r>
            <a:r>
              <a:rPr lang="en-US" sz="3600" i="1"/>
              <a:t>KAS for Social Studies document</a:t>
            </a:r>
            <a:endParaRPr sz="3600" i="1"/>
          </a:p>
        </p:txBody>
      </p:sp>
      <p:sp>
        <p:nvSpPr>
          <p:cNvPr id="271" name="Google Shape;271;g60316cb544_1_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571500" indent="-571500">
              <a:buFont typeface="Arial" panose="020B0604020202020204" pitchFamily="34" charset="0"/>
              <a:buChar char="•"/>
            </a:pPr>
            <a:r>
              <a:rPr lang="en-US" dirty="0"/>
              <a:t>Grade Band Overviews</a:t>
            </a:r>
          </a:p>
          <a:p>
            <a:pPr marL="571500" indent="-571500">
              <a:buFont typeface="Arial" panose="020B0604020202020204" pitchFamily="34" charset="0"/>
              <a:buChar char="•"/>
            </a:pPr>
            <a:r>
              <a:rPr lang="en-US" dirty="0"/>
              <a:t>Grade Specific Overviews</a:t>
            </a:r>
          </a:p>
          <a:p>
            <a:pPr marL="571500" indent="-571500">
              <a:buFont typeface="Arial" panose="020B0604020202020204" pitchFamily="34" charset="0"/>
              <a:buChar char="•"/>
            </a:pPr>
            <a:r>
              <a:rPr lang="en-US" dirty="0"/>
              <a:t>Disciplinary Clarifications</a:t>
            </a:r>
          </a:p>
          <a:p>
            <a:pPr marL="571500" indent="-571500">
              <a:buFont typeface="Arial" panose="020B0604020202020204" pitchFamily="34" charset="0"/>
              <a:buChar char="•"/>
            </a:pPr>
            <a:r>
              <a:rPr lang="en-US" dirty="0"/>
              <a:t>Appendix A - Progressions</a:t>
            </a:r>
            <a:endParaRPr dirty="0"/>
          </a:p>
        </p:txBody>
      </p:sp>
      <p:sp>
        <p:nvSpPr>
          <p:cNvPr id="272" name="Google Shape;272;g60316cb544_1_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60316cb544_1_3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Grade Band Overviews</a:t>
            </a:r>
            <a:r>
              <a:rPr lang="en-US" dirty="0"/>
              <a:t> for K-8</a:t>
            </a:r>
            <a:endParaRPr dirty="0"/>
          </a:p>
        </p:txBody>
      </p:sp>
      <p:sp>
        <p:nvSpPr>
          <p:cNvPr id="279" name="Google Shape;279;g60316cb544_1_39"/>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a:p>
        </p:txBody>
      </p:sp>
      <p:sp>
        <p:nvSpPr>
          <p:cNvPr id="280" name="Google Shape;280;g60316cb544_1_3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a:t>
            </a:fld>
            <a:endParaRPr/>
          </a:p>
        </p:txBody>
      </p:sp>
      <p:pic>
        <p:nvPicPr>
          <p:cNvPr id="281" name="Google Shape;281;g60316cb544_1_39" descr="This is a screenshot of the grade band overview for K-5."/>
          <p:cNvPicPr preferRelativeResize="0"/>
          <p:nvPr/>
        </p:nvPicPr>
        <p:blipFill rotWithShape="1">
          <a:blip r:embed="rId3">
            <a:alphaModFix/>
          </a:blip>
          <a:srcRect/>
          <a:stretch/>
        </p:blipFill>
        <p:spPr>
          <a:xfrm>
            <a:off x="555775" y="1228725"/>
            <a:ext cx="7597625" cy="5302550"/>
          </a:xfrm>
          <a:prstGeom prst="rect">
            <a:avLst/>
          </a:prstGeom>
          <a:noFill/>
          <a:ln>
            <a:noFill/>
          </a:ln>
        </p:spPr>
      </p:pic>
      <p:sp>
        <p:nvSpPr>
          <p:cNvPr id="282" name="Google Shape;282;g60316cb544_1_39" title="&quot; &quot;">
            <a:extLst>
              <a:ext uri="{C183D7F6-B498-43B3-948B-1728B52AA6E4}">
                <adec:decorative xmlns:adec="http://schemas.microsoft.com/office/drawing/2017/decorative" xmlns="" val="1"/>
              </a:ext>
            </a:extLst>
          </p:cNvPr>
          <p:cNvSpPr/>
          <p:nvPr/>
        </p:nvSpPr>
        <p:spPr>
          <a:xfrm>
            <a:off x="508999" y="1228725"/>
            <a:ext cx="7806325" cy="1485900"/>
          </a:xfrm>
          <a:prstGeom prst="roundRect">
            <a:avLst>
              <a:gd name="adj" fmla="val 16667"/>
            </a:avLst>
          </a:prstGeom>
          <a:noFill/>
          <a:ln w="1143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60316cb544_1_39" title="&quot; &quot;">
            <a:extLst>
              <a:ext uri="{C183D7F6-B498-43B3-948B-1728B52AA6E4}">
                <adec:decorative xmlns:adec="http://schemas.microsoft.com/office/drawing/2017/decorative" xmlns="" val="1"/>
              </a:ext>
            </a:extLst>
          </p:cNvPr>
          <p:cNvSpPr/>
          <p:nvPr/>
        </p:nvSpPr>
        <p:spPr>
          <a:xfrm>
            <a:off x="508998" y="2714624"/>
            <a:ext cx="7806325" cy="771525"/>
          </a:xfrm>
          <a:prstGeom prst="roundRect">
            <a:avLst>
              <a:gd name="adj" fmla="val 16667"/>
            </a:avLst>
          </a:prstGeom>
          <a:noFill/>
          <a:ln w="1143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60316cb544_1_56"/>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t>Specific Overview for K-8</a:t>
            </a:r>
            <a:endParaRPr sz="3600" dirty="0"/>
          </a:p>
        </p:txBody>
      </p:sp>
      <p:sp>
        <p:nvSpPr>
          <p:cNvPr id="290" name="Google Shape;290;g60316cb544_1_5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6</a:t>
            </a:fld>
            <a:endParaRPr/>
          </a:p>
        </p:txBody>
      </p:sp>
      <p:pic>
        <p:nvPicPr>
          <p:cNvPr id="291" name="Google Shape;291;g60316cb544_1_56" descr="This is a screenshot of the specific overview of Grade 7."/>
          <p:cNvPicPr preferRelativeResize="0"/>
          <p:nvPr/>
        </p:nvPicPr>
        <p:blipFill rotWithShape="1">
          <a:blip r:embed="rId3">
            <a:alphaModFix/>
          </a:blip>
          <a:srcRect/>
          <a:stretch/>
        </p:blipFill>
        <p:spPr>
          <a:xfrm>
            <a:off x="555787" y="1809750"/>
            <a:ext cx="9369264" cy="495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60316cb544_1_46"/>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Specific Overview</a:t>
            </a:r>
            <a:endParaRPr dirty="0"/>
          </a:p>
        </p:txBody>
      </p:sp>
      <p:sp>
        <p:nvSpPr>
          <p:cNvPr id="297" name="Google Shape;297;g60316cb544_1_46"/>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a:p>
        </p:txBody>
      </p:sp>
      <p:sp>
        <p:nvSpPr>
          <p:cNvPr id="298" name="Google Shape;298;g60316cb544_1_4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7</a:t>
            </a:fld>
            <a:endParaRPr/>
          </a:p>
        </p:txBody>
      </p:sp>
      <p:pic>
        <p:nvPicPr>
          <p:cNvPr id="299" name="Google Shape;299;g60316cb544_1_46" descr="This is a screenshot of the &quot;what this would look like in practice&quot; chart from the KAS for Social Studies."/>
          <p:cNvPicPr preferRelativeResize="0"/>
          <p:nvPr/>
        </p:nvPicPr>
        <p:blipFill rotWithShape="1">
          <a:blip r:embed="rId3">
            <a:alphaModFix/>
          </a:blip>
          <a:srcRect/>
          <a:stretch/>
        </p:blipFill>
        <p:spPr>
          <a:xfrm>
            <a:off x="448627" y="2228650"/>
            <a:ext cx="7842600" cy="4570300"/>
          </a:xfrm>
          <a:prstGeom prst="rect">
            <a:avLst/>
          </a:prstGeom>
          <a:noFill/>
          <a:ln>
            <a:noFill/>
          </a:ln>
        </p:spPr>
      </p:pic>
      <p:pic>
        <p:nvPicPr>
          <p:cNvPr id="300" name="Google Shape;300;g60316cb544_1_46" descr="This is s screenshot of the &quot;What this would look like in practice&quot; introduction from the KAS for Social Studies."/>
          <p:cNvPicPr preferRelativeResize="0"/>
          <p:nvPr/>
        </p:nvPicPr>
        <p:blipFill rotWithShape="1">
          <a:blip r:embed="rId4">
            <a:alphaModFix/>
          </a:blip>
          <a:srcRect/>
          <a:stretch/>
        </p:blipFill>
        <p:spPr>
          <a:xfrm>
            <a:off x="328080" y="963955"/>
            <a:ext cx="9271460" cy="1320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60316cb544_1_6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dirty="0"/>
              <a:t>Specific Overview</a:t>
            </a:r>
            <a:endParaRPr dirty="0"/>
          </a:p>
        </p:txBody>
      </p:sp>
      <p:sp>
        <p:nvSpPr>
          <p:cNvPr id="307" name="Google Shape;307;g60316cb544_1_6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8</a:t>
            </a:fld>
            <a:endParaRPr/>
          </a:p>
        </p:txBody>
      </p:sp>
      <p:pic>
        <p:nvPicPr>
          <p:cNvPr id="308" name="Google Shape;308;g60316cb544_1_64" descr="This is a screenshot of the Opportunities for Cross Disciplinary Connections, found in the KAS for Social Studies."/>
          <p:cNvPicPr preferRelativeResize="0"/>
          <p:nvPr/>
        </p:nvPicPr>
        <p:blipFill rotWithShape="1">
          <a:blip r:embed="rId3">
            <a:alphaModFix/>
          </a:blip>
          <a:srcRect/>
          <a:stretch/>
        </p:blipFill>
        <p:spPr>
          <a:xfrm>
            <a:off x="243738" y="2605600"/>
            <a:ext cx="11592425" cy="2680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60316cb544_1_71"/>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t>Grade 6 Disciplinary Clarifications</a:t>
            </a:r>
            <a:endParaRPr sz="3600" dirty="0"/>
          </a:p>
        </p:txBody>
      </p:sp>
      <p:sp>
        <p:nvSpPr>
          <p:cNvPr id="314" name="Google Shape;314;g60316cb544_1_71"/>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a:p>
        </p:txBody>
      </p:sp>
      <p:sp>
        <p:nvSpPr>
          <p:cNvPr id="315" name="Google Shape;315;g60316cb544_1_71"/>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9</a:t>
            </a:fld>
            <a:endParaRPr/>
          </a:p>
        </p:txBody>
      </p:sp>
      <p:pic>
        <p:nvPicPr>
          <p:cNvPr id="316" name="Google Shape;316;g60316cb544_1_71" descr="This is a screenshot of the Disciplinary Clarifications for Grade 6."/>
          <p:cNvPicPr preferRelativeResize="0"/>
          <p:nvPr/>
        </p:nvPicPr>
        <p:blipFill rotWithShape="1">
          <a:blip r:embed="rId3">
            <a:alphaModFix/>
          </a:blip>
          <a:srcRect/>
          <a:stretch/>
        </p:blipFill>
        <p:spPr>
          <a:xfrm>
            <a:off x="611976" y="1173076"/>
            <a:ext cx="8027501" cy="5209000"/>
          </a:xfrm>
          <a:prstGeom prst="rect">
            <a:avLst/>
          </a:prstGeom>
          <a:noFill/>
          <a:ln>
            <a:noFill/>
          </a:ln>
        </p:spPr>
      </p:pic>
    </p:spTree>
  </p:cSld>
  <p:clrMapOvr>
    <a:masterClrMapping/>
  </p:clrMapOvr>
</p:sld>
</file>

<file path=ppt/theme/theme1.xml><?xml version="1.0" encoding="utf-8"?>
<a:theme xmlns:a="http://schemas.openxmlformats.org/drawingml/2006/main" name="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2019-11-07T05:00:00+00:00</Publication_x0020_Date>
    <Audience1 xmlns="3a62de7d-ba57-4f43-9dae-9623ba637be0"/>
    <_dlc_DocId xmlns="3a62de7d-ba57-4f43-9dae-9623ba637be0">KYED-536-683</_dlc_DocId>
    <_dlc_DocIdUrl xmlns="3a62de7d-ba57-4f43-9dae-9623ba637be0">
      <Url>https://www.education.ky.gov/curriculum/standards/kyacadstand/_layouts/15/DocIdRedir.aspx?ID=KYED-536-683</Url>
      <Description>KYED-536-683</Description>
    </_dlc_DocIdUrl>
  </documentManagement>
</p:properties>
</file>

<file path=customXml/itemProps1.xml><?xml version="1.0" encoding="utf-8"?>
<ds:datastoreItem xmlns:ds="http://schemas.openxmlformats.org/officeDocument/2006/customXml" ds:itemID="{1B33CFFB-5AC4-443C-B9BE-4142A87010F2}"/>
</file>

<file path=customXml/itemProps2.xml><?xml version="1.0" encoding="utf-8"?>
<ds:datastoreItem xmlns:ds="http://schemas.openxmlformats.org/officeDocument/2006/customXml" ds:itemID="{26232289-ECCC-45B6-A623-7F334D5B10FB}"/>
</file>

<file path=customXml/itemProps3.xml><?xml version="1.0" encoding="utf-8"?>
<ds:datastoreItem xmlns:ds="http://schemas.openxmlformats.org/officeDocument/2006/customXml" ds:itemID="{F237186B-3B40-4361-9570-ADF2F6C55453}"/>
</file>

<file path=customXml/itemProps4.xml><?xml version="1.0" encoding="utf-8"?>
<ds:datastoreItem xmlns:ds="http://schemas.openxmlformats.org/officeDocument/2006/customXml" ds:itemID="{21FD8C84-F5EC-48F1-8094-3E23A7DBC864}"/>
</file>

<file path=docProps/app.xml><?xml version="1.0" encoding="utf-8"?>
<Properties xmlns="http://schemas.openxmlformats.org/officeDocument/2006/extended-properties" xmlns:vt="http://schemas.openxmlformats.org/officeDocument/2006/docPropsVTypes">
  <TotalTime>221</TotalTime>
  <Words>2138</Words>
  <Application>Microsoft Macintosh PowerPoint</Application>
  <PresentationFormat>Widescreen</PresentationFormat>
  <Paragraphs>178</Paragraphs>
  <Slides>34</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Calibri</vt:lpstr>
      <vt:lpstr>Libre Franklin Medium</vt:lpstr>
      <vt:lpstr>Noto Sans Symbols</vt:lpstr>
      <vt:lpstr>Courier New</vt:lpstr>
      <vt:lpstr>Georgia</vt:lpstr>
      <vt:lpstr>Franklin Gothic Medium</vt:lpstr>
      <vt:lpstr>Times New Roman</vt:lpstr>
      <vt:lpstr>Wingdings</vt:lpstr>
      <vt:lpstr>Arial</vt:lpstr>
      <vt:lpstr>KDE</vt:lpstr>
      <vt:lpstr>KDE</vt:lpstr>
      <vt:lpstr>Kentucky Academic Standards for Social Studies</vt:lpstr>
      <vt:lpstr>In this session, you will… </vt:lpstr>
      <vt:lpstr>Organization of the Standards</vt:lpstr>
      <vt:lpstr>Additional Supports Found within the KAS for Social Studies document</vt:lpstr>
      <vt:lpstr>Grade Band Overviews for K-8</vt:lpstr>
      <vt:lpstr>Specific Overview for K-8</vt:lpstr>
      <vt:lpstr>Specific Overview</vt:lpstr>
      <vt:lpstr>Specific Overview</vt:lpstr>
      <vt:lpstr>Grade 6 Disciplinary Clarifications</vt:lpstr>
      <vt:lpstr>Kentucky Academic Standards for Social Studies</vt:lpstr>
      <vt:lpstr>Where can you access resources to support implementation of the KAS for Social Studies from the KDE? </vt:lpstr>
      <vt:lpstr>General Resources</vt:lpstr>
      <vt:lpstr>Module One: Getting to Know the KAS for Social Studies</vt:lpstr>
      <vt:lpstr>Getting to Know the KAS for Social Studies</vt:lpstr>
      <vt:lpstr>Getting to Know the KAS for Social Studies</vt:lpstr>
      <vt:lpstr>Getting to Know the KAS for Social Studies</vt:lpstr>
      <vt:lpstr>Module 2: Minding the Gap </vt:lpstr>
      <vt:lpstr>Module 2: Minding the Gap  Goals  </vt:lpstr>
      <vt:lpstr>Module 2: Minding the Gap </vt:lpstr>
      <vt:lpstr>Module Series: </vt:lpstr>
      <vt:lpstr>Module Series KAS for Social Studies: Inquiry Ready</vt:lpstr>
      <vt:lpstr>Module One: Big Ideas of Social Studies  </vt:lpstr>
      <vt:lpstr>Module Two: Making Inquiry Visible in Social Studies  </vt:lpstr>
      <vt:lpstr>Module Three: Getting to Work </vt:lpstr>
      <vt:lpstr>Instructional Resources Alignment Rubric</vt:lpstr>
      <vt:lpstr>Instructional Resources Review Rubric</vt:lpstr>
      <vt:lpstr>Assignment Review Protocol</vt:lpstr>
      <vt:lpstr>Assignment Review Protocol </vt:lpstr>
      <vt:lpstr>Family Guides</vt:lpstr>
      <vt:lpstr>Family Guides</vt:lpstr>
      <vt:lpstr>Fall Webcasts</vt:lpstr>
      <vt:lpstr>Subscribe for Updates</vt:lpstr>
      <vt:lpstr>Things to Know Before You Go...</vt:lpstr>
      <vt:lpstr>Kentucky Academic Standards for Social Studies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Academic Standards for Social Studies</dc:title>
  <dc:creator>Hamilton, Whitney - Division of Program Standards</dc:creator>
  <cp:lastModifiedBy>Caryn K Davidson</cp:lastModifiedBy>
  <cp:revision>10</cp:revision>
  <dcterms:created xsi:type="dcterms:W3CDTF">2019-09-10T18:12:15Z</dcterms:created>
  <dcterms:modified xsi:type="dcterms:W3CDTF">2019-11-07T18:06:22Z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78bbd7f8-1475-4916-8e70-5f78cc624eb0</vt:lpwstr>
  </property>
</Properties>
</file>