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23.xml" ContentType="application/vnd.openxmlformats-officedocument.presentationml.slideLayout+xml"/>
  <Override PartName="/ppt/slideLayouts/slideLayout36.xml" ContentType="application/vnd.openxmlformats-officedocument.presentationml.slideLayout+xml"/>
  <Override PartName="/ppt/slideLayouts/slideLayout3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4" r:id="rId3"/>
  </p:sldMasterIdLst>
  <p:notesMasterIdLst>
    <p:notesMasterId r:id="rId15"/>
  </p:notesMasterIdLst>
  <p:handoutMasterIdLst>
    <p:handoutMasterId r:id="rId16"/>
  </p:handoutMasterIdLst>
  <p:sldIdLst>
    <p:sldId id="272" r:id="rId4"/>
    <p:sldId id="257" r:id="rId5"/>
    <p:sldId id="265" r:id="rId6"/>
    <p:sldId id="283" r:id="rId7"/>
    <p:sldId id="282" r:id="rId8"/>
    <p:sldId id="285" r:id="rId9"/>
    <p:sldId id="288" r:id="rId10"/>
    <p:sldId id="286" r:id="rId11"/>
    <p:sldId id="284" r:id="rId12"/>
    <p:sldId id="271"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4" autoAdjust="0"/>
    <p:restoredTop sz="77394" autoAdjust="0"/>
  </p:normalViewPr>
  <p:slideViewPr>
    <p:cSldViewPr snapToGrid="0">
      <p:cViewPr varScale="1">
        <p:scale>
          <a:sx n="65" d="100"/>
          <a:sy n="65" d="100"/>
        </p:scale>
        <p:origin x="73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6C5ABC5-DA42-E640-82C4-B1A9B4E857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12D1D6BD-1E8C-A546-BD26-855E9D32EB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631761-5B54-7E4B-ACAD-1F3DA973E9BA}" type="datetimeFigureOut">
              <a:rPr lang="en-US" smtClean="0"/>
              <a:t>5/30/2019</a:t>
            </a:fld>
            <a:endParaRPr lang="en-US"/>
          </a:p>
        </p:txBody>
      </p:sp>
      <p:sp>
        <p:nvSpPr>
          <p:cNvPr id="4" name="Footer Placeholder 3">
            <a:extLst>
              <a:ext uri="{FF2B5EF4-FFF2-40B4-BE49-F238E27FC236}">
                <a16:creationId xmlns="" xmlns:a16="http://schemas.microsoft.com/office/drawing/2014/main" id="{C76057AE-F6E3-304C-BA41-4B85F16F9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BED914E5-617E-EE41-BC4E-F4232BC097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EB4AE7-D23B-0041-B4EC-E2424C18F01A}" type="slidenum">
              <a:rPr lang="en-US" smtClean="0"/>
              <a:t>‹#›</a:t>
            </a:fld>
            <a:endParaRPr lang="en-US"/>
          </a:p>
        </p:txBody>
      </p:sp>
    </p:spTree>
    <p:extLst>
      <p:ext uri="{BB962C8B-B14F-4D97-AF65-F5344CB8AC3E}">
        <p14:creationId xmlns:p14="http://schemas.microsoft.com/office/powerpoint/2010/main" val="254210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A20CA-C76A-4CE9-8900-C3819D1AC206}"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91C79-104E-47AA-89A8-52B96BBBAF77}" type="slidenum">
              <a:rPr lang="en-US" smtClean="0"/>
              <a:t>‹#›</a:t>
            </a:fld>
            <a:endParaRPr lang="en-US"/>
          </a:p>
        </p:txBody>
      </p:sp>
    </p:spTree>
    <p:extLst>
      <p:ext uri="{BB962C8B-B14F-4D97-AF65-F5344CB8AC3E}">
        <p14:creationId xmlns:p14="http://schemas.microsoft.com/office/powerpoint/2010/main" val="304648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19217" y="4560896"/>
            <a:ext cx="5753740" cy="3731484"/>
          </a:xfrm>
          <a:prstGeom prst="rect">
            <a:avLst/>
          </a:prstGeom>
          <a:noFill/>
          <a:ln>
            <a:noFill/>
          </a:ln>
        </p:spPr>
        <p:txBody>
          <a:bodyPr spcFirstLastPara="1" wrap="square" lIns="93174" tIns="93174" rIns="93174" bIns="93174" anchor="ctr" anchorCtr="0">
            <a:noAutofit/>
          </a:bodyPr>
          <a:lstStyle/>
          <a:p>
            <a:endParaRPr sz="1400" dirty="0"/>
          </a:p>
        </p:txBody>
      </p:sp>
      <p:sp>
        <p:nvSpPr>
          <p:cNvPr id="338" name="Shape 338"/>
          <p:cNvSpPr>
            <a:spLocks noGrp="1" noRot="1" noChangeAspect="1"/>
          </p:cNvSpPr>
          <p:nvPr>
            <p:ph type="sldImg" idx="2"/>
          </p:nvPr>
        </p:nvSpPr>
        <p:spPr>
          <a:xfrm>
            <a:off x="754063" y="1184275"/>
            <a:ext cx="5686425" cy="31988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772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4ec3de104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4ec3de1047_0_5: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dirty="0"/>
          </a:p>
        </p:txBody>
      </p:sp>
      <p:sp>
        <p:nvSpPr>
          <p:cNvPr id="383" name="Google Shape;383;g4ec3de1047_0_5: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algn="r">
              <a:buClr>
                <a:srgbClr val="000000"/>
              </a:buClr>
              <a:buSzPts val="1200"/>
              <a:buFont typeface="Arial"/>
              <a:buNone/>
            </a:pPr>
            <a:fld id="{00000000-1234-1234-1234-123412341234}" type="slidenum">
              <a:rPr lang="en" sz="1200" kern="0">
                <a:solidFill>
                  <a:srgbClr val="000000"/>
                </a:solidFill>
                <a:ea typeface="Calibri"/>
                <a:cs typeface="Calibri"/>
                <a:sym typeface="Calibri"/>
              </a:rPr>
              <a:pPr algn="r">
                <a:buClr>
                  <a:srgbClr val="000000"/>
                </a:buClr>
                <a:buSzPts val="1200"/>
                <a:buFont typeface="Arial"/>
                <a:buNone/>
              </a:pPr>
              <a:t>3</a:t>
            </a:fld>
            <a:endParaRPr sz="1200" kern="0">
              <a:solidFill>
                <a:srgbClr val="000000"/>
              </a:solidFill>
              <a:ea typeface="Calibri"/>
              <a:cs typeface="Calibri"/>
              <a:sym typeface="Calibri"/>
            </a:endParaRPr>
          </a:p>
        </p:txBody>
      </p:sp>
    </p:spTree>
    <p:extLst>
      <p:ext uri="{BB962C8B-B14F-4D97-AF65-F5344CB8AC3E}">
        <p14:creationId xmlns:p14="http://schemas.microsoft.com/office/powerpoint/2010/main" val="306912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19,355</a:t>
            </a:r>
          </a:p>
        </p:txBody>
      </p:sp>
      <p:sp>
        <p:nvSpPr>
          <p:cNvPr id="4" name="Slide Number Placeholder 3"/>
          <p:cNvSpPr>
            <a:spLocks noGrp="1"/>
          </p:cNvSpPr>
          <p:nvPr>
            <p:ph type="sldNum" sz="quarter" idx="5"/>
          </p:nvPr>
        </p:nvSpPr>
        <p:spPr/>
        <p:txBody>
          <a:bodyPr/>
          <a:lstStyle/>
          <a:p>
            <a:fld id="{F6D91C79-104E-47AA-89A8-52B96BBBAF77}" type="slidenum">
              <a:rPr lang="en-US" smtClean="0"/>
              <a:t>6</a:t>
            </a:fld>
            <a:endParaRPr lang="en-US"/>
          </a:p>
        </p:txBody>
      </p:sp>
    </p:spTree>
    <p:extLst>
      <p:ext uri="{BB962C8B-B14F-4D97-AF65-F5344CB8AC3E}">
        <p14:creationId xmlns:p14="http://schemas.microsoft.com/office/powerpoint/2010/main" val="225328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teachers writers of the standards included supporting components in the KAS  documents to help in the alignment process. If teachers are only looking at the standards, there is a lot of information that will be lost in helping have that deeper understanding. These resources were developed for teachers by teachers, who understood that this level of support would be needed as standards implementation took place. For instance, by just looking at the standard only in the RW document, you’d be missing the breakdown view and the interdisciplinary practices that are meant to clarify the depth and rigor of the standards. </a:t>
            </a:r>
          </a:p>
        </p:txBody>
      </p:sp>
      <p:sp>
        <p:nvSpPr>
          <p:cNvPr id="4" name="Slide Number Placeholder 3"/>
          <p:cNvSpPr>
            <a:spLocks noGrp="1"/>
          </p:cNvSpPr>
          <p:nvPr>
            <p:ph type="sldNum" sz="quarter" idx="5"/>
          </p:nvPr>
        </p:nvSpPr>
        <p:spPr/>
        <p:txBody>
          <a:bodyPr/>
          <a:lstStyle/>
          <a:p>
            <a:fld id="{F6D91C79-104E-47AA-89A8-52B96BBBAF77}" type="slidenum">
              <a:rPr lang="en-US" smtClean="0"/>
              <a:t>7</a:t>
            </a:fld>
            <a:endParaRPr lang="en-US"/>
          </a:p>
        </p:txBody>
      </p:sp>
    </p:spTree>
    <p:extLst>
      <p:ext uri="{BB962C8B-B14F-4D97-AF65-F5344CB8AC3E}">
        <p14:creationId xmlns:p14="http://schemas.microsoft.com/office/powerpoint/2010/main" val="107153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to ensure students are experiencing grade level assignments/instruction. </a:t>
            </a:r>
          </a:p>
        </p:txBody>
      </p:sp>
      <p:sp>
        <p:nvSpPr>
          <p:cNvPr id="4" name="Slide Number Placeholder 3"/>
          <p:cNvSpPr>
            <a:spLocks noGrp="1"/>
          </p:cNvSpPr>
          <p:nvPr>
            <p:ph type="sldNum" sz="quarter" idx="5"/>
          </p:nvPr>
        </p:nvSpPr>
        <p:spPr/>
        <p:txBody>
          <a:bodyPr/>
          <a:lstStyle/>
          <a:p>
            <a:fld id="{F6D91C79-104E-47AA-89A8-52B96BBBAF77}" type="slidenum">
              <a:rPr lang="en-US" smtClean="0"/>
              <a:t>8</a:t>
            </a:fld>
            <a:endParaRPr lang="en-US"/>
          </a:p>
        </p:txBody>
      </p:sp>
    </p:spTree>
    <p:extLst>
      <p:ext uri="{BB962C8B-B14F-4D97-AF65-F5344CB8AC3E}">
        <p14:creationId xmlns:p14="http://schemas.microsoft.com/office/powerpoint/2010/main" val="187225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C18714-CF41-4454-8592-F813040393A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334951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8714-CF41-4454-8592-F813040393A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193468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8714-CF41-4454-8592-F813040393A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324314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874469" y="1477104"/>
            <a:ext cx="8664600" cy="16464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72B62"/>
              </a:buClr>
              <a:buSzPts val="5400"/>
              <a:buFont typeface="Georgia"/>
              <a:buNone/>
              <a:defRPr sz="5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subTitle" idx="1"/>
          </p:nvPr>
        </p:nvSpPr>
        <p:spPr>
          <a:xfrm>
            <a:off x="1285102" y="3346212"/>
            <a:ext cx="8298300" cy="1096800"/>
          </a:xfrm>
          <a:prstGeom prst="rect">
            <a:avLst/>
          </a:prstGeom>
          <a:noFill/>
          <a:ln>
            <a:noFill/>
          </a:ln>
        </p:spPr>
        <p:txBody>
          <a:bodyPr spcFirstLastPara="1" wrap="square" lIns="91425" tIns="45700" rIns="91425" bIns="45700" anchor="t" anchorCtr="0"/>
          <a:lstStyle>
            <a:lvl1pPr marR="0" lvl="0" algn="r" rtl="0">
              <a:lnSpc>
                <a:spcPct val="100000"/>
              </a:lnSpc>
              <a:spcBef>
                <a:spcPts val="1000"/>
              </a:spcBef>
              <a:spcAft>
                <a:spcPts val="0"/>
              </a:spcAft>
              <a:buClr>
                <a:srgbClr val="D2BD24"/>
              </a:buClr>
              <a:buSzPts val="28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28" name="Shape 28"/>
          <p:cNvGrpSpPr/>
          <p:nvPr/>
        </p:nvGrpSpPr>
        <p:grpSpPr>
          <a:xfrm>
            <a:off x="0" y="0"/>
            <a:ext cx="12192133" cy="6866567"/>
            <a:chOff x="0" y="-8467"/>
            <a:chExt cx="12192133" cy="6866567"/>
          </a:xfrm>
        </p:grpSpPr>
        <p:cxnSp>
          <p:nvCxnSpPr>
            <p:cNvPr id="29" name="Shape 29"/>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30" name="Shape 30"/>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31" name="Shape 31"/>
            <p:cNvSpPr/>
            <p:nvPr/>
          </p:nvSpPr>
          <p:spPr>
            <a:xfrm>
              <a:off x="9181476" y="-8467"/>
              <a:ext cx="3007349" cy="6866467"/>
            </a:xfrm>
            <a:custGeom>
              <a:avLst/>
              <a:gdLst/>
              <a:ahLst/>
              <a:cxnLst/>
              <a:rect l="0" t="0" r="0" b="0"/>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 name="Shape 32"/>
            <p:cNvSpPr/>
            <p:nvPr/>
          </p:nvSpPr>
          <p:spPr>
            <a:xfrm>
              <a:off x="9603442" y="-8467"/>
              <a:ext cx="2586178" cy="6866467"/>
            </a:xfrm>
            <a:custGeom>
              <a:avLst/>
              <a:gdLst/>
              <a:ahLst/>
              <a:cxnLst/>
              <a:rect l="0" t="0" r="0" b="0"/>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Shape 33"/>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p:nvPr/>
          </p:nvSpPr>
          <p:spPr>
            <a:xfrm>
              <a:off x="9190612" y="-8467"/>
              <a:ext cx="3000914" cy="6866467"/>
            </a:xfrm>
            <a:custGeom>
              <a:avLst/>
              <a:gdLst/>
              <a:ahLst/>
              <a:cxnLst/>
              <a:rect l="0" t="0" r="0" b="0"/>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35" name="Shape 35"/>
            <p:cNvSpPr/>
            <p:nvPr/>
          </p:nvSpPr>
          <p:spPr>
            <a:xfrm>
              <a:off x="10898730" y="-8467"/>
              <a:ext cx="1290094" cy="6858000"/>
            </a:xfrm>
            <a:custGeom>
              <a:avLst/>
              <a:gdLst/>
              <a:ahLst/>
              <a:cxnLst/>
              <a:rect l="0" t="0" r="0" b="0"/>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36" name="Shape 36"/>
            <p:cNvSpPr/>
            <p:nvPr/>
          </p:nvSpPr>
          <p:spPr>
            <a:xfrm>
              <a:off x="10938999" y="-8467"/>
              <a:ext cx="1249825" cy="6858000"/>
            </a:xfrm>
            <a:custGeom>
              <a:avLst/>
              <a:gdLst/>
              <a:ahLst/>
              <a:cxnLst/>
              <a:rect l="0" t="0" r="0" b="0"/>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7" name="Shape 37"/>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9" name="Shape 39"/>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40" name="Shape 40"/>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txBox="1">
            <a:spLocks noGrp="1"/>
          </p:cNvSpPr>
          <p:nvPr>
            <p:ph type="dt" idx="10"/>
          </p:nvPr>
        </p:nvSpPr>
        <p:spPr>
          <a:xfrm>
            <a:off x="10650823" y="6289723"/>
            <a:ext cx="1416000" cy="3879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18700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00"/>
        <p:cNvGrpSpPr/>
        <p:nvPr/>
      </p:nvGrpSpPr>
      <p:grpSpPr>
        <a:xfrm>
          <a:off x="0" y="0"/>
          <a:ext cx="0" cy="0"/>
          <a:chOff x="0" y="0"/>
          <a:chExt cx="0" cy="0"/>
        </a:xfrm>
      </p:grpSpPr>
      <p:sp>
        <p:nvSpPr>
          <p:cNvPr id="401" name="Google Shape;401;p73"/>
          <p:cNvSpPr txBox="1">
            <a:spLocks noGrp="1"/>
          </p:cNvSpPr>
          <p:nvPr>
            <p:ph type="ctrTitle"/>
          </p:nvPr>
        </p:nvSpPr>
        <p:spPr>
          <a:xfrm>
            <a:off x="874469" y="1477104"/>
            <a:ext cx="8664800" cy="16464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4100"/>
              <a:buFont typeface="Georgia"/>
              <a:buNone/>
              <a:defRPr sz="5467"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02" name="Google Shape;402;p73"/>
          <p:cNvSpPr txBox="1">
            <a:spLocks noGrp="1"/>
          </p:cNvSpPr>
          <p:nvPr>
            <p:ph type="subTitle" idx="1"/>
          </p:nvPr>
        </p:nvSpPr>
        <p:spPr>
          <a:xfrm>
            <a:off x="1285101" y="3346212"/>
            <a:ext cx="8298400" cy="1096800"/>
          </a:xfrm>
          <a:prstGeom prst="rect">
            <a:avLst/>
          </a:prstGeom>
          <a:noFill/>
          <a:ln>
            <a:noFill/>
          </a:ln>
        </p:spPr>
        <p:txBody>
          <a:bodyPr spcFirstLastPara="1" wrap="square" lIns="68575" tIns="34275" rIns="68575" bIns="34275" anchor="t" anchorCtr="0"/>
          <a:lstStyle>
            <a:lvl1pPr marR="0" lvl="0" algn="r">
              <a:lnSpc>
                <a:spcPct val="100000"/>
              </a:lnSpc>
              <a:spcBef>
                <a:spcPts val="1067"/>
              </a:spcBef>
              <a:spcAft>
                <a:spcPts val="0"/>
              </a:spcAft>
              <a:buClr>
                <a:srgbClr val="D2BD24"/>
              </a:buClr>
              <a:buSzPts val="21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R="0" lvl="1" algn="ctr">
              <a:lnSpc>
                <a:spcPct val="100000"/>
              </a:lnSpc>
              <a:spcBef>
                <a:spcPts val="1067"/>
              </a:spcBef>
              <a:spcAft>
                <a:spcPts val="0"/>
              </a:spcAft>
              <a:buClr>
                <a:srgbClr val="D2BD24"/>
              </a:buClr>
              <a:buSzPts val="1900"/>
              <a:buFont typeface="Source Sans Pro"/>
              <a:buNone/>
              <a:defRPr sz="3200" b="0" i="0" u="none" strike="noStrike" cap="none">
                <a:solidFill>
                  <a:srgbClr val="888888"/>
                </a:solidFill>
                <a:latin typeface="Source Sans Pro"/>
                <a:ea typeface="Source Sans Pro"/>
                <a:cs typeface="Source Sans Pro"/>
                <a:sym typeface="Source Sans Pro"/>
              </a:defRPr>
            </a:lvl2pPr>
            <a:lvl3pPr marR="0" lvl="2" algn="ctr">
              <a:lnSpc>
                <a:spcPct val="100000"/>
              </a:lnSpc>
              <a:spcBef>
                <a:spcPts val="1067"/>
              </a:spcBef>
              <a:spcAft>
                <a:spcPts val="0"/>
              </a:spcAft>
              <a:buClr>
                <a:srgbClr val="D2BD24"/>
              </a:buClr>
              <a:buSzPts val="21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R="0" lvl="3" algn="ctr">
              <a:lnSpc>
                <a:spcPct val="100000"/>
              </a:lnSpc>
              <a:spcBef>
                <a:spcPts val="1067"/>
              </a:spcBef>
              <a:spcAft>
                <a:spcPts val="0"/>
              </a:spcAft>
              <a:buClr>
                <a:srgbClr val="D2BD24"/>
              </a:buClr>
              <a:buSzPts val="18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R="0" lvl="4" algn="ctr">
              <a:lnSpc>
                <a:spcPct val="100000"/>
              </a:lnSpc>
              <a:spcBef>
                <a:spcPts val="1067"/>
              </a:spcBef>
              <a:spcAft>
                <a:spcPts val="0"/>
              </a:spcAft>
              <a:buClr>
                <a:srgbClr val="D2BD24"/>
              </a:buClr>
              <a:buSzPts val="18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R="0" lvl="5" algn="ctr">
              <a:lnSpc>
                <a:spcPct val="100000"/>
              </a:lnSpc>
              <a:spcBef>
                <a:spcPts val="1067"/>
              </a:spcBef>
              <a:spcAft>
                <a:spcPts val="0"/>
              </a:spcAft>
              <a:buClr>
                <a:schemeClr val="accent1"/>
              </a:buClr>
              <a:buSzPts val="70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1067"/>
              </a:spcBef>
              <a:spcAft>
                <a:spcPts val="0"/>
              </a:spcAft>
              <a:buClr>
                <a:schemeClr val="accent1"/>
              </a:buClr>
              <a:buSzPts val="70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1067"/>
              </a:spcBef>
              <a:spcAft>
                <a:spcPts val="0"/>
              </a:spcAft>
              <a:buClr>
                <a:schemeClr val="accent1"/>
              </a:buClr>
              <a:buSzPts val="70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1067"/>
              </a:spcBef>
              <a:spcAft>
                <a:spcPts val="0"/>
              </a:spcAft>
              <a:buClr>
                <a:schemeClr val="accent1"/>
              </a:buClr>
              <a:buSzPts val="70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403" name="Google Shape;403;p73"/>
          <p:cNvGrpSpPr/>
          <p:nvPr/>
        </p:nvGrpSpPr>
        <p:grpSpPr>
          <a:xfrm>
            <a:off x="1" y="0"/>
            <a:ext cx="12192132" cy="6866567"/>
            <a:chOff x="0" y="-8467"/>
            <a:chExt cx="12192133" cy="6866567"/>
          </a:xfrm>
        </p:grpSpPr>
        <p:cxnSp>
          <p:nvCxnSpPr>
            <p:cNvPr id="404" name="Google Shape;404;p73"/>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405" name="Google Shape;405;p73"/>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406" name="Google Shape;406;p7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407" name="Google Shape;407;p73"/>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08" name="Google Shape;408;p73"/>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409" name="Google Shape;409;p73"/>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410" name="Google Shape;410;p73"/>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411" name="Google Shape;411;p73"/>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412" name="Google Shape;412;p73"/>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413" name="Google Shape;413;p73"/>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grpSp>
      <p:pic>
        <p:nvPicPr>
          <p:cNvPr id="414" name="Google Shape;414;p73"/>
          <p:cNvPicPr preferRelativeResize="0"/>
          <p:nvPr/>
        </p:nvPicPr>
        <p:blipFill rotWithShape="1">
          <a:blip r:embed="rId2">
            <a:alphaModFix/>
          </a:blip>
          <a:srcRect/>
          <a:stretch/>
        </p:blipFill>
        <p:spPr>
          <a:xfrm>
            <a:off x="9747105" y="0"/>
            <a:ext cx="2377440" cy="2377437"/>
          </a:xfrm>
          <a:prstGeom prst="rect">
            <a:avLst/>
          </a:prstGeom>
          <a:noFill/>
          <a:ln>
            <a:noFill/>
          </a:ln>
        </p:spPr>
      </p:pic>
      <p:sp>
        <p:nvSpPr>
          <p:cNvPr id="415" name="Google Shape;415;p73"/>
          <p:cNvSpPr/>
          <p:nvPr/>
        </p:nvSpPr>
        <p:spPr>
          <a:xfrm rot="10800000" flipH="1">
            <a:off x="1" y="-127"/>
            <a:ext cx="1177600" cy="5336400"/>
          </a:xfrm>
          <a:prstGeom prst="triangle">
            <a:avLst>
              <a:gd name="adj" fmla="val 0"/>
            </a:avLst>
          </a:prstGeom>
          <a:solidFill>
            <a:srgbClr val="6F81AC">
              <a:alpha val="80000"/>
            </a:srgbClr>
          </a:solidFill>
          <a:ln>
            <a:noFill/>
          </a:ln>
        </p:spPr>
        <p:txBody>
          <a:bodyPr spcFirstLastPara="1" wrap="square" lIns="91433" tIns="91433" rIns="91433" bIns="91433"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416" name="Google Shape;416;p73"/>
          <p:cNvSpPr txBox="1">
            <a:spLocks noGrp="1"/>
          </p:cNvSpPr>
          <p:nvPr>
            <p:ph type="dt" idx="10"/>
          </p:nvPr>
        </p:nvSpPr>
        <p:spPr>
          <a:xfrm>
            <a:off x="10650823" y="6289723"/>
            <a:ext cx="1416000" cy="388000"/>
          </a:xfrm>
          <a:prstGeom prst="rect">
            <a:avLst/>
          </a:prstGeom>
          <a:noFill/>
          <a:ln>
            <a:noFill/>
          </a:ln>
        </p:spPr>
        <p:txBody>
          <a:bodyPr spcFirstLastPara="1" wrap="square" lIns="68575" tIns="34275" rIns="68575" bIns="34275" anchor="t" anchorCtr="0"/>
          <a:lstStyle>
            <a:lvl1pPr marR="0" lvl="0" algn="r" rtl="0">
              <a:lnSpc>
                <a:spcPct val="100000"/>
              </a:lnSpc>
              <a:spcBef>
                <a:spcPts val="0"/>
              </a:spcBef>
              <a:spcAft>
                <a:spcPts val="0"/>
              </a:spcAft>
              <a:buClr>
                <a:srgbClr val="000000"/>
              </a:buClr>
              <a:buSzPts val="1100"/>
              <a:buFont typeface="Arial"/>
              <a:buNone/>
              <a:defRPr sz="16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9pPr>
          </a:lstStyle>
          <a:p>
            <a:endParaRPr kern="0">
              <a:solidFill>
                <a:srgbClr val="FFFFFF"/>
              </a:solidFill>
            </a:endParaRPr>
          </a:p>
        </p:txBody>
      </p:sp>
      <p:sp>
        <p:nvSpPr>
          <p:cNvPr id="417" name="Google Shape;417;p73"/>
          <p:cNvSpPr txBox="1">
            <a:spLocks noGrp="1"/>
          </p:cNvSpPr>
          <p:nvPr>
            <p:ph type="sldNum" idx="12"/>
          </p:nvPr>
        </p:nvSpPr>
        <p:spPr>
          <a:xfrm>
            <a:off x="11409045" y="6333135"/>
            <a:ext cx="731600" cy="524800"/>
          </a:xfrm>
          <a:prstGeom prst="rect">
            <a:avLst/>
          </a:prstGeom>
        </p:spPr>
        <p:txBody>
          <a:bodyPr spcFirstLastPara="1" wrap="square" lIns="68575" tIns="34275" rIns="68575" bIns="34275" anchor="t" anchorCtr="0">
            <a:noAutofit/>
          </a:bodyPr>
          <a:lstStyle>
            <a:lvl1pPr lvl="0">
              <a:buNone/>
              <a:defRPr sz="1733">
                <a:solidFill>
                  <a:srgbClr val="3F3F3F"/>
                </a:solidFill>
              </a:defRPr>
            </a:lvl1pPr>
            <a:lvl2pPr lvl="1">
              <a:buNone/>
              <a:defRPr sz="1733">
                <a:solidFill>
                  <a:srgbClr val="3F3F3F"/>
                </a:solidFill>
              </a:defRPr>
            </a:lvl2pPr>
            <a:lvl3pPr lvl="2">
              <a:buNone/>
              <a:defRPr sz="1733">
                <a:solidFill>
                  <a:srgbClr val="3F3F3F"/>
                </a:solidFill>
              </a:defRPr>
            </a:lvl3pPr>
            <a:lvl4pPr lvl="3">
              <a:buNone/>
              <a:defRPr sz="1733">
                <a:solidFill>
                  <a:srgbClr val="3F3F3F"/>
                </a:solidFill>
              </a:defRPr>
            </a:lvl4pPr>
            <a:lvl5pPr lvl="4">
              <a:buNone/>
              <a:defRPr sz="1733">
                <a:solidFill>
                  <a:srgbClr val="3F3F3F"/>
                </a:solidFill>
              </a:defRPr>
            </a:lvl5pPr>
            <a:lvl6pPr lvl="5">
              <a:buNone/>
              <a:defRPr sz="1733">
                <a:solidFill>
                  <a:srgbClr val="3F3F3F"/>
                </a:solidFill>
              </a:defRPr>
            </a:lvl6pPr>
            <a:lvl7pPr lvl="6">
              <a:buNone/>
              <a:defRPr sz="1733">
                <a:solidFill>
                  <a:srgbClr val="3F3F3F"/>
                </a:solidFill>
              </a:defRPr>
            </a:lvl7pPr>
            <a:lvl8pPr lvl="7">
              <a:buNone/>
              <a:defRPr sz="1733">
                <a:solidFill>
                  <a:srgbClr val="3F3F3F"/>
                </a:solidFill>
              </a:defRPr>
            </a:lvl8pPr>
            <a:lvl9pPr lvl="8">
              <a:buNone/>
              <a:defRPr sz="1733">
                <a:solidFill>
                  <a:srgbClr val="3F3F3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0219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18"/>
        <p:cNvGrpSpPr/>
        <p:nvPr/>
      </p:nvGrpSpPr>
      <p:grpSpPr>
        <a:xfrm>
          <a:off x="0" y="0"/>
          <a:ext cx="0" cy="0"/>
          <a:chOff x="0" y="0"/>
          <a:chExt cx="0" cy="0"/>
        </a:xfrm>
      </p:grpSpPr>
      <p:sp>
        <p:nvSpPr>
          <p:cNvPr id="419" name="Google Shape;419;p74"/>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0" name="Google Shape;420;p74"/>
          <p:cNvSpPr txBox="1">
            <a:spLocks noGrp="1"/>
          </p:cNvSpPr>
          <p:nvPr>
            <p:ph type="body" idx="1"/>
          </p:nvPr>
        </p:nvSpPr>
        <p:spPr>
          <a:xfrm>
            <a:off x="555785" y="1773451"/>
            <a:ext cx="9188800" cy="4901200"/>
          </a:xfrm>
          <a:prstGeom prst="rect">
            <a:avLst/>
          </a:prstGeom>
          <a:noFill/>
          <a:ln>
            <a:noFill/>
          </a:ln>
        </p:spPr>
        <p:txBody>
          <a:bodyPr spcFirstLastPara="1" wrap="square" lIns="68575" tIns="34275" rIns="68575" bIns="34275" anchor="t" anchorCtr="0"/>
          <a:lstStyle>
            <a:lvl1pPr marL="609585" lvl="0" indent="-533387" algn="l">
              <a:lnSpc>
                <a:spcPct val="100000"/>
              </a:lnSpc>
              <a:spcBef>
                <a:spcPts val="1067"/>
              </a:spcBef>
              <a:spcAft>
                <a:spcPts val="0"/>
              </a:spcAft>
              <a:buSzPts val="2700"/>
              <a:buChar char="▶"/>
              <a:defRPr/>
            </a:lvl1pPr>
            <a:lvl2pPr marL="1219170" lvl="1" indent="-465655" algn="l">
              <a:lnSpc>
                <a:spcPct val="100000"/>
              </a:lnSpc>
              <a:spcBef>
                <a:spcPts val="1067"/>
              </a:spcBef>
              <a:spcAft>
                <a:spcPts val="0"/>
              </a:spcAft>
              <a:buSzPts val="1900"/>
              <a:buChar char="●"/>
              <a:defRPr/>
            </a:lvl2pPr>
            <a:lvl3pPr marL="1828754" lvl="2" indent="-482588" algn="l">
              <a:lnSpc>
                <a:spcPct val="100000"/>
              </a:lnSpc>
              <a:spcBef>
                <a:spcPts val="1067"/>
              </a:spcBef>
              <a:spcAft>
                <a:spcPts val="0"/>
              </a:spcAft>
              <a:buSzPts val="2100"/>
              <a:buChar char="✓"/>
              <a:defRPr/>
            </a:lvl3pPr>
            <a:lvl4pPr marL="2438339" lvl="3" indent="-457189" algn="l">
              <a:lnSpc>
                <a:spcPct val="100000"/>
              </a:lnSpc>
              <a:spcBef>
                <a:spcPts val="1067"/>
              </a:spcBef>
              <a:spcAft>
                <a:spcPts val="0"/>
              </a:spcAft>
              <a:buSzPts val="1800"/>
              <a:buChar char="▶"/>
              <a:defRPr/>
            </a:lvl4pPr>
            <a:lvl5pPr marL="3047924" lvl="4" indent="-457189" algn="l">
              <a:lnSpc>
                <a:spcPct val="100000"/>
              </a:lnSpc>
              <a:spcBef>
                <a:spcPts val="1067"/>
              </a:spcBef>
              <a:spcAft>
                <a:spcPts val="0"/>
              </a:spcAft>
              <a:buSzPts val="1800"/>
              <a:buFont typeface="Source Sans Pro"/>
              <a:buChar char="●"/>
              <a:defRPr/>
            </a:lvl5pPr>
            <a:lvl6pPr marL="3657509" lvl="5" indent="-364058" algn="l">
              <a:lnSpc>
                <a:spcPct val="100000"/>
              </a:lnSpc>
              <a:spcBef>
                <a:spcPts val="1067"/>
              </a:spcBef>
              <a:spcAft>
                <a:spcPts val="0"/>
              </a:spcAft>
              <a:buSzPts val="700"/>
              <a:buChar char="▶"/>
              <a:defRPr/>
            </a:lvl6pPr>
            <a:lvl7pPr marL="4267093" lvl="6" indent="-364058" algn="l">
              <a:lnSpc>
                <a:spcPct val="100000"/>
              </a:lnSpc>
              <a:spcBef>
                <a:spcPts val="1067"/>
              </a:spcBef>
              <a:spcAft>
                <a:spcPts val="0"/>
              </a:spcAft>
              <a:buSzPts val="700"/>
              <a:buChar char="▶"/>
              <a:defRPr/>
            </a:lvl7pPr>
            <a:lvl8pPr marL="4876678" lvl="7" indent="-364058" algn="l">
              <a:lnSpc>
                <a:spcPct val="100000"/>
              </a:lnSpc>
              <a:spcBef>
                <a:spcPts val="1067"/>
              </a:spcBef>
              <a:spcAft>
                <a:spcPts val="0"/>
              </a:spcAft>
              <a:buSzPts val="700"/>
              <a:buChar char="▶"/>
              <a:defRPr/>
            </a:lvl8pPr>
            <a:lvl9pPr marL="5486263" lvl="8" indent="-364058" algn="l">
              <a:lnSpc>
                <a:spcPct val="100000"/>
              </a:lnSpc>
              <a:spcBef>
                <a:spcPts val="1067"/>
              </a:spcBef>
              <a:spcAft>
                <a:spcPts val="0"/>
              </a:spcAft>
              <a:buSzPts val="700"/>
              <a:buChar char="▶"/>
              <a:defRPr/>
            </a:lvl9pPr>
          </a:lstStyle>
          <a:p>
            <a:endParaRPr/>
          </a:p>
        </p:txBody>
      </p:sp>
      <p:sp>
        <p:nvSpPr>
          <p:cNvPr id="421" name="Google Shape;421;p74"/>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225079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427"/>
        <p:cNvGrpSpPr/>
        <p:nvPr/>
      </p:nvGrpSpPr>
      <p:grpSpPr>
        <a:xfrm>
          <a:off x="0" y="0"/>
          <a:ext cx="0" cy="0"/>
          <a:chOff x="0" y="0"/>
          <a:chExt cx="0" cy="0"/>
        </a:xfrm>
      </p:grpSpPr>
      <p:sp>
        <p:nvSpPr>
          <p:cNvPr id="428" name="Google Shape;428;p76"/>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22384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34"/>
        <p:cNvGrpSpPr/>
        <p:nvPr/>
      </p:nvGrpSpPr>
      <p:grpSpPr>
        <a:xfrm>
          <a:off x="0" y="0"/>
          <a:ext cx="0" cy="0"/>
          <a:chOff x="0" y="0"/>
          <a:chExt cx="0" cy="0"/>
        </a:xfrm>
      </p:grpSpPr>
      <p:sp>
        <p:nvSpPr>
          <p:cNvPr id="435" name="Google Shape;435;p78"/>
          <p:cNvSpPr txBox="1">
            <a:spLocks noGrp="1"/>
          </p:cNvSpPr>
          <p:nvPr>
            <p:ph type="title"/>
          </p:nvPr>
        </p:nvSpPr>
        <p:spPr>
          <a:xfrm>
            <a:off x="555785" y="257025"/>
            <a:ext cx="8596800" cy="1320800"/>
          </a:xfrm>
          <a:prstGeom prst="rect">
            <a:avLst/>
          </a:prstGeom>
          <a:noFill/>
          <a:ln>
            <a:noFill/>
          </a:ln>
        </p:spPr>
        <p:txBody>
          <a:bodyPr spcFirstLastPara="1" wrap="square" lIns="68575" tIns="68575" rIns="68575" bIns="685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36" name="Google Shape;436;p78"/>
          <p:cNvSpPr txBox="1">
            <a:spLocks noGrp="1"/>
          </p:cNvSpPr>
          <p:nvPr>
            <p:ph type="body" idx="1"/>
          </p:nvPr>
        </p:nvSpPr>
        <p:spPr>
          <a:xfrm>
            <a:off x="555785" y="1773451"/>
            <a:ext cx="9188800" cy="4901200"/>
          </a:xfrm>
          <a:prstGeom prst="rect">
            <a:avLst/>
          </a:prstGeom>
          <a:noFill/>
          <a:ln>
            <a:noFill/>
          </a:ln>
        </p:spPr>
        <p:txBody>
          <a:bodyPr spcFirstLastPara="1" wrap="square" lIns="68575" tIns="68575" rIns="68575" bIns="685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37" name="Google Shape;437;p78"/>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fld id="{00000000-1234-1234-1234-123412341234}" type="slidenum">
              <a:rPr lang="en"/>
              <a:pPr/>
              <a:t>‹#›</a:t>
            </a:fld>
            <a:endParaRPr/>
          </a:p>
        </p:txBody>
      </p:sp>
    </p:spTree>
    <p:extLst>
      <p:ext uri="{BB962C8B-B14F-4D97-AF65-F5344CB8AC3E}">
        <p14:creationId xmlns:p14="http://schemas.microsoft.com/office/powerpoint/2010/main" val="2096586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8"/>
        <p:cNvGrpSpPr/>
        <p:nvPr/>
      </p:nvGrpSpPr>
      <p:grpSpPr>
        <a:xfrm>
          <a:off x="0" y="0"/>
          <a:ext cx="0" cy="0"/>
          <a:chOff x="0" y="0"/>
          <a:chExt cx="0" cy="0"/>
        </a:xfrm>
      </p:grpSpPr>
      <p:sp>
        <p:nvSpPr>
          <p:cNvPr id="439" name="Google Shape;439;p79"/>
          <p:cNvSpPr txBox="1">
            <a:spLocks noGrp="1"/>
          </p:cNvSpPr>
          <p:nvPr>
            <p:ph type="title"/>
          </p:nvPr>
        </p:nvSpPr>
        <p:spPr>
          <a:xfrm>
            <a:off x="555785" y="257025"/>
            <a:ext cx="8596800" cy="1320800"/>
          </a:xfrm>
          <a:prstGeom prst="rect">
            <a:avLst/>
          </a:prstGeom>
          <a:noFill/>
          <a:ln>
            <a:noFill/>
          </a:ln>
        </p:spPr>
        <p:txBody>
          <a:bodyPr spcFirstLastPara="1" wrap="square" lIns="68575" tIns="68575" rIns="68575" bIns="685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100"/>
              <a:buNone/>
              <a:defRPr sz="1867" b="0" i="0" u="none" strike="noStrike" cap="none">
                <a:solidFill>
                  <a:schemeClr val="dk2"/>
                </a:solidFill>
              </a:defRPr>
            </a:lvl2pPr>
            <a:lvl3pPr marR="0" lvl="2" algn="l">
              <a:lnSpc>
                <a:spcPct val="100000"/>
              </a:lnSpc>
              <a:spcBef>
                <a:spcPts val="0"/>
              </a:spcBef>
              <a:spcAft>
                <a:spcPts val="0"/>
              </a:spcAft>
              <a:buSzPts val="1100"/>
              <a:buNone/>
              <a:defRPr sz="1867" b="0" i="0" u="none" strike="noStrike" cap="none">
                <a:solidFill>
                  <a:schemeClr val="dk2"/>
                </a:solidFill>
              </a:defRPr>
            </a:lvl3pPr>
            <a:lvl4pPr marR="0" lvl="3" algn="l">
              <a:lnSpc>
                <a:spcPct val="100000"/>
              </a:lnSpc>
              <a:spcBef>
                <a:spcPts val="0"/>
              </a:spcBef>
              <a:spcAft>
                <a:spcPts val="0"/>
              </a:spcAft>
              <a:buSzPts val="1100"/>
              <a:buNone/>
              <a:defRPr sz="1867" b="0" i="0" u="none" strike="noStrike" cap="none">
                <a:solidFill>
                  <a:schemeClr val="dk2"/>
                </a:solidFill>
              </a:defRPr>
            </a:lvl4pPr>
            <a:lvl5pPr marR="0" lvl="4" algn="l">
              <a:lnSpc>
                <a:spcPct val="100000"/>
              </a:lnSpc>
              <a:spcBef>
                <a:spcPts val="0"/>
              </a:spcBef>
              <a:spcAft>
                <a:spcPts val="0"/>
              </a:spcAft>
              <a:buSzPts val="1100"/>
              <a:buNone/>
              <a:defRPr sz="1867" b="0" i="0" u="none" strike="noStrike" cap="none">
                <a:solidFill>
                  <a:schemeClr val="dk2"/>
                </a:solidFill>
              </a:defRPr>
            </a:lvl5pPr>
            <a:lvl6pPr marR="0" lvl="5" algn="l">
              <a:lnSpc>
                <a:spcPct val="100000"/>
              </a:lnSpc>
              <a:spcBef>
                <a:spcPts val="0"/>
              </a:spcBef>
              <a:spcAft>
                <a:spcPts val="0"/>
              </a:spcAft>
              <a:buSzPts val="1100"/>
              <a:buNone/>
              <a:defRPr sz="1867" b="0" i="0" u="none" strike="noStrike" cap="none">
                <a:solidFill>
                  <a:schemeClr val="dk2"/>
                </a:solidFill>
              </a:defRPr>
            </a:lvl6pPr>
            <a:lvl7pPr marR="0" lvl="6" algn="l">
              <a:lnSpc>
                <a:spcPct val="100000"/>
              </a:lnSpc>
              <a:spcBef>
                <a:spcPts val="0"/>
              </a:spcBef>
              <a:spcAft>
                <a:spcPts val="0"/>
              </a:spcAft>
              <a:buSzPts val="1100"/>
              <a:buNone/>
              <a:defRPr sz="1867" b="0" i="0" u="none" strike="noStrike" cap="none">
                <a:solidFill>
                  <a:schemeClr val="dk2"/>
                </a:solidFill>
              </a:defRPr>
            </a:lvl7pPr>
            <a:lvl8pPr marR="0" lvl="7" algn="l">
              <a:lnSpc>
                <a:spcPct val="100000"/>
              </a:lnSpc>
              <a:spcBef>
                <a:spcPts val="0"/>
              </a:spcBef>
              <a:spcAft>
                <a:spcPts val="0"/>
              </a:spcAft>
              <a:buSzPts val="1100"/>
              <a:buNone/>
              <a:defRPr sz="1867" b="0" i="0" u="none" strike="noStrike" cap="none">
                <a:solidFill>
                  <a:schemeClr val="dk2"/>
                </a:solidFill>
              </a:defRPr>
            </a:lvl8pPr>
            <a:lvl9pPr marR="0" lvl="8" algn="l">
              <a:lnSpc>
                <a:spcPct val="100000"/>
              </a:lnSpc>
              <a:spcBef>
                <a:spcPts val="0"/>
              </a:spcBef>
              <a:spcAft>
                <a:spcPts val="0"/>
              </a:spcAft>
              <a:buSzPts val="1100"/>
              <a:buNone/>
              <a:defRPr sz="1867" b="0" i="0" u="none" strike="noStrike" cap="none">
                <a:solidFill>
                  <a:schemeClr val="dk2"/>
                </a:solidFill>
              </a:defRPr>
            </a:lvl9pPr>
          </a:lstStyle>
          <a:p>
            <a:endParaRPr/>
          </a:p>
        </p:txBody>
      </p:sp>
      <p:sp>
        <p:nvSpPr>
          <p:cNvPr id="440" name="Google Shape;440;p79"/>
          <p:cNvSpPr txBox="1">
            <a:spLocks noGrp="1"/>
          </p:cNvSpPr>
          <p:nvPr>
            <p:ph type="body" idx="1"/>
          </p:nvPr>
        </p:nvSpPr>
        <p:spPr>
          <a:xfrm>
            <a:off x="555785" y="1773451"/>
            <a:ext cx="9188800" cy="4901200"/>
          </a:xfrm>
          <a:prstGeom prst="rect">
            <a:avLst/>
          </a:prstGeom>
          <a:noFill/>
          <a:ln>
            <a:noFill/>
          </a:ln>
        </p:spPr>
        <p:txBody>
          <a:bodyPr spcFirstLastPara="1" wrap="square" lIns="68575" tIns="68575" rIns="68575" bIns="685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41" name="Google Shape;441;p79"/>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529002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2"/>
        <p:cNvGrpSpPr/>
        <p:nvPr/>
      </p:nvGrpSpPr>
      <p:grpSpPr>
        <a:xfrm>
          <a:off x="0" y="0"/>
          <a:ext cx="0" cy="0"/>
          <a:chOff x="0" y="0"/>
          <a:chExt cx="0" cy="0"/>
        </a:xfrm>
      </p:grpSpPr>
      <p:sp>
        <p:nvSpPr>
          <p:cNvPr id="443" name="Google Shape;443;p80"/>
          <p:cNvSpPr txBox="1">
            <a:spLocks noGrp="1"/>
          </p:cNvSpPr>
          <p:nvPr>
            <p:ph type="title"/>
          </p:nvPr>
        </p:nvSpPr>
        <p:spPr>
          <a:xfrm>
            <a:off x="677335" y="1622695"/>
            <a:ext cx="8596800" cy="18268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44" name="Google Shape;444;p80"/>
          <p:cNvSpPr txBox="1">
            <a:spLocks noGrp="1"/>
          </p:cNvSpPr>
          <p:nvPr>
            <p:ph type="body" idx="1"/>
          </p:nvPr>
        </p:nvSpPr>
        <p:spPr>
          <a:xfrm>
            <a:off x="677335" y="3722231"/>
            <a:ext cx="8596800" cy="8604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1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445" name="Google Shape;445;p80"/>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55106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50"/>
        <p:cNvGrpSpPr/>
        <p:nvPr/>
      </p:nvGrpSpPr>
      <p:grpSpPr>
        <a:xfrm>
          <a:off x="0" y="0"/>
          <a:ext cx="0" cy="0"/>
          <a:chOff x="0" y="0"/>
          <a:chExt cx="0" cy="0"/>
        </a:xfrm>
      </p:grpSpPr>
      <p:sp>
        <p:nvSpPr>
          <p:cNvPr id="451" name="Google Shape;451;p82"/>
          <p:cNvSpPr txBox="1">
            <a:spLocks noGrp="1"/>
          </p:cNvSpPr>
          <p:nvPr>
            <p:ph type="title"/>
          </p:nvPr>
        </p:nvSpPr>
        <p:spPr>
          <a:xfrm>
            <a:off x="581633" y="311380"/>
            <a:ext cx="8944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52" name="Google Shape;452;p82"/>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453" name="Google Shape;453;p82"/>
          <p:cNvSpPr txBox="1">
            <a:spLocks noGrp="1"/>
          </p:cNvSpPr>
          <p:nvPr>
            <p:ph type="body" idx="1"/>
          </p:nvPr>
        </p:nvSpPr>
        <p:spPr>
          <a:xfrm>
            <a:off x="581633" y="1801625"/>
            <a:ext cx="4298000" cy="46948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54" name="Google Shape;454;p82"/>
          <p:cNvSpPr txBox="1">
            <a:spLocks noGrp="1"/>
          </p:cNvSpPr>
          <p:nvPr>
            <p:ph type="body" idx="2"/>
          </p:nvPr>
        </p:nvSpPr>
        <p:spPr>
          <a:xfrm>
            <a:off x="5228456" y="1801625"/>
            <a:ext cx="4298000" cy="46948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13322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8714-CF41-4454-8592-F813040393A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179020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55"/>
        <p:cNvGrpSpPr/>
        <p:nvPr/>
      </p:nvGrpSpPr>
      <p:grpSpPr>
        <a:xfrm>
          <a:off x="0" y="0"/>
          <a:ext cx="0" cy="0"/>
          <a:chOff x="0" y="0"/>
          <a:chExt cx="0" cy="0"/>
        </a:xfrm>
      </p:grpSpPr>
      <p:sp>
        <p:nvSpPr>
          <p:cNvPr id="456" name="Google Shape;456;p83"/>
          <p:cNvSpPr txBox="1">
            <a:spLocks noGrp="1"/>
          </p:cNvSpPr>
          <p:nvPr>
            <p:ph type="title"/>
          </p:nvPr>
        </p:nvSpPr>
        <p:spPr>
          <a:xfrm>
            <a:off x="581633" y="311380"/>
            <a:ext cx="8944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57" name="Google Shape;457;p83"/>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458" name="Google Shape;458;p83"/>
          <p:cNvSpPr txBox="1">
            <a:spLocks noGrp="1"/>
          </p:cNvSpPr>
          <p:nvPr>
            <p:ph type="body" idx="1"/>
          </p:nvPr>
        </p:nvSpPr>
        <p:spPr>
          <a:xfrm>
            <a:off x="5228456" y="1801625"/>
            <a:ext cx="4298000" cy="46948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59" name="Google Shape;459;p83"/>
          <p:cNvSpPr>
            <a:spLocks noGrp="1"/>
          </p:cNvSpPr>
          <p:nvPr>
            <p:ph type="pic" idx="2"/>
          </p:nvPr>
        </p:nvSpPr>
        <p:spPr>
          <a:xfrm>
            <a:off x="581025" y="1801813"/>
            <a:ext cx="4481200" cy="46940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076412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60"/>
        <p:cNvGrpSpPr/>
        <p:nvPr/>
      </p:nvGrpSpPr>
      <p:grpSpPr>
        <a:xfrm>
          <a:off x="0" y="0"/>
          <a:ext cx="0" cy="0"/>
          <a:chOff x="0" y="0"/>
          <a:chExt cx="0" cy="0"/>
        </a:xfrm>
      </p:grpSpPr>
      <p:sp>
        <p:nvSpPr>
          <p:cNvPr id="461" name="Google Shape;461;p84"/>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62" name="Google Shape;462;p84"/>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463" name="Google Shape;463;p84"/>
          <p:cNvSpPr txBox="1">
            <a:spLocks noGrp="1"/>
          </p:cNvSpPr>
          <p:nvPr>
            <p:ph type="body" idx="1"/>
          </p:nvPr>
        </p:nvSpPr>
        <p:spPr>
          <a:xfrm>
            <a:off x="581633" y="1801625"/>
            <a:ext cx="4298000" cy="46948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64" name="Google Shape;464;p84"/>
          <p:cNvSpPr txBox="1">
            <a:spLocks noGrp="1"/>
          </p:cNvSpPr>
          <p:nvPr>
            <p:ph type="body" idx="2"/>
          </p:nvPr>
        </p:nvSpPr>
        <p:spPr>
          <a:xfrm>
            <a:off x="5228456" y="1801625"/>
            <a:ext cx="4298000" cy="46948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673128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65"/>
        <p:cNvGrpSpPr/>
        <p:nvPr/>
      </p:nvGrpSpPr>
      <p:grpSpPr>
        <a:xfrm>
          <a:off x="0" y="0"/>
          <a:ext cx="0" cy="0"/>
          <a:chOff x="0" y="0"/>
          <a:chExt cx="0" cy="0"/>
        </a:xfrm>
      </p:grpSpPr>
      <p:sp>
        <p:nvSpPr>
          <p:cNvPr id="466" name="Google Shape;466;p85"/>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67" name="Google Shape;467;p85"/>
          <p:cNvSpPr txBox="1">
            <a:spLocks noGrp="1"/>
          </p:cNvSpPr>
          <p:nvPr>
            <p:ph type="body" idx="1"/>
          </p:nvPr>
        </p:nvSpPr>
        <p:spPr>
          <a:xfrm>
            <a:off x="581633" y="1872852"/>
            <a:ext cx="4298000" cy="576400"/>
          </a:xfrm>
          <a:prstGeom prst="rect">
            <a:avLst/>
          </a:prstGeom>
          <a:noFill/>
          <a:ln>
            <a:noFill/>
          </a:ln>
        </p:spPr>
        <p:txBody>
          <a:bodyPr spcFirstLastPara="1" wrap="square" lIns="68575" tIns="34275" rIns="68575" bIns="34275" anchor="b" anchorCtr="0"/>
          <a:lstStyle>
            <a:lvl1pPr marL="609585" marR="0" lvl="0"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468" name="Google Shape;468;p85"/>
          <p:cNvSpPr txBox="1">
            <a:spLocks noGrp="1"/>
          </p:cNvSpPr>
          <p:nvPr>
            <p:ph type="body" idx="2"/>
          </p:nvPr>
        </p:nvSpPr>
        <p:spPr>
          <a:xfrm>
            <a:off x="5228455" y="1872852"/>
            <a:ext cx="4298000" cy="576400"/>
          </a:xfrm>
          <a:prstGeom prst="rect">
            <a:avLst/>
          </a:prstGeom>
          <a:noFill/>
          <a:ln>
            <a:noFill/>
          </a:ln>
        </p:spPr>
        <p:txBody>
          <a:bodyPr spcFirstLastPara="1" wrap="square" lIns="68575" tIns="34275" rIns="68575" bIns="34275" anchor="b" anchorCtr="0"/>
          <a:lstStyle>
            <a:lvl1pPr marL="609585" marR="0" lvl="0"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469" name="Google Shape;469;p85"/>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470" name="Google Shape;470;p85"/>
          <p:cNvSpPr txBox="1">
            <a:spLocks noGrp="1"/>
          </p:cNvSpPr>
          <p:nvPr>
            <p:ph type="body" idx="3"/>
          </p:nvPr>
        </p:nvSpPr>
        <p:spPr>
          <a:xfrm>
            <a:off x="581633" y="2689785"/>
            <a:ext cx="4298000" cy="3806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71" name="Google Shape;471;p85"/>
          <p:cNvSpPr txBox="1">
            <a:spLocks noGrp="1"/>
          </p:cNvSpPr>
          <p:nvPr>
            <p:ph type="body" idx="4"/>
          </p:nvPr>
        </p:nvSpPr>
        <p:spPr>
          <a:xfrm>
            <a:off x="5228456" y="2689787"/>
            <a:ext cx="4298000" cy="3806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549415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2"/>
        <p:cNvGrpSpPr/>
        <p:nvPr/>
      </p:nvGrpSpPr>
      <p:grpSpPr>
        <a:xfrm>
          <a:off x="0" y="0"/>
          <a:ext cx="0" cy="0"/>
          <a:chOff x="0" y="0"/>
          <a:chExt cx="0" cy="0"/>
        </a:xfrm>
      </p:grpSpPr>
      <p:sp>
        <p:nvSpPr>
          <p:cNvPr id="473" name="Google Shape;473;p86"/>
          <p:cNvSpPr txBox="1">
            <a:spLocks noGrp="1"/>
          </p:cNvSpPr>
          <p:nvPr>
            <p:ph type="title"/>
          </p:nvPr>
        </p:nvSpPr>
        <p:spPr>
          <a:xfrm>
            <a:off x="677333" y="609600"/>
            <a:ext cx="85968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74" name="Google Shape;474;p86"/>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640932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75"/>
        <p:cNvGrpSpPr/>
        <p:nvPr/>
      </p:nvGrpSpPr>
      <p:grpSpPr>
        <a:xfrm>
          <a:off x="0" y="0"/>
          <a:ext cx="0" cy="0"/>
          <a:chOff x="0" y="0"/>
          <a:chExt cx="0" cy="0"/>
        </a:xfrm>
      </p:grpSpPr>
      <p:sp>
        <p:nvSpPr>
          <p:cNvPr id="476" name="Google Shape;476;p87"/>
          <p:cNvSpPr txBox="1">
            <a:spLocks noGrp="1"/>
          </p:cNvSpPr>
          <p:nvPr>
            <p:ph type="body" idx="1"/>
          </p:nvPr>
        </p:nvSpPr>
        <p:spPr>
          <a:xfrm>
            <a:off x="3507475" y="514924"/>
            <a:ext cx="5766400" cy="6022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77" name="Google Shape;477;p87"/>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478" name="Google Shape;478;p87"/>
          <p:cNvSpPr>
            <a:spLocks noGrp="1"/>
          </p:cNvSpPr>
          <p:nvPr>
            <p:ph type="pic" idx="2"/>
          </p:nvPr>
        </p:nvSpPr>
        <p:spPr>
          <a:xfrm>
            <a:off x="573088" y="2629957"/>
            <a:ext cx="2525600" cy="17924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79" name="Google Shape;479;p87"/>
          <p:cNvSpPr>
            <a:spLocks noGrp="1"/>
          </p:cNvSpPr>
          <p:nvPr>
            <p:ph type="pic" idx="3"/>
          </p:nvPr>
        </p:nvSpPr>
        <p:spPr>
          <a:xfrm>
            <a:off x="573088" y="514924"/>
            <a:ext cx="2525600" cy="17924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80" name="Google Shape;480;p87"/>
          <p:cNvSpPr>
            <a:spLocks noGrp="1"/>
          </p:cNvSpPr>
          <p:nvPr>
            <p:ph type="pic" idx="4"/>
          </p:nvPr>
        </p:nvSpPr>
        <p:spPr>
          <a:xfrm>
            <a:off x="573088" y="4744989"/>
            <a:ext cx="2525600" cy="17924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838718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481"/>
        <p:cNvGrpSpPr/>
        <p:nvPr/>
      </p:nvGrpSpPr>
      <p:grpSpPr>
        <a:xfrm>
          <a:off x="0" y="0"/>
          <a:ext cx="0" cy="0"/>
          <a:chOff x="0" y="0"/>
          <a:chExt cx="0" cy="0"/>
        </a:xfrm>
      </p:grpSpPr>
      <p:sp>
        <p:nvSpPr>
          <p:cNvPr id="482" name="Google Shape;482;p88"/>
          <p:cNvSpPr txBox="1">
            <a:spLocks noGrp="1"/>
          </p:cNvSpPr>
          <p:nvPr>
            <p:ph type="title"/>
          </p:nvPr>
        </p:nvSpPr>
        <p:spPr>
          <a:xfrm>
            <a:off x="931333" y="609600"/>
            <a:ext cx="8094000" cy="30224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83" name="Google Shape;483;p88"/>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484" name="Google Shape;484;p88"/>
          <p:cNvSpPr txBox="1"/>
          <p:nvPr/>
        </p:nvSpPr>
        <p:spPr>
          <a:xfrm>
            <a:off x="541871" y="790377"/>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
        <p:nvSpPr>
          <p:cNvPr id="485" name="Google Shape;485;p88"/>
          <p:cNvSpPr txBox="1"/>
          <p:nvPr/>
        </p:nvSpPr>
        <p:spPr>
          <a:xfrm>
            <a:off x="8893011" y="2886556"/>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Tree>
    <p:extLst>
      <p:ext uri="{BB962C8B-B14F-4D97-AF65-F5344CB8AC3E}">
        <p14:creationId xmlns:p14="http://schemas.microsoft.com/office/powerpoint/2010/main" val="223943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486"/>
        <p:cNvGrpSpPr/>
        <p:nvPr/>
      </p:nvGrpSpPr>
      <p:grpSpPr>
        <a:xfrm>
          <a:off x="0" y="0"/>
          <a:ext cx="0" cy="0"/>
          <a:chOff x="0" y="0"/>
          <a:chExt cx="0" cy="0"/>
        </a:xfrm>
      </p:grpSpPr>
      <p:sp>
        <p:nvSpPr>
          <p:cNvPr id="487" name="Google Shape;487;p89"/>
          <p:cNvSpPr txBox="1">
            <a:spLocks noGrp="1"/>
          </p:cNvSpPr>
          <p:nvPr>
            <p:ph type="title"/>
          </p:nvPr>
        </p:nvSpPr>
        <p:spPr>
          <a:xfrm>
            <a:off x="677335" y="609600"/>
            <a:ext cx="8348000" cy="30224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88" name="Google Shape;488;p89"/>
          <p:cNvSpPr txBox="1">
            <a:spLocks noGrp="1"/>
          </p:cNvSpPr>
          <p:nvPr>
            <p:ph type="body" idx="1"/>
          </p:nvPr>
        </p:nvSpPr>
        <p:spPr>
          <a:xfrm>
            <a:off x="601141" y="3903133"/>
            <a:ext cx="8596800" cy="514000"/>
          </a:xfrm>
          <a:prstGeom prst="rect">
            <a:avLst/>
          </a:prstGeom>
          <a:noFill/>
          <a:ln>
            <a:noFill/>
          </a:ln>
        </p:spPr>
        <p:txBody>
          <a:bodyPr spcFirstLastPara="1" wrap="square" lIns="68575" tIns="34275" rIns="68575" bIns="34275" anchor="b" anchorCtr="0"/>
          <a:lstStyle>
            <a:lvl1pPr marL="609585" marR="0" lvl="0" indent="-304792" algn="r">
              <a:lnSpc>
                <a:spcPct val="100000"/>
              </a:lnSpc>
              <a:spcBef>
                <a:spcPts val="1067"/>
              </a:spcBef>
              <a:spcAft>
                <a:spcPts val="0"/>
              </a:spcAft>
              <a:buClr>
                <a:srgbClr val="D2BD24"/>
              </a:buClr>
              <a:buSzPts val="24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9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89" name="Google Shape;489;p89"/>
          <p:cNvSpPr txBox="1">
            <a:spLocks noGrp="1"/>
          </p:cNvSpPr>
          <p:nvPr>
            <p:ph type="body" idx="2"/>
          </p:nvPr>
        </p:nvSpPr>
        <p:spPr>
          <a:xfrm>
            <a:off x="677335" y="4527448"/>
            <a:ext cx="8520400" cy="1514000"/>
          </a:xfrm>
          <a:prstGeom prst="rect">
            <a:avLst/>
          </a:prstGeom>
          <a:noFill/>
          <a:ln>
            <a:noFill/>
          </a:ln>
        </p:spPr>
        <p:txBody>
          <a:bodyPr spcFirstLastPara="1" wrap="square" lIns="68575" tIns="34275" rIns="68575" bIns="34275" anchor="t" anchorCtr="0"/>
          <a:lstStyle>
            <a:lvl1pPr marL="609585" marR="0" lvl="0" indent="-304792" algn="r">
              <a:lnSpc>
                <a:spcPct val="100000"/>
              </a:lnSpc>
              <a:spcBef>
                <a:spcPts val="1067"/>
              </a:spcBef>
              <a:spcAft>
                <a:spcPts val="0"/>
              </a:spcAft>
              <a:buClr>
                <a:srgbClr val="D2BD24"/>
              </a:buClr>
              <a:buSzPts val="1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490" name="Google Shape;490;p89"/>
          <p:cNvSpPr txBox="1"/>
          <p:nvPr/>
        </p:nvSpPr>
        <p:spPr>
          <a:xfrm>
            <a:off x="541871" y="790377"/>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
        <p:nvSpPr>
          <p:cNvPr id="491" name="Google Shape;491;p89"/>
          <p:cNvSpPr txBox="1"/>
          <p:nvPr/>
        </p:nvSpPr>
        <p:spPr>
          <a:xfrm>
            <a:off x="8893011" y="2886556"/>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
        <p:nvSpPr>
          <p:cNvPr id="492" name="Google Shape;492;p89"/>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850757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493"/>
        <p:cNvGrpSpPr/>
        <p:nvPr/>
      </p:nvGrpSpPr>
      <p:grpSpPr>
        <a:xfrm>
          <a:off x="0" y="0"/>
          <a:ext cx="0" cy="0"/>
          <a:chOff x="0" y="0"/>
          <a:chExt cx="0" cy="0"/>
        </a:xfrm>
      </p:grpSpPr>
      <p:sp>
        <p:nvSpPr>
          <p:cNvPr id="494" name="Google Shape;494;p90"/>
          <p:cNvSpPr txBox="1">
            <a:spLocks noGrp="1"/>
          </p:cNvSpPr>
          <p:nvPr>
            <p:ph type="title"/>
          </p:nvPr>
        </p:nvSpPr>
        <p:spPr>
          <a:xfrm>
            <a:off x="677335" y="1931988"/>
            <a:ext cx="8596800" cy="25956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95" name="Google Shape;495;p90"/>
          <p:cNvSpPr txBox="1">
            <a:spLocks noGrp="1"/>
          </p:cNvSpPr>
          <p:nvPr>
            <p:ph type="body" idx="1"/>
          </p:nvPr>
        </p:nvSpPr>
        <p:spPr>
          <a:xfrm>
            <a:off x="677335" y="4527448"/>
            <a:ext cx="8596800" cy="15140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496" name="Google Shape;496;p90"/>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277853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97"/>
        <p:cNvGrpSpPr/>
        <p:nvPr/>
      </p:nvGrpSpPr>
      <p:grpSpPr>
        <a:xfrm>
          <a:off x="0" y="0"/>
          <a:ext cx="0" cy="0"/>
          <a:chOff x="0" y="0"/>
          <a:chExt cx="0" cy="0"/>
        </a:xfrm>
      </p:grpSpPr>
      <p:sp>
        <p:nvSpPr>
          <p:cNvPr id="498" name="Google Shape;498;p91"/>
          <p:cNvSpPr txBox="1">
            <a:spLocks noGrp="1"/>
          </p:cNvSpPr>
          <p:nvPr>
            <p:ph type="title"/>
          </p:nvPr>
        </p:nvSpPr>
        <p:spPr>
          <a:xfrm rot="5400000">
            <a:off x="5994216" y="2582999"/>
            <a:ext cx="5251600" cy="13048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499" name="Google Shape;499;p91"/>
          <p:cNvSpPr txBox="1">
            <a:spLocks noGrp="1"/>
          </p:cNvSpPr>
          <p:nvPr>
            <p:ph type="body" idx="1"/>
          </p:nvPr>
        </p:nvSpPr>
        <p:spPr>
          <a:xfrm rot="5400000">
            <a:off x="1581485" y="-294800"/>
            <a:ext cx="5251600" cy="7060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500" name="Google Shape;500;p91"/>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325444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501"/>
        <p:cNvGrpSpPr/>
        <p:nvPr/>
      </p:nvGrpSpPr>
      <p:grpSpPr>
        <a:xfrm>
          <a:off x="0" y="0"/>
          <a:ext cx="0" cy="0"/>
          <a:chOff x="0" y="0"/>
          <a:chExt cx="0" cy="0"/>
        </a:xfrm>
      </p:grpSpPr>
      <p:pic>
        <p:nvPicPr>
          <p:cNvPr id="502" name="Google Shape;502;p92"/>
          <p:cNvPicPr preferRelativeResize="0"/>
          <p:nvPr/>
        </p:nvPicPr>
        <p:blipFill rotWithShape="1">
          <a:blip r:embed="rId2">
            <a:alphaModFix/>
          </a:blip>
          <a:srcRect/>
          <a:stretch/>
        </p:blipFill>
        <p:spPr>
          <a:xfrm>
            <a:off x="1844343" y="-550863"/>
            <a:ext cx="7232655" cy="7958141"/>
          </a:xfrm>
          <a:prstGeom prst="rect">
            <a:avLst/>
          </a:prstGeom>
          <a:noFill/>
          <a:ln>
            <a:noFill/>
          </a:ln>
        </p:spPr>
      </p:pic>
      <p:sp>
        <p:nvSpPr>
          <p:cNvPr id="503" name="Google Shape;503;p92"/>
          <p:cNvSpPr txBox="1">
            <a:spLocks noGrp="1"/>
          </p:cNvSpPr>
          <p:nvPr>
            <p:ph type="sldNum" idx="12"/>
          </p:nvPr>
        </p:nvSpPr>
        <p:spPr>
          <a:xfrm>
            <a:off x="11409045" y="6333135"/>
            <a:ext cx="731600" cy="524800"/>
          </a:xfrm>
          <a:prstGeom prst="rect">
            <a:avLst/>
          </a:prstGeom>
        </p:spPr>
        <p:txBody>
          <a:bodyPr spcFirstLastPara="1" wrap="square" lIns="68575" tIns="34275" rIns="68575" bIns="34275" anchor="t" anchorCtr="0">
            <a:noAutofit/>
          </a:bodyPr>
          <a:lstStyle>
            <a:lvl1pPr lvl="0">
              <a:buNone/>
              <a:defRPr sz="1733">
                <a:solidFill>
                  <a:srgbClr val="3F3F3F"/>
                </a:solidFill>
              </a:defRPr>
            </a:lvl1pPr>
            <a:lvl2pPr lvl="1">
              <a:buNone/>
              <a:defRPr sz="1733">
                <a:solidFill>
                  <a:srgbClr val="3F3F3F"/>
                </a:solidFill>
              </a:defRPr>
            </a:lvl2pPr>
            <a:lvl3pPr lvl="2">
              <a:buNone/>
              <a:defRPr sz="1733">
                <a:solidFill>
                  <a:srgbClr val="3F3F3F"/>
                </a:solidFill>
              </a:defRPr>
            </a:lvl3pPr>
            <a:lvl4pPr lvl="3">
              <a:buNone/>
              <a:defRPr sz="1733">
                <a:solidFill>
                  <a:srgbClr val="3F3F3F"/>
                </a:solidFill>
              </a:defRPr>
            </a:lvl4pPr>
            <a:lvl5pPr lvl="4">
              <a:buNone/>
              <a:defRPr sz="1733">
                <a:solidFill>
                  <a:srgbClr val="3F3F3F"/>
                </a:solidFill>
              </a:defRPr>
            </a:lvl5pPr>
            <a:lvl6pPr lvl="5">
              <a:buNone/>
              <a:defRPr sz="1733">
                <a:solidFill>
                  <a:srgbClr val="3F3F3F"/>
                </a:solidFill>
              </a:defRPr>
            </a:lvl6pPr>
            <a:lvl7pPr lvl="6">
              <a:buNone/>
              <a:defRPr sz="1733">
                <a:solidFill>
                  <a:srgbClr val="3F3F3F"/>
                </a:solidFill>
              </a:defRPr>
            </a:lvl7pPr>
            <a:lvl8pPr lvl="7">
              <a:buNone/>
              <a:defRPr sz="1733">
                <a:solidFill>
                  <a:srgbClr val="3F3F3F"/>
                </a:solidFill>
              </a:defRPr>
            </a:lvl8pPr>
            <a:lvl9pPr lvl="8">
              <a:buNone/>
              <a:defRPr sz="1733">
                <a:solidFill>
                  <a:srgbClr val="3F3F3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360577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18714-CF41-4454-8592-F813040393A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112941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5FC1C09-59D7-4EE9-8207-0C04D2A1A607}" type="datetimeFigureOut">
              <a:rPr lang="en-US">
                <a:solidFill>
                  <a:srgbClr val="000000"/>
                </a:solidFill>
              </a:rPr>
              <a:pPr/>
              <a:t>5/30/2019</a:t>
            </a:fld>
            <a:endParaRPr lang="en-US">
              <a:solidFill>
                <a:srgbClr val="000000"/>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4E9CD492-06BD-4757-A6CF-37D724E78E2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5197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
          <p:cNvSpPr txBox="1">
            <a:spLocks noGrp="1"/>
          </p:cNvSpPr>
          <p:nvPr>
            <p:ph type="body" idx="1"/>
          </p:nvPr>
        </p:nvSpPr>
        <p:spPr>
          <a:xfrm>
            <a:off x="555785" y="1773451"/>
            <a:ext cx="9188800" cy="4901200"/>
          </a:xfrm>
          <a:prstGeom prst="rect">
            <a:avLst/>
          </a:prstGeom>
          <a:noFill/>
          <a:ln>
            <a:noFill/>
          </a:ln>
        </p:spPr>
        <p:txBody>
          <a:bodyPr spcFirstLastPara="1" wrap="square" lIns="68575" tIns="34275" rIns="68575" bIns="34275" anchor="t" anchorCtr="0"/>
          <a:lstStyle>
            <a:lvl1pPr marL="609585" lvl="0" indent="-533387" algn="l">
              <a:lnSpc>
                <a:spcPct val="100000"/>
              </a:lnSpc>
              <a:spcBef>
                <a:spcPts val="1067"/>
              </a:spcBef>
              <a:spcAft>
                <a:spcPts val="0"/>
              </a:spcAft>
              <a:buSzPts val="2700"/>
              <a:buChar char="▶"/>
              <a:defRPr/>
            </a:lvl1pPr>
            <a:lvl2pPr marL="1219170" lvl="1" indent="-465655" algn="l">
              <a:lnSpc>
                <a:spcPct val="100000"/>
              </a:lnSpc>
              <a:spcBef>
                <a:spcPts val="1067"/>
              </a:spcBef>
              <a:spcAft>
                <a:spcPts val="0"/>
              </a:spcAft>
              <a:buSzPts val="1900"/>
              <a:buChar char="●"/>
              <a:defRPr/>
            </a:lvl2pPr>
            <a:lvl3pPr marL="1828754" lvl="2" indent="-482588" algn="l">
              <a:lnSpc>
                <a:spcPct val="100000"/>
              </a:lnSpc>
              <a:spcBef>
                <a:spcPts val="1067"/>
              </a:spcBef>
              <a:spcAft>
                <a:spcPts val="0"/>
              </a:spcAft>
              <a:buSzPts val="2100"/>
              <a:buChar char="✓"/>
              <a:defRPr/>
            </a:lvl3pPr>
            <a:lvl4pPr marL="2438339" lvl="3" indent="-457189" algn="l">
              <a:lnSpc>
                <a:spcPct val="100000"/>
              </a:lnSpc>
              <a:spcBef>
                <a:spcPts val="1067"/>
              </a:spcBef>
              <a:spcAft>
                <a:spcPts val="0"/>
              </a:spcAft>
              <a:buSzPts val="1800"/>
              <a:buChar char="▶"/>
              <a:defRPr/>
            </a:lvl4pPr>
            <a:lvl5pPr marL="3047924" lvl="4" indent="-457189" algn="l">
              <a:lnSpc>
                <a:spcPct val="100000"/>
              </a:lnSpc>
              <a:spcBef>
                <a:spcPts val="1067"/>
              </a:spcBef>
              <a:spcAft>
                <a:spcPts val="0"/>
              </a:spcAft>
              <a:buSzPts val="1800"/>
              <a:buFont typeface="Source Sans Pro"/>
              <a:buChar char="●"/>
              <a:defRPr/>
            </a:lvl5pPr>
            <a:lvl6pPr marL="3657509" lvl="5" indent="-364058" algn="l">
              <a:lnSpc>
                <a:spcPct val="100000"/>
              </a:lnSpc>
              <a:spcBef>
                <a:spcPts val="1067"/>
              </a:spcBef>
              <a:spcAft>
                <a:spcPts val="0"/>
              </a:spcAft>
              <a:buSzPts val="700"/>
              <a:buChar char="▶"/>
              <a:defRPr/>
            </a:lvl6pPr>
            <a:lvl7pPr marL="4267093" lvl="6" indent="-364058" algn="l">
              <a:lnSpc>
                <a:spcPct val="100000"/>
              </a:lnSpc>
              <a:spcBef>
                <a:spcPts val="1067"/>
              </a:spcBef>
              <a:spcAft>
                <a:spcPts val="0"/>
              </a:spcAft>
              <a:buSzPts val="700"/>
              <a:buChar char="▶"/>
              <a:defRPr/>
            </a:lvl7pPr>
            <a:lvl8pPr marL="4876678" lvl="7" indent="-364058" algn="l">
              <a:lnSpc>
                <a:spcPct val="100000"/>
              </a:lnSpc>
              <a:spcBef>
                <a:spcPts val="1067"/>
              </a:spcBef>
              <a:spcAft>
                <a:spcPts val="0"/>
              </a:spcAft>
              <a:buSzPts val="700"/>
              <a:buChar char="▶"/>
              <a:defRPr/>
            </a:lvl8pPr>
            <a:lvl9pPr marL="5486263" lvl="8" indent="-364058" algn="l">
              <a:lnSpc>
                <a:spcPct val="100000"/>
              </a:lnSpc>
              <a:spcBef>
                <a:spcPts val="1067"/>
              </a:spcBef>
              <a:spcAft>
                <a:spcPts val="0"/>
              </a:spcAft>
              <a:buSzPts val="700"/>
              <a:buChar char="▶"/>
              <a:defRPr/>
            </a:lvl9pPr>
          </a:lstStyle>
          <a:p>
            <a:endParaRPr/>
          </a:p>
        </p:txBody>
      </p:sp>
      <p:sp>
        <p:nvSpPr>
          <p:cNvPr id="42" name="Google Shape;42;p3"/>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464358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6"/>
          <p:cNvSpPr txBox="1">
            <a:spLocks noGrp="1"/>
          </p:cNvSpPr>
          <p:nvPr>
            <p:ph type="body" idx="1"/>
          </p:nvPr>
        </p:nvSpPr>
        <p:spPr>
          <a:xfrm>
            <a:off x="555785" y="1773451"/>
            <a:ext cx="9188800" cy="4901200"/>
          </a:xfrm>
          <a:prstGeom prst="rect">
            <a:avLst/>
          </a:prstGeom>
          <a:noFill/>
          <a:ln>
            <a:noFill/>
          </a:ln>
        </p:spPr>
        <p:txBody>
          <a:bodyPr spcFirstLastPara="1" wrap="square" lIns="68575" tIns="34275" rIns="68575" bIns="34275" anchor="t" anchorCtr="0"/>
          <a:lstStyle>
            <a:lvl1pPr marL="609585" lvl="0" indent="-533387" algn="l">
              <a:lnSpc>
                <a:spcPct val="100000"/>
              </a:lnSpc>
              <a:spcBef>
                <a:spcPts val="1067"/>
              </a:spcBef>
              <a:spcAft>
                <a:spcPts val="0"/>
              </a:spcAft>
              <a:buSzPts val="2700"/>
              <a:buChar char="▶"/>
              <a:defRPr/>
            </a:lvl1pPr>
            <a:lvl2pPr marL="1219170" lvl="1" indent="-465655" algn="l">
              <a:lnSpc>
                <a:spcPct val="100000"/>
              </a:lnSpc>
              <a:spcBef>
                <a:spcPts val="1067"/>
              </a:spcBef>
              <a:spcAft>
                <a:spcPts val="0"/>
              </a:spcAft>
              <a:buSzPts val="1900"/>
              <a:buChar char="●"/>
              <a:defRPr/>
            </a:lvl2pPr>
            <a:lvl3pPr marL="1828754" lvl="2" indent="-482588" algn="l">
              <a:lnSpc>
                <a:spcPct val="100000"/>
              </a:lnSpc>
              <a:spcBef>
                <a:spcPts val="1067"/>
              </a:spcBef>
              <a:spcAft>
                <a:spcPts val="0"/>
              </a:spcAft>
              <a:buSzPts val="2100"/>
              <a:buChar char="✓"/>
              <a:defRPr/>
            </a:lvl3pPr>
            <a:lvl4pPr marL="2438339" lvl="3" indent="-457189" algn="l">
              <a:lnSpc>
                <a:spcPct val="100000"/>
              </a:lnSpc>
              <a:spcBef>
                <a:spcPts val="1067"/>
              </a:spcBef>
              <a:spcAft>
                <a:spcPts val="0"/>
              </a:spcAft>
              <a:buSzPts val="1800"/>
              <a:buChar char="▶"/>
              <a:defRPr/>
            </a:lvl4pPr>
            <a:lvl5pPr marL="3047924" lvl="4" indent="-457189" algn="l">
              <a:lnSpc>
                <a:spcPct val="100000"/>
              </a:lnSpc>
              <a:spcBef>
                <a:spcPts val="1067"/>
              </a:spcBef>
              <a:spcAft>
                <a:spcPts val="0"/>
              </a:spcAft>
              <a:buSzPts val="1800"/>
              <a:buFont typeface="Source Sans Pro"/>
              <a:buChar char="●"/>
              <a:defRPr/>
            </a:lvl5pPr>
            <a:lvl6pPr marL="3657509" lvl="5" indent="-364058" algn="l">
              <a:lnSpc>
                <a:spcPct val="100000"/>
              </a:lnSpc>
              <a:spcBef>
                <a:spcPts val="1067"/>
              </a:spcBef>
              <a:spcAft>
                <a:spcPts val="0"/>
              </a:spcAft>
              <a:buSzPts val="700"/>
              <a:buChar char="▶"/>
              <a:defRPr/>
            </a:lvl6pPr>
            <a:lvl7pPr marL="4267093" lvl="6" indent="-364058" algn="l">
              <a:lnSpc>
                <a:spcPct val="100000"/>
              </a:lnSpc>
              <a:spcBef>
                <a:spcPts val="1067"/>
              </a:spcBef>
              <a:spcAft>
                <a:spcPts val="0"/>
              </a:spcAft>
              <a:buSzPts val="700"/>
              <a:buChar char="▶"/>
              <a:defRPr/>
            </a:lvl7pPr>
            <a:lvl8pPr marL="4876678" lvl="7" indent="-364058" algn="l">
              <a:lnSpc>
                <a:spcPct val="100000"/>
              </a:lnSpc>
              <a:spcBef>
                <a:spcPts val="1067"/>
              </a:spcBef>
              <a:spcAft>
                <a:spcPts val="0"/>
              </a:spcAft>
              <a:buSzPts val="700"/>
              <a:buChar char="▶"/>
              <a:defRPr/>
            </a:lvl8pPr>
            <a:lvl9pPr marL="5486263" lvl="8" indent="-364058" algn="l">
              <a:lnSpc>
                <a:spcPct val="100000"/>
              </a:lnSpc>
              <a:spcBef>
                <a:spcPts val="1067"/>
              </a:spcBef>
              <a:spcAft>
                <a:spcPts val="0"/>
              </a:spcAft>
              <a:buSzPts val="700"/>
              <a:buChar char="▶"/>
              <a:defRPr/>
            </a:lvl9pPr>
          </a:lstStyle>
          <a:p>
            <a:endParaRPr/>
          </a:p>
        </p:txBody>
      </p:sp>
      <p:sp>
        <p:nvSpPr>
          <p:cNvPr id="53" name="Google Shape;53;p6"/>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54" name="Google Shape;54;p6"/>
          <p:cNvSpPr txBox="1">
            <a:spLocks noGrp="1"/>
          </p:cNvSpPr>
          <p:nvPr>
            <p:ph type="ftr" idx="11"/>
          </p:nvPr>
        </p:nvSpPr>
        <p:spPr>
          <a:xfrm>
            <a:off x="489456" y="6461464"/>
            <a:ext cx="41148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kern="0"/>
          </a:p>
        </p:txBody>
      </p:sp>
    </p:spTree>
    <p:extLst>
      <p:ext uri="{BB962C8B-B14F-4D97-AF65-F5344CB8AC3E}">
        <p14:creationId xmlns:p14="http://schemas.microsoft.com/office/powerpoint/2010/main" val="4277381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555785" y="257025"/>
            <a:ext cx="8596800" cy="1320800"/>
          </a:xfrm>
          <a:prstGeom prst="rect">
            <a:avLst/>
          </a:prstGeom>
          <a:noFill/>
          <a:ln>
            <a:noFill/>
          </a:ln>
        </p:spPr>
        <p:txBody>
          <a:bodyPr spcFirstLastPara="1" wrap="square" lIns="68575" tIns="68575" rIns="68575" bIns="685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57" name="Google Shape;57;p7"/>
          <p:cNvSpPr txBox="1">
            <a:spLocks noGrp="1"/>
          </p:cNvSpPr>
          <p:nvPr>
            <p:ph type="body" idx="1"/>
          </p:nvPr>
        </p:nvSpPr>
        <p:spPr>
          <a:xfrm>
            <a:off x="555785" y="1773451"/>
            <a:ext cx="9188800" cy="4901200"/>
          </a:xfrm>
          <a:prstGeom prst="rect">
            <a:avLst/>
          </a:prstGeom>
          <a:noFill/>
          <a:ln>
            <a:noFill/>
          </a:ln>
        </p:spPr>
        <p:txBody>
          <a:bodyPr spcFirstLastPara="1" wrap="square" lIns="68575" tIns="68575" rIns="68575" bIns="685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58" name="Google Shape;58;p7"/>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fld id="{00000000-1234-1234-1234-123412341234}" type="slidenum">
              <a:rPr lang="en"/>
              <a:pPr/>
              <a:t>‹#›</a:t>
            </a:fld>
            <a:endParaRPr/>
          </a:p>
        </p:txBody>
      </p:sp>
    </p:spTree>
    <p:extLst>
      <p:ext uri="{BB962C8B-B14F-4D97-AF65-F5344CB8AC3E}">
        <p14:creationId xmlns:p14="http://schemas.microsoft.com/office/powerpoint/2010/main" val="3823591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555785" y="257025"/>
            <a:ext cx="8596800" cy="1320800"/>
          </a:xfrm>
          <a:prstGeom prst="rect">
            <a:avLst/>
          </a:prstGeom>
          <a:noFill/>
          <a:ln>
            <a:noFill/>
          </a:ln>
        </p:spPr>
        <p:txBody>
          <a:bodyPr spcFirstLastPara="1" wrap="square" lIns="68575" tIns="68575" rIns="68575" bIns="685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100"/>
              <a:buNone/>
              <a:defRPr sz="1867" b="0" i="0" u="none" strike="noStrike" cap="none">
                <a:solidFill>
                  <a:schemeClr val="dk2"/>
                </a:solidFill>
              </a:defRPr>
            </a:lvl2pPr>
            <a:lvl3pPr marR="0" lvl="2" algn="l">
              <a:lnSpc>
                <a:spcPct val="100000"/>
              </a:lnSpc>
              <a:spcBef>
                <a:spcPts val="0"/>
              </a:spcBef>
              <a:spcAft>
                <a:spcPts val="0"/>
              </a:spcAft>
              <a:buSzPts val="1100"/>
              <a:buNone/>
              <a:defRPr sz="1867" b="0" i="0" u="none" strike="noStrike" cap="none">
                <a:solidFill>
                  <a:schemeClr val="dk2"/>
                </a:solidFill>
              </a:defRPr>
            </a:lvl3pPr>
            <a:lvl4pPr marR="0" lvl="3" algn="l">
              <a:lnSpc>
                <a:spcPct val="100000"/>
              </a:lnSpc>
              <a:spcBef>
                <a:spcPts val="0"/>
              </a:spcBef>
              <a:spcAft>
                <a:spcPts val="0"/>
              </a:spcAft>
              <a:buSzPts val="1100"/>
              <a:buNone/>
              <a:defRPr sz="1867" b="0" i="0" u="none" strike="noStrike" cap="none">
                <a:solidFill>
                  <a:schemeClr val="dk2"/>
                </a:solidFill>
              </a:defRPr>
            </a:lvl4pPr>
            <a:lvl5pPr marR="0" lvl="4" algn="l">
              <a:lnSpc>
                <a:spcPct val="100000"/>
              </a:lnSpc>
              <a:spcBef>
                <a:spcPts val="0"/>
              </a:spcBef>
              <a:spcAft>
                <a:spcPts val="0"/>
              </a:spcAft>
              <a:buSzPts val="1100"/>
              <a:buNone/>
              <a:defRPr sz="1867" b="0" i="0" u="none" strike="noStrike" cap="none">
                <a:solidFill>
                  <a:schemeClr val="dk2"/>
                </a:solidFill>
              </a:defRPr>
            </a:lvl5pPr>
            <a:lvl6pPr marR="0" lvl="5" algn="l">
              <a:lnSpc>
                <a:spcPct val="100000"/>
              </a:lnSpc>
              <a:spcBef>
                <a:spcPts val="0"/>
              </a:spcBef>
              <a:spcAft>
                <a:spcPts val="0"/>
              </a:spcAft>
              <a:buSzPts val="1100"/>
              <a:buNone/>
              <a:defRPr sz="1867" b="0" i="0" u="none" strike="noStrike" cap="none">
                <a:solidFill>
                  <a:schemeClr val="dk2"/>
                </a:solidFill>
              </a:defRPr>
            </a:lvl6pPr>
            <a:lvl7pPr marR="0" lvl="6" algn="l">
              <a:lnSpc>
                <a:spcPct val="100000"/>
              </a:lnSpc>
              <a:spcBef>
                <a:spcPts val="0"/>
              </a:spcBef>
              <a:spcAft>
                <a:spcPts val="0"/>
              </a:spcAft>
              <a:buSzPts val="1100"/>
              <a:buNone/>
              <a:defRPr sz="1867" b="0" i="0" u="none" strike="noStrike" cap="none">
                <a:solidFill>
                  <a:schemeClr val="dk2"/>
                </a:solidFill>
              </a:defRPr>
            </a:lvl7pPr>
            <a:lvl8pPr marR="0" lvl="7" algn="l">
              <a:lnSpc>
                <a:spcPct val="100000"/>
              </a:lnSpc>
              <a:spcBef>
                <a:spcPts val="0"/>
              </a:spcBef>
              <a:spcAft>
                <a:spcPts val="0"/>
              </a:spcAft>
              <a:buSzPts val="1100"/>
              <a:buNone/>
              <a:defRPr sz="1867" b="0" i="0" u="none" strike="noStrike" cap="none">
                <a:solidFill>
                  <a:schemeClr val="dk2"/>
                </a:solidFill>
              </a:defRPr>
            </a:lvl8pPr>
            <a:lvl9pPr marR="0" lvl="8" algn="l">
              <a:lnSpc>
                <a:spcPct val="100000"/>
              </a:lnSpc>
              <a:spcBef>
                <a:spcPts val="0"/>
              </a:spcBef>
              <a:spcAft>
                <a:spcPts val="0"/>
              </a:spcAft>
              <a:buSzPts val="1100"/>
              <a:buNone/>
              <a:defRPr sz="1867" b="0" i="0" u="none" strike="noStrike" cap="none">
                <a:solidFill>
                  <a:schemeClr val="dk2"/>
                </a:solidFill>
              </a:defRPr>
            </a:lvl9pPr>
          </a:lstStyle>
          <a:p>
            <a:endParaRPr/>
          </a:p>
        </p:txBody>
      </p:sp>
      <p:sp>
        <p:nvSpPr>
          <p:cNvPr id="61" name="Google Shape;61;p8"/>
          <p:cNvSpPr txBox="1">
            <a:spLocks noGrp="1"/>
          </p:cNvSpPr>
          <p:nvPr>
            <p:ph type="body" idx="1"/>
          </p:nvPr>
        </p:nvSpPr>
        <p:spPr>
          <a:xfrm>
            <a:off x="555785" y="1773451"/>
            <a:ext cx="9188800" cy="4901200"/>
          </a:xfrm>
          <a:prstGeom prst="rect">
            <a:avLst/>
          </a:prstGeom>
          <a:noFill/>
          <a:ln>
            <a:noFill/>
          </a:ln>
        </p:spPr>
        <p:txBody>
          <a:bodyPr spcFirstLastPara="1" wrap="square" lIns="68575" tIns="68575" rIns="68575" bIns="685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2" name="Google Shape;62;p8"/>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596363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677335" y="1622695"/>
            <a:ext cx="8596800" cy="18268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65" name="Google Shape;65;p9"/>
          <p:cNvSpPr txBox="1">
            <a:spLocks noGrp="1"/>
          </p:cNvSpPr>
          <p:nvPr>
            <p:ph type="body" idx="1"/>
          </p:nvPr>
        </p:nvSpPr>
        <p:spPr>
          <a:xfrm>
            <a:off x="677335" y="3722231"/>
            <a:ext cx="8596800" cy="8604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1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66" name="Google Shape;66;p9"/>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770309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581633" y="311380"/>
            <a:ext cx="8944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73" name="Google Shape;73;p11"/>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74" name="Google Shape;74;p11"/>
          <p:cNvSpPr txBox="1">
            <a:spLocks noGrp="1"/>
          </p:cNvSpPr>
          <p:nvPr>
            <p:ph type="body" idx="1"/>
          </p:nvPr>
        </p:nvSpPr>
        <p:spPr>
          <a:xfrm>
            <a:off x="581633" y="1801625"/>
            <a:ext cx="4298000" cy="46948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75" name="Google Shape;75;p11"/>
          <p:cNvSpPr txBox="1">
            <a:spLocks noGrp="1"/>
          </p:cNvSpPr>
          <p:nvPr>
            <p:ph type="body" idx="2"/>
          </p:nvPr>
        </p:nvSpPr>
        <p:spPr>
          <a:xfrm>
            <a:off x="5228456" y="1801625"/>
            <a:ext cx="4298000" cy="46948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538256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581633" y="311380"/>
            <a:ext cx="8944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78" name="Google Shape;78;p12"/>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79" name="Google Shape;79;p12"/>
          <p:cNvSpPr txBox="1">
            <a:spLocks noGrp="1"/>
          </p:cNvSpPr>
          <p:nvPr>
            <p:ph type="body" idx="1"/>
          </p:nvPr>
        </p:nvSpPr>
        <p:spPr>
          <a:xfrm>
            <a:off x="5228456" y="1801625"/>
            <a:ext cx="4298000" cy="46948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0" name="Google Shape;80;p12"/>
          <p:cNvSpPr>
            <a:spLocks noGrp="1"/>
          </p:cNvSpPr>
          <p:nvPr>
            <p:ph type="pic" idx="2"/>
          </p:nvPr>
        </p:nvSpPr>
        <p:spPr>
          <a:xfrm>
            <a:off x="581025" y="1801813"/>
            <a:ext cx="4481200" cy="46940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678244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88" name="Google Shape;88;p14"/>
          <p:cNvSpPr txBox="1">
            <a:spLocks noGrp="1"/>
          </p:cNvSpPr>
          <p:nvPr>
            <p:ph type="body" idx="1"/>
          </p:nvPr>
        </p:nvSpPr>
        <p:spPr>
          <a:xfrm>
            <a:off x="581633" y="1872852"/>
            <a:ext cx="4298000" cy="576400"/>
          </a:xfrm>
          <a:prstGeom prst="rect">
            <a:avLst/>
          </a:prstGeom>
          <a:noFill/>
          <a:ln>
            <a:noFill/>
          </a:ln>
        </p:spPr>
        <p:txBody>
          <a:bodyPr spcFirstLastPara="1" wrap="square" lIns="68575" tIns="34275" rIns="68575" bIns="34275" anchor="b" anchorCtr="0"/>
          <a:lstStyle>
            <a:lvl1pPr marL="609585" marR="0" lvl="0"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89" name="Google Shape;89;p14"/>
          <p:cNvSpPr txBox="1">
            <a:spLocks noGrp="1"/>
          </p:cNvSpPr>
          <p:nvPr>
            <p:ph type="body" idx="2"/>
          </p:nvPr>
        </p:nvSpPr>
        <p:spPr>
          <a:xfrm>
            <a:off x="5228455" y="1872852"/>
            <a:ext cx="4298000" cy="576400"/>
          </a:xfrm>
          <a:prstGeom prst="rect">
            <a:avLst/>
          </a:prstGeom>
          <a:noFill/>
          <a:ln>
            <a:noFill/>
          </a:ln>
        </p:spPr>
        <p:txBody>
          <a:bodyPr spcFirstLastPara="1" wrap="square" lIns="68575" tIns="34275" rIns="68575" bIns="34275" anchor="b" anchorCtr="0"/>
          <a:lstStyle>
            <a:lvl1pPr marL="609585" marR="0" lvl="0"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0" name="Google Shape;90;p14"/>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91" name="Google Shape;91;p14"/>
          <p:cNvSpPr txBox="1">
            <a:spLocks noGrp="1"/>
          </p:cNvSpPr>
          <p:nvPr>
            <p:ph type="body" idx="3"/>
          </p:nvPr>
        </p:nvSpPr>
        <p:spPr>
          <a:xfrm>
            <a:off x="581633" y="2689785"/>
            <a:ext cx="4298000" cy="3806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2" name="Google Shape;92;p14"/>
          <p:cNvSpPr txBox="1">
            <a:spLocks noGrp="1"/>
          </p:cNvSpPr>
          <p:nvPr>
            <p:ph type="body" idx="4"/>
          </p:nvPr>
        </p:nvSpPr>
        <p:spPr>
          <a:xfrm>
            <a:off x="5228456" y="2689787"/>
            <a:ext cx="4298000" cy="3806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978717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677333" y="609600"/>
            <a:ext cx="85968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95" name="Google Shape;95;p15"/>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75738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C18714-CF41-4454-8592-F813040393A3}"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3036607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6"/>
        <p:cNvGrpSpPr/>
        <p:nvPr/>
      </p:nvGrpSpPr>
      <p:grpSpPr>
        <a:xfrm>
          <a:off x="0" y="0"/>
          <a:ext cx="0" cy="0"/>
          <a:chOff x="0" y="0"/>
          <a:chExt cx="0" cy="0"/>
        </a:xfrm>
      </p:grpSpPr>
      <p:sp>
        <p:nvSpPr>
          <p:cNvPr id="97" name="Google Shape;97;p16"/>
          <p:cNvSpPr txBox="1">
            <a:spLocks noGrp="1"/>
          </p:cNvSpPr>
          <p:nvPr>
            <p:ph type="body" idx="1"/>
          </p:nvPr>
        </p:nvSpPr>
        <p:spPr>
          <a:xfrm>
            <a:off x="3507475" y="514924"/>
            <a:ext cx="5766400" cy="6022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8" name="Google Shape;98;p16"/>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99" name="Google Shape;99;p16"/>
          <p:cNvSpPr>
            <a:spLocks noGrp="1"/>
          </p:cNvSpPr>
          <p:nvPr>
            <p:ph type="pic" idx="2"/>
          </p:nvPr>
        </p:nvSpPr>
        <p:spPr>
          <a:xfrm>
            <a:off x="573088" y="2629957"/>
            <a:ext cx="2525600" cy="17924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0" name="Google Shape;100;p16"/>
          <p:cNvSpPr>
            <a:spLocks noGrp="1"/>
          </p:cNvSpPr>
          <p:nvPr>
            <p:ph type="pic" idx="3"/>
          </p:nvPr>
        </p:nvSpPr>
        <p:spPr>
          <a:xfrm>
            <a:off x="573088" y="514924"/>
            <a:ext cx="2525600" cy="17924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1" name="Google Shape;101;p16"/>
          <p:cNvSpPr>
            <a:spLocks noGrp="1"/>
          </p:cNvSpPr>
          <p:nvPr>
            <p:ph type="pic" idx="4"/>
          </p:nvPr>
        </p:nvSpPr>
        <p:spPr>
          <a:xfrm>
            <a:off x="573088" y="4744989"/>
            <a:ext cx="2525600" cy="17924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227822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931333" y="609600"/>
            <a:ext cx="8094000" cy="30224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04" name="Google Shape;104;p17"/>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105" name="Google Shape;105;p17"/>
          <p:cNvSpPr txBox="1"/>
          <p:nvPr/>
        </p:nvSpPr>
        <p:spPr>
          <a:xfrm>
            <a:off x="541871" y="790377"/>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
        <p:nvSpPr>
          <p:cNvPr id="106" name="Google Shape;106;p17"/>
          <p:cNvSpPr txBox="1"/>
          <p:nvPr/>
        </p:nvSpPr>
        <p:spPr>
          <a:xfrm>
            <a:off x="8893011" y="2886556"/>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Tree>
    <p:extLst>
      <p:ext uri="{BB962C8B-B14F-4D97-AF65-F5344CB8AC3E}">
        <p14:creationId xmlns:p14="http://schemas.microsoft.com/office/powerpoint/2010/main" val="3046680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677335" y="609600"/>
            <a:ext cx="8348000" cy="30224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09" name="Google Shape;109;p18"/>
          <p:cNvSpPr txBox="1">
            <a:spLocks noGrp="1"/>
          </p:cNvSpPr>
          <p:nvPr>
            <p:ph type="body" idx="1"/>
          </p:nvPr>
        </p:nvSpPr>
        <p:spPr>
          <a:xfrm>
            <a:off x="601141" y="3903133"/>
            <a:ext cx="8596800" cy="514000"/>
          </a:xfrm>
          <a:prstGeom prst="rect">
            <a:avLst/>
          </a:prstGeom>
          <a:noFill/>
          <a:ln>
            <a:noFill/>
          </a:ln>
        </p:spPr>
        <p:txBody>
          <a:bodyPr spcFirstLastPara="1" wrap="square" lIns="68575" tIns="34275" rIns="68575" bIns="34275" anchor="b" anchorCtr="0"/>
          <a:lstStyle>
            <a:lvl1pPr marL="609585" marR="0" lvl="0" indent="-304792" algn="r">
              <a:lnSpc>
                <a:spcPct val="100000"/>
              </a:lnSpc>
              <a:spcBef>
                <a:spcPts val="1067"/>
              </a:spcBef>
              <a:spcAft>
                <a:spcPts val="0"/>
              </a:spcAft>
              <a:buClr>
                <a:srgbClr val="D2BD24"/>
              </a:buClr>
              <a:buSzPts val="24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9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10" name="Google Shape;110;p18"/>
          <p:cNvSpPr txBox="1">
            <a:spLocks noGrp="1"/>
          </p:cNvSpPr>
          <p:nvPr>
            <p:ph type="body" idx="2"/>
          </p:nvPr>
        </p:nvSpPr>
        <p:spPr>
          <a:xfrm>
            <a:off x="677335" y="4527448"/>
            <a:ext cx="8520400" cy="1514000"/>
          </a:xfrm>
          <a:prstGeom prst="rect">
            <a:avLst/>
          </a:prstGeom>
          <a:noFill/>
          <a:ln>
            <a:noFill/>
          </a:ln>
        </p:spPr>
        <p:txBody>
          <a:bodyPr spcFirstLastPara="1" wrap="square" lIns="68575" tIns="34275" rIns="68575" bIns="34275" anchor="t" anchorCtr="0"/>
          <a:lstStyle>
            <a:lvl1pPr marL="609585" marR="0" lvl="0" indent="-304792" algn="r">
              <a:lnSpc>
                <a:spcPct val="100000"/>
              </a:lnSpc>
              <a:spcBef>
                <a:spcPts val="1067"/>
              </a:spcBef>
              <a:spcAft>
                <a:spcPts val="0"/>
              </a:spcAft>
              <a:buClr>
                <a:srgbClr val="D2BD24"/>
              </a:buClr>
              <a:buSzPts val="1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111" name="Google Shape;111;p18"/>
          <p:cNvSpPr txBox="1"/>
          <p:nvPr/>
        </p:nvSpPr>
        <p:spPr>
          <a:xfrm>
            <a:off x="541871" y="790377"/>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
        <p:nvSpPr>
          <p:cNvPr id="112" name="Google Shape;112;p18"/>
          <p:cNvSpPr txBox="1"/>
          <p:nvPr/>
        </p:nvSpPr>
        <p:spPr>
          <a:xfrm>
            <a:off x="8893011" y="2886556"/>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
        <p:nvSpPr>
          <p:cNvPr id="113" name="Google Shape;113;p18"/>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687513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677335" y="1931988"/>
            <a:ext cx="8596800" cy="25956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16" name="Google Shape;116;p19"/>
          <p:cNvSpPr txBox="1">
            <a:spLocks noGrp="1"/>
          </p:cNvSpPr>
          <p:nvPr>
            <p:ph type="body" idx="1"/>
          </p:nvPr>
        </p:nvSpPr>
        <p:spPr>
          <a:xfrm>
            <a:off x="677335" y="4527448"/>
            <a:ext cx="8596800" cy="15140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117" name="Google Shape;117;p19"/>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583517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rot="5400000">
            <a:off x="5994216" y="2582999"/>
            <a:ext cx="5251600" cy="13048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20" name="Google Shape;120;p20"/>
          <p:cNvSpPr txBox="1">
            <a:spLocks noGrp="1"/>
          </p:cNvSpPr>
          <p:nvPr>
            <p:ph type="body" idx="1"/>
          </p:nvPr>
        </p:nvSpPr>
        <p:spPr>
          <a:xfrm rot="5400000">
            <a:off x="1581485" y="-294800"/>
            <a:ext cx="5251600" cy="7060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21" name="Google Shape;121;p20"/>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124384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22"/>
        <p:cNvGrpSpPr/>
        <p:nvPr/>
      </p:nvGrpSpPr>
      <p:grpSpPr>
        <a:xfrm>
          <a:off x="0" y="0"/>
          <a:ext cx="0" cy="0"/>
          <a:chOff x="0" y="0"/>
          <a:chExt cx="0" cy="0"/>
        </a:xfrm>
      </p:grpSpPr>
      <p:pic>
        <p:nvPicPr>
          <p:cNvPr id="123" name="Google Shape;123;p21"/>
          <p:cNvPicPr preferRelativeResize="0"/>
          <p:nvPr/>
        </p:nvPicPr>
        <p:blipFill rotWithShape="1">
          <a:blip r:embed="rId2">
            <a:alphaModFix/>
          </a:blip>
          <a:srcRect/>
          <a:stretch/>
        </p:blipFill>
        <p:spPr>
          <a:xfrm>
            <a:off x="1844343" y="-550863"/>
            <a:ext cx="7232655" cy="7958141"/>
          </a:xfrm>
          <a:prstGeom prst="rect">
            <a:avLst/>
          </a:prstGeom>
          <a:noFill/>
          <a:ln>
            <a:noFill/>
          </a:ln>
        </p:spPr>
      </p:pic>
      <p:sp>
        <p:nvSpPr>
          <p:cNvPr id="124" name="Google Shape;124;p21"/>
          <p:cNvSpPr txBox="1">
            <a:spLocks noGrp="1"/>
          </p:cNvSpPr>
          <p:nvPr>
            <p:ph type="sldNum" idx="12"/>
          </p:nvPr>
        </p:nvSpPr>
        <p:spPr>
          <a:xfrm>
            <a:off x="11409045" y="6333135"/>
            <a:ext cx="731600" cy="524800"/>
          </a:xfrm>
          <a:prstGeom prst="rect">
            <a:avLst/>
          </a:prstGeom>
        </p:spPr>
        <p:txBody>
          <a:bodyPr spcFirstLastPara="1" wrap="square" lIns="68575" tIns="34275" rIns="68575" bIns="34275" anchor="t" anchorCtr="0">
            <a:noAutofit/>
          </a:bodyPr>
          <a:lstStyle>
            <a:lvl1pPr lvl="0">
              <a:buNone/>
              <a:defRPr sz="1733">
                <a:solidFill>
                  <a:srgbClr val="3F3F3F"/>
                </a:solidFill>
              </a:defRPr>
            </a:lvl1pPr>
            <a:lvl2pPr lvl="1">
              <a:buNone/>
              <a:defRPr sz="1733">
                <a:solidFill>
                  <a:srgbClr val="3F3F3F"/>
                </a:solidFill>
              </a:defRPr>
            </a:lvl2pPr>
            <a:lvl3pPr lvl="2">
              <a:buNone/>
              <a:defRPr sz="1733">
                <a:solidFill>
                  <a:srgbClr val="3F3F3F"/>
                </a:solidFill>
              </a:defRPr>
            </a:lvl3pPr>
            <a:lvl4pPr lvl="3">
              <a:buNone/>
              <a:defRPr sz="1733">
                <a:solidFill>
                  <a:srgbClr val="3F3F3F"/>
                </a:solidFill>
              </a:defRPr>
            </a:lvl4pPr>
            <a:lvl5pPr lvl="4">
              <a:buNone/>
              <a:defRPr sz="1733">
                <a:solidFill>
                  <a:srgbClr val="3F3F3F"/>
                </a:solidFill>
              </a:defRPr>
            </a:lvl5pPr>
            <a:lvl6pPr lvl="5">
              <a:buNone/>
              <a:defRPr sz="1733">
                <a:solidFill>
                  <a:srgbClr val="3F3F3F"/>
                </a:solidFill>
              </a:defRPr>
            </a:lvl6pPr>
            <a:lvl7pPr lvl="6">
              <a:buNone/>
              <a:defRPr sz="1733">
                <a:solidFill>
                  <a:srgbClr val="3F3F3F"/>
                </a:solidFill>
              </a:defRPr>
            </a:lvl7pPr>
            <a:lvl8pPr lvl="7">
              <a:buNone/>
              <a:defRPr sz="1733">
                <a:solidFill>
                  <a:srgbClr val="3F3F3F"/>
                </a:solidFill>
              </a:defRPr>
            </a:lvl8pPr>
            <a:lvl9pPr lvl="8">
              <a:buNone/>
              <a:defRPr sz="1733">
                <a:solidFill>
                  <a:srgbClr val="3F3F3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56236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C18714-CF41-4454-8592-F813040393A3}"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362398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C18714-CF41-4454-8592-F813040393A3}"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24597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18714-CF41-4454-8592-F813040393A3}"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240660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18714-CF41-4454-8592-F813040393A3}"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112161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18714-CF41-4454-8592-F813040393A3}"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9E56B-9425-4D3F-AFAB-FD37EF707F71}" type="slidenum">
              <a:rPr lang="en-US" smtClean="0"/>
              <a:t>‹#›</a:t>
            </a:fld>
            <a:endParaRPr lang="en-US"/>
          </a:p>
        </p:txBody>
      </p:sp>
    </p:spTree>
    <p:extLst>
      <p:ext uri="{BB962C8B-B14F-4D97-AF65-F5344CB8AC3E}">
        <p14:creationId xmlns:p14="http://schemas.microsoft.com/office/powerpoint/2010/main" val="127145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18714-CF41-4454-8592-F813040393A3}"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9E56B-9425-4D3F-AFAB-FD37EF707F71}" type="slidenum">
              <a:rPr lang="en-US" smtClean="0"/>
              <a:t>‹#›</a:t>
            </a:fld>
            <a:endParaRPr lang="en-US"/>
          </a:p>
        </p:txBody>
      </p:sp>
    </p:spTree>
    <p:extLst>
      <p:ext uri="{BB962C8B-B14F-4D97-AF65-F5344CB8AC3E}">
        <p14:creationId xmlns:p14="http://schemas.microsoft.com/office/powerpoint/2010/main" val="1330867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grpSp>
        <p:nvGrpSpPr>
          <p:cNvPr id="385" name="Google Shape;385;p72"/>
          <p:cNvGrpSpPr/>
          <p:nvPr/>
        </p:nvGrpSpPr>
        <p:grpSpPr>
          <a:xfrm>
            <a:off x="1" y="0"/>
            <a:ext cx="12192132" cy="6866567"/>
            <a:chOff x="0" y="-8467"/>
            <a:chExt cx="12192133" cy="6866567"/>
          </a:xfrm>
        </p:grpSpPr>
        <p:cxnSp>
          <p:nvCxnSpPr>
            <p:cNvPr id="386" name="Google Shape;386;p72"/>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387" name="Google Shape;387;p72"/>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388" name="Google Shape;388;p7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389" name="Google Shape;389;p7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90" name="Google Shape;390;p72"/>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391" name="Google Shape;391;p72"/>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392" name="Google Shape;392;p7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393" name="Google Shape;393;p7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94" name="Google Shape;394;p72"/>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395" name="Google Shape;395;p72"/>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grpSp>
      <p:sp>
        <p:nvSpPr>
          <p:cNvPr id="396" name="Google Shape;396;p72"/>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97" name="Google Shape;397;p72"/>
          <p:cNvSpPr txBox="1">
            <a:spLocks noGrp="1"/>
          </p:cNvSpPr>
          <p:nvPr>
            <p:ph type="body" idx="1"/>
          </p:nvPr>
        </p:nvSpPr>
        <p:spPr>
          <a:xfrm>
            <a:off x="513012" y="1719617"/>
            <a:ext cx="9035200" cy="49552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398" name="Google Shape;398;p72"/>
          <p:cNvPicPr preferRelativeResize="0"/>
          <p:nvPr/>
        </p:nvPicPr>
        <p:blipFill rotWithShape="1">
          <a:blip r:embed="rId20">
            <a:alphaModFix/>
          </a:blip>
          <a:srcRect/>
          <a:stretch/>
        </p:blipFill>
        <p:spPr>
          <a:xfrm>
            <a:off x="9747105" y="0"/>
            <a:ext cx="2377440" cy="2377437"/>
          </a:xfrm>
          <a:prstGeom prst="rect">
            <a:avLst/>
          </a:prstGeom>
          <a:noFill/>
          <a:ln>
            <a:noFill/>
          </a:ln>
        </p:spPr>
      </p:pic>
      <p:sp>
        <p:nvSpPr>
          <p:cNvPr id="399" name="Google Shape;399;p72"/>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kern="0">
                <a:solidFill>
                  <a:srgbClr val="FFFFFF"/>
                </a:solidFill>
              </a:rPr>
              <a:pPr/>
              <a:t>‹#›</a:t>
            </a:fld>
            <a:endParaRPr kern="0">
              <a:solidFill>
                <a:srgbClr val="FFFFFF"/>
              </a:solidFill>
            </a:endParaRPr>
          </a:p>
        </p:txBody>
      </p:sp>
    </p:spTree>
    <p:extLst>
      <p:ext uri="{BB962C8B-B14F-4D97-AF65-F5344CB8AC3E}">
        <p14:creationId xmlns:p14="http://schemas.microsoft.com/office/powerpoint/2010/main" val="5674479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 id="2147483669"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 y="0"/>
            <a:ext cx="12192132" cy="6866567"/>
            <a:chOff x="0" y="-8467"/>
            <a:chExt cx="12192133" cy="6866567"/>
          </a:xfrm>
        </p:grpSpPr>
        <p:cxnSp>
          <p:nvCxnSpPr>
            <p:cNvPr id="7" name="Google Shape;7;p1"/>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8" name="Google Shape;8;p1"/>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0" name="Google Shape;10;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12" name="Google Shape;12;p1"/>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13" name="Google Shape;13;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14" name="Google Shape;14;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5" name="Google Shape;15;p1"/>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16" name="Google Shape;16;p1"/>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grpSp>
      <p:sp>
        <p:nvSpPr>
          <p:cNvPr id="17" name="Google Shape;17;p1"/>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513012" y="1719617"/>
            <a:ext cx="9035200" cy="49552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19" name="Google Shape;19;p1"/>
          <p:cNvPicPr preferRelativeResize="0"/>
          <p:nvPr/>
        </p:nvPicPr>
        <p:blipFill rotWithShape="1">
          <a:blip r:embed="rId17">
            <a:alphaModFix/>
          </a:blip>
          <a:srcRect/>
          <a:stretch/>
        </p:blipFill>
        <p:spPr>
          <a:xfrm>
            <a:off x="9747105" y="0"/>
            <a:ext cx="2377440" cy="2377437"/>
          </a:xfrm>
          <a:prstGeom prst="rect">
            <a:avLst/>
          </a:prstGeom>
          <a:noFill/>
          <a:ln>
            <a:noFill/>
          </a:ln>
        </p:spPr>
      </p:pic>
      <p:sp>
        <p:nvSpPr>
          <p:cNvPr id="20" name="Google Shape;20;p1"/>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kern="0">
                <a:solidFill>
                  <a:srgbClr val="FFFFFF"/>
                </a:solidFill>
              </a:rPr>
              <a:pPr/>
              <a:t>‹#›</a:t>
            </a:fld>
            <a:endParaRPr kern="0">
              <a:solidFill>
                <a:srgbClr val="FFFFFF"/>
              </a:solidFill>
            </a:endParaRPr>
          </a:p>
        </p:txBody>
      </p:sp>
    </p:spTree>
    <p:extLst>
      <p:ext uri="{BB962C8B-B14F-4D97-AF65-F5344CB8AC3E}">
        <p14:creationId xmlns:p14="http://schemas.microsoft.com/office/powerpoint/2010/main" val="1889974378"/>
      </p:ext>
    </p:extLst>
  </p:cSld>
  <p:clrMap bg1="lt1" tx1="dk1" bg2="dk2" tx2="lt2" accent1="accent1" accent2="accent2" accent3="accent3" accent4="accent4" accent5="accent5" accent6="accent6" hlink="hlink" folHlink="folHlink"/>
  <p:sldLayoutIdLst>
    <p:sldLayoutId id="2147483706" r:id="rId1"/>
    <p:sldLayoutId id="2147483709" r:id="rId2"/>
    <p:sldLayoutId id="2147483710" r:id="rId3"/>
    <p:sldLayoutId id="2147483711" r:id="rId4"/>
    <p:sldLayoutId id="2147483712" r:id="rId5"/>
    <p:sldLayoutId id="2147483714" r:id="rId6"/>
    <p:sldLayoutId id="2147483715"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ctrTitle"/>
          </p:nvPr>
        </p:nvSpPr>
        <p:spPr/>
        <p:txBody>
          <a:bodyPr/>
          <a:lstStyle/>
          <a:p>
            <a:r>
              <a:rPr lang="en-US" dirty="0"/>
              <a:t>First Slide</a:t>
            </a:r>
          </a:p>
        </p:txBody>
      </p:sp>
      <p:sp>
        <p:nvSpPr>
          <p:cNvPr id="5" name="Subtitle 4" hidden="1"/>
          <p:cNvSpPr>
            <a:spLocks noGrp="1"/>
          </p:cNvSpPr>
          <p:nvPr>
            <p:ph type="subTitle" idx="1"/>
          </p:nvPr>
        </p:nvSpPr>
        <p:spPr/>
        <p:txBody>
          <a:bodyPr/>
          <a:lstStyle/>
          <a:p>
            <a:endParaRPr lang="en-US"/>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920" y="668276"/>
            <a:ext cx="9618352" cy="541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48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62" y="128071"/>
            <a:ext cx="8596800" cy="1320800"/>
          </a:xfrm>
        </p:spPr>
        <p:txBody>
          <a:bodyPr/>
          <a:lstStyle/>
          <a:p>
            <a:r>
              <a:rPr lang="en-US" dirty="0"/>
              <a:t>5 Things to Know Before You Go</a:t>
            </a:r>
          </a:p>
        </p:txBody>
      </p:sp>
      <p:sp>
        <p:nvSpPr>
          <p:cNvPr id="3" name="Text Placeholder 2"/>
          <p:cNvSpPr>
            <a:spLocks noGrp="1"/>
          </p:cNvSpPr>
          <p:nvPr>
            <p:ph type="body" idx="1"/>
          </p:nvPr>
        </p:nvSpPr>
        <p:spPr>
          <a:xfrm>
            <a:off x="567508" y="941112"/>
            <a:ext cx="9188800" cy="4901200"/>
          </a:xfrm>
        </p:spPr>
        <p:txBody>
          <a:bodyPr/>
          <a:lstStyle/>
          <a:p>
            <a:pPr>
              <a:buFont typeface="Arial" panose="020B0604020202020204" pitchFamily="34" charset="0"/>
              <a:buChar char="•"/>
            </a:pPr>
            <a:r>
              <a:rPr lang="en-US" sz="3200" dirty="0"/>
              <a:t>Building a Firm Foundation in the KAS</a:t>
            </a:r>
          </a:p>
          <a:p>
            <a:pPr>
              <a:buFont typeface="Arial" panose="020B0604020202020204" pitchFamily="34" charset="0"/>
              <a:buChar char="•"/>
            </a:pPr>
            <a:r>
              <a:rPr lang="en-US" sz="3200" dirty="0"/>
              <a:t>Soon-to-be-Released Tools</a:t>
            </a:r>
          </a:p>
          <a:p>
            <a:pPr lvl="1">
              <a:buFont typeface="Arial" panose="020B0604020202020204" pitchFamily="34" charset="0"/>
              <a:buChar char="•"/>
            </a:pPr>
            <a:r>
              <a:rPr lang="en-US" sz="2900" dirty="0"/>
              <a:t>Kentucky-specific Instructional Decision Guide</a:t>
            </a:r>
          </a:p>
          <a:p>
            <a:pPr lvl="1">
              <a:buFont typeface="Arial" panose="020B0604020202020204" pitchFamily="34" charset="0"/>
              <a:buChar char="•"/>
            </a:pPr>
            <a:r>
              <a:rPr lang="en-US" sz="2900" dirty="0"/>
              <a:t>Kentucky-specific Work Library</a:t>
            </a:r>
          </a:p>
          <a:p>
            <a:pPr lvl="1">
              <a:buFont typeface="Arial" panose="020B0604020202020204" pitchFamily="34" charset="0"/>
              <a:buChar char="•"/>
            </a:pPr>
            <a:r>
              <a:rPr lang="en-US" sz="2900" dirty="0"/>
              <a:t>Digital Learning Experiences</a:t>
            </a:r>
          </a:p>
          <a:p>
            <a:pPr>
              <a:buFont typeface="Arial" panose="020B0604020202020204" pitchFamily="34" charset="0"/>
              <a:buChar char="•"/>
            </a:pPr>
            <a:r>
              <a:rPr lang="en-US" sz="3200" dirty="0" err="1"/>
              <a:t>KYStandards.org</a:t>
            </a:r>
            <a:endParaRPr lang="en-US" sz="3200" dirty="0"/>
          </a:p>
          <a:p>
            <a:pPr>
              <a:buFont typeface="Arial" panose="020B0604020202020204" pitchFamily="34" charset="0"/>
              <a:buChar char="•"/>
            </a:pPr>
            <a:r>
              <a:rPr lang="en-US" sz="3200" dirty="0"/>
              <a:t>June Conference </a:t>
            </a:r>
          </a:p>
          <a:p>
            <a:pPr>
              <a:buFont typeface="Arial" panose="020B0604020202020204" pitchFamily="34" charset="0"/>
              <a:buChar char="•"/>
            </a:pPr>
            <a:r>
              <a:rPr lang="en-US" sz="3200" dirty="0"/>
              <a:t>Educational Cooperative Summer Experiences</a:t>
            </a:r>
          </a:p>
          <a:p>
            <a:pPr>
              <a:buFont typeface="Arial" panose="020B0604020202020204" pitchFamily="34" charset="0"/>
              <a:buChar char="•"/>
            </a:pPr>
            <a:endParaRPr lang="en-US" sz="3200" dirty="0"/>
          </a:p>
          <a:p>
            <a:pPr marL="76198" indent="0">
              <a:spcBef>
                <a:spcPts val="0"/>
              </a:spcBef>
              <a:buNone/>
            </a:pPr>
            <a:r>
              <a:rPr lang="en-US" sz="3200" dirty="0"/>
              <a:t>     </a:t>
            </a:r>
            <a:endParaRPr lang="en-US" sz="3200" i="1" dirty="0"/>
          </a:p>
        </p:txBody>
      </p:sp>
    </p:spTree>
    <p:extLst>
      <p:ext uri="{BB962C8B-B14F-4D97-AF65-F5344CB8AC3E}">
        <p14:creationId xmlns:p14="http://schemas.microsoft.com/office/powerpoint/2010/main" val="158481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ctrTitle"/>
          </p:nvPr>
        </p:nvSpPr>
        <p:spPr/>
        <p:txBody>
          <a:bodyPr/>
          <a:lstStyle/>
          <a:p>
            <a:r>
              <a:rPr lang="en-US" dirty="0"/>
              <a:t>First Slide</a:t>
            </a:r>
          </a:p>
        </p:txBody>
      </p:sp>
      <p:sp>
        <p:nvSpPr>
          <p:cNvPr id="5" name="Subtitle 4" hidden="1"/>
          <p:cNvSpPr>
            <a:spLocks noGrp="1"/>
          </p:cNvSpPr>
          <p:nvPr>
            <p:ph type="subTitle" idx="1"/>
          </p:nvPr>
        </p:nvSpPr>
        <p:spPr/>
        <p:txBody>
          <a:bodyPr/>
          <a:lstStyle/>
          <a:p>
            <a:endParaRPr lang="en-US"/>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749" y="668276"/>
            <a:ext cx="9618352" cy="541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6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551328" y="1974574"/>
            <a:ext cx="9692602" cy="2584174"/>
          </a:xfrm>
          <a:prstGeom prst="rect">
            <a:avLst/>
          </a:prstGeom>
          <a:noFill/>
          <a:ln>
            <a:noFill/>
          </a:ln>
        </p:spPr>
        <p:txBody>
          <a:bodyPr spcFirstLastPara="1" wrap="square" lIns="91425" tIns="45700" rIns="91425" bIns="45700" anchor="b" anchorCtr="0">
            <a:noAutofit/>
          </a:bodyPr>
          <a:lstStyle/>
          <a:p>
            <a:pPr lvl="0" algn="ctr">
              <a:buSzPts val="4800"/>
            </a:pPr>
            <a:r>
              <a:rPr lang="en-US" sz="4000" dirty="0"/>
              <a:t>Standards Alignment:</a:t>
            </a:r>
            <a:br>
              <a:rPr lang="en-US" sz="4000" dirty="0"/>
            </a:br>
            <a:r>
              <a:rPr lang="en-US" sz="4000" dirty="0"/>
              <a:t>How will you ensure your curriculum, assignments and assessments are aligned?</a:t>
            </a:r>
            <a:br>
              <a:rPr lang="en-US" sz="4000" dirty="0"/>
            </a:br>
            <a:r>
              <a:rPr lang="en-US" sz="4000" dirty="0"/>
              <a:t/>
            </a:r>
            <a:br>
              <a:rPr lang="en-US" sz="4000" dirty="0"/>
            </a:br>
            <a:r>
              <a:rPr lang="en-US" sz="2400" i="1" dirty="0"/>
              <a:t>Kentucky Academic Standards for Reading and Writing</a:t>
            </a:r>
            <a:r>
              <a:rPr lang="en-US" sz="4000" dirty="0"/>
              <a:t/>
            </a:r>
            <a:br>
              <a:rPr lang="en-US" sz="4000" dirty="0"/>
            </a:br>
            <a:endParaRPr sz="4000" b="0" i="0" u="none" strike="noStrike" cap="none" dirty="0">
              <a:solidFill>
                <a:srgbClr val="072B62"/>
              </a:solidFill>
              <a:latin typeface="Georgia"/>
              <a:ea typeface="Georgia"/>
              <a:cs typeface="Georgia"/>
              <a:sym typeface="Georgia"/>
            </a:endParaRPr>
          </a:p>
        </p:txBody>
      </p:sp>
      <p:sp>
        <p:nvSpPr>
          <p:cNvPr id="341" name="Shape 341"/>
          <p:cNvSpPr txBox="1">
            <a:spLocks noGrp="1"/>
          </p:cNvSpPr>
          <p:nvPr>
            <p:ph type="subTitle" idx="1"/>
          </p:nvPr>
        </p:nvSpPr>
        <p:spPr>
          <a:xfrm>
            <a:off x="278218" y="4423971"/>
            <a:ext cx="9283200" cy="1096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200" dirty="0">
                <a:latin typeface="Georgia" panose="02040502050405020303" pitchFamily="18" charset="0"/>
              </a:rPr>
              <a:t>Webcast</a:t>
            </a:r>
            <a:endParaRPr sz="3200" b="0" i="0" u="none" strike="noStrike" cap="none" dirty="0">
              <a:solidFill>
                <a:srgbClr val="7F7F7F"/>
              </a:solidFill>
              <a:latin typeface="Georgia" panose="02040502050405020303" pitchFamily="18" charset="0"/>
              <a:sym typeface="Source Sans Pro"/>
            </a:endParaRPr>
          </a:p>
          <a:p>
            <a:pPr marL="0" marR="0" lvl="0" indent="0" algn="r" rtl="0">
              <a:lnSpc>
                <a:spcPct val="100000"/>
              </a:lnSpc>
              <a:spcBef>
                <a:spcPts val="1000"/>
              </a:spcBef>
              <a:spcAft>
                <a:spcPts val="0"/>
              </a:spcAft>
              <a:buClr>
                <a:srgbClr val="D2BD24"/>
              </a:buClr>
              <a:buSzPts val="2800"/>
              <a:buFont typeface="Noto Sans Symbols"/>
              <a:buNone/>
            </a:pPr>
            <a:r>
              <a:rPr lang="en-US" dirty="0">
                <a:latin typeface="Georgia" panose="02040502050405020303" pitchFamily="18" charset="0"/>
              </a:rPr>
              <a:t>May 30,</a:t>
            </a:r>
            <a:r>
              <a:rPr lang="en-US" sz="2800" b="0" i="0" u="none" strike="noStrike" cap="none" dirty="0">
                <a:solidFill>
                  <a:srgbClr val="7F7F7F"/>
                </a:solidFill>
                <a:latin typeface="Georgia" panose="02040502050405020303" pitchFamily="18" charset="0"/>
                <a:sym typeface="Source Sans Pro"/>
              </a:rPr>
              <a:t> 2019</a:t>
            </a:r>
            <a:endParaRPr sz="2800" b="0" i="0" u="none" strike="noStrike" cap="none" dirty="0">
              <a:solidFill>
                <a:srgbClr val="7F7F7F"/>
              </a:solidFill>
              <a:latin typeface="Georgia" panose="02040502050405020303" pitchFamily="18" charset="0"/>
              <a:sym typeface="Source Sans Pro"/>
            </a:endParaRPr>
          </a:p>
        </p:txBody>
      </p:sp>
    </p:spTree>
    <p:extLst>
      <p:ext uri="{BB962C8B-B14F-4D97-AF65-F5344CB8AC3E}">
        <p14:creationId xmlns:p14="http://schemas.microsoft.com/office/powerpoint/2010/main" val="45960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4"/>
          <p:cNvSpPr txBox="1">
            <a:spLocks noGrp="1"/>
          </p:cNvSpPr>
          <p:nvPr>
            <p:ph type="title"/>
          </p:nvPr>
        </p:nvSpPr>
        <p:spPr>
          <a:xfrm>
            <a:off x="151533" y="156400"/>
            <a:ext cx="9064400" cy="1320800"/>
          </a:xfrm>
          <a:prstGeom prst="rect">
            <a:avLst/>
          </a:prstGeom>
          <a:noFill/>
          <a:ln>
            <a:noFill/>
          </a:ln>
        </p:spPr>
        <p:txBody>
          <a:bodyPr spcFirstLastPara="1" wrap="square" lIns="91433" tIns="45700" rIns="91433" bIns="45700" anchor="t" anchorCtr="0">
            <a:noAutofit/>
          </a:bodyPr>
          <a:lstStyle/>
          <a:p>
            <a:r>
              <a:rPr lang="en" sz="4533" dirty="0"/>
              <a:t>Essential Questions:  </a:t>
            </a:r>
            <a:endParaRPr sz="4533" dirty="0"/>
          </a:p>
        </p:txBody>
      </p:sp>
      <p:sp>
        <p:nvSpPr>
          <p:cNvPr id="386" name="Google Shape;386;p54"/>
          <p:cNvSpPr txBox="1">
            <a:spLocks noGrp="1"/>
          </p:cNvSpPr>
          <p:nvPr>
            <p:ph type="body" idx="1"/>
          </p:nvPr>
        </p:nvSpPr>
        <p:spPr>
          <a:xfrm>
            <a:off x="81193" y="1033632"/>
            <a:ext cx="9449669" cy="5824367"/>
          </a:xfrm>
          <a:prstGeom prst="rect">
            <a:avLst/>
          </a:prstGeom>
          <a:noFill/>
          <a:ln>
            <a:noFill/>
          </a:ln>
        </p:spPr>
        <p:txBody>
          <a:bodyPr spcFirstLastPara="1" wrap="square" lIns="91433" tIns="45700" rIns="91433" bIns="45700" anchor="t" anchorCtr="0">
            <a:noAutofit/>
          </a:bodyPr>
          <a:lstStyle/>
          <a:p>
            <a:pPr indent="-507987">
              <a:spcBef>
                <a:spcPts val="0"/>
              </a:spcBef>
              <a:spcAft>
                <a:spcPts val="1200"/>
              </a:spcAft>
              <a:buSzPts val="2400"/>
              <a:buFont typeface="Source Sans Pro"/>
              <a:buChar char="▶"/>
            </a:pPr>
            <a:r>
              <a:rPr lang="en" sz="3600" dirty="0">
                <a:solidFill>
                  <a:schemeClr val="bg2"/>
                </a:solidFill>
              </a:rPr>
              <a:t>Why is standards alignment important?</a:t>
            </a:r>
          </a:p>
          <a:p>
            <a:pPr indent="-507987">
              <a:spcBef>
                <a:spcPts val="0"/>
              </a:spcBef>
              <a:spcAft>
                <a:spcPts val="1200"/>
              </a:spcAft>
              <a:buSzPts val="2400"/>
              <a:buFont typeface="Source Sans Pro"/>
              <a:buChar char="▶"/>
            </a:pPr>
            <a:r>
              <a:rPr lang="en-US" sz="3600" dirty="0">
                <a:solidFill>
                  <a:schemeClr val="bg2"/>
                </a:solidFill>
              </a:rPr>
              <a:t>How can we ensure assignments, assessments, curricula are aligned? </a:t>
            </a:r>
          </a:p>
          <a:p>
            <a:pPr indent="-507987">
              <a:spcBef>
                <a:spcPts val="0"/>
              </a:spcBef>
              <a:spcAft>
                <a:spcPts val="1200"/>
              </a:spcAft>
              <a:buSzPts val="2400"/>
              <a:buFont typeface="Source Sans Pro"/>
              <a:buChar char="▶"/>
            </a:pPr>
            <a:r>
              <a:rPr lang="en" sz="3600" dirty="0">
                <a:solidFill>
                  <a:schemeClr val="bg2"/>
                </a:solidFill>
              </a:rPr>
              <a:t>Where can schools and districts go for resources and support?</a:t>
            </a:r>
          </a:p>
          <a:p>
            <a:pPr indent="0">
              <a:lnSpc>
                <a:spcPct val="150000"/>
              </a:lnSpc>
              <a:spcBef>
                <a:spcPts val="0"/>
              </a:spcBef>
              <a:buNone/>
            </a:pPr>
            <a:endParaRPr sz="3200" dirty="0">
              <a:solidFill>
                <a:schemeClr val="dk2"/>
              </a:solidFill>
            </a:endParaRPr>
          </a:p>
          <a:p>
            <a:pPr indent="0">
              <a:lnSpc>
                <a:spcPct val="150000"/>
              </a:lnSpc>
              <a:spcBef>
                <a:spcPts val="0"/>
              </a:spcBef>
              <a:buNone/>
            </a:pPr>
            <a:endParaRPr sz="3200" dirty="0">
              <a:solidFill>
                <a:schemeClr val="dk2"/>
              </a:solidFill>
            </a:endParaRPr>
          </a:p>
          <a:p>
            <a:pPr indent="0">
              <a:lnSpc>
                <a:spcPct val="150000"/>
              </a:lnSpc>
              <a:spcBef>
                <a:spcPts val="0"/>
              </a:spcBef>
              <a:buNone/>
            </a:pPr>
            <a:endParaRPr sz="2933" dirty="0">
              <a:solidFill>
                <a:schemeClr val="dk2"/>
              </a:solidFill>
            </a:endParaRPr>
          </a:p>
          <a:p>
            <a:pPr marL="457189" indent="-220128">
              <a:lnSpc>
                <a:spcPct val="80000"/>
              </a:lnSpc>
              <a:buNone/>
            </a:pPr>
            <a:endParaRPr sz="2400" dirty="0"/>
          </a:p>
        </p:txBody>
      </p:sp>
      <p:sp>
        <p:nvSpPr>
          <p:cNvPr id="387" name="Google Shape;387;p54"/>
          <p:cNvSpPr txBox="1">
            <a:spLocks noGrp="1"/>
          </p:cNvSpPr>
          <p:nvPr>
            <p:ph type="sldNum" idx="12"/>
          </p:nvPr>
        </p:nvSpPr>
        <p:spPr>
          <a:xfrm>
            <a:off x="11030413" y="6314033"/>
            <a:ext cx="683600" cy="365200"/>
          </a:xfrm>
          <a:prstGeom prst="rect">
            <a:avLst/>
          </a:prstGeom>
        </p:spPr>
        <p:txBody>
          <a:bodyPr spcFirstLastPara="1" wrap="square" lIns="91433" tIns="45700" rIns="91433" bIns="45700" anchor="ctr" anchorCtr="0">
            <a:noAutofit/>
          </a:bodyPr>
          <a:lstStyle/>
          <a:p>
            <a:fld id="{00000000-1234-1234-1234-123412341234}" type="slidenum">
              <a:rPr lang="en">
                <a:solidFill>
                  <a:srgbClr val="FFFFFF"/>
                </a:solidFill>
              </a:rPr>
              <a:pPr/>
              <a:t>3</a:t>
            </a:fld>
            <a:endParaRPr>
              <a:solidFill>
                <a:srgbClr val="FFFFFF"/>
              </a:solidFill>
            </a:endParaRPr>
          </a:p>
        </p:txBody>
      </p:sp>
    </p:spTree>
    <p:extLst>
      <p:ext uri="{BB962C8B-B14F-4D97-AF65-F5344CB8AC3E}">
        <p14:creationId xmlns:p14="http://schemas.microsoft.com/office/powerpoint/2010/main" val="86641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17C09B36-722B-7B47-96EF-13CF20711A39}"/>
              </a:ext>
            </a:extLst>
          </p:cNvPr>
          <p:cNvSpPr>
            <a:spLocks noGrp="1"/>
          </p:cNvSpPr>
          <p:nvPr>
            <p:ph type="body" idx="1"/>
          </p:nvPr>
        </p:nvSpPr>
        <p:spPr>
          <a:xfrm>
            <a:off x="8603985" y="2988789"/>
            <a:ext cx="3588015" cy="880422"/>
          </a:xfrm>
          <a:solidFill>
            <a:schemeClr val="bg1"/>
          </a:solidFill>
        </p:spPr>
        <p:txBody>
          <a:bodyPr/>
          <a:lstStyle/>
          <a:p>
            <a:pPr marL="76198" indent="0">
              <a:buNone/>
            </a:pPr>
            <a:r>
              <a:rPr lang="en-US" dirty="0" err="1"/>
              <a:t>KYStandards.org</a:t>
            </a:r>
            <a:endParaRPr lang="en-US" dirty="0"/>
          </a:p>
        </p:txBody>
      </p:sp>
      <p:pic>
        <p:nvPicPr>
          <p:cNvPr id="8" name="Picture 7">
            <a:extLst>
              <a:ext uri="{FF2B5EF4-FFF2-40B4-BE49-F238E27FC236}">
                <a16:creationId xmlns="" xmlns:a16="http://schemas.microsoft.com/office/drawing/2014/main" id="{799CCE1E-C33D-9144-88FB-725A4EAEDF70}"/>
              </a:ext>
            </a:extLst>
          </p:cNvPr>
          <p:cNvPicPr>
            <a:picLocks noChangeAspect="1"/>
          </p:cNvPicPr>
          <p:nvPr/>
        </p:nvPicPr>
        <p:blipFill>
          <a:blip r:embed="rId2"/>
          <a:stretch>
            <a:fillRect/>
          </a:stretch>
        </p:blipFill>
        <p:spPr>
          <a:xfrm>
            <a:off x="503582" y="367605"/>
            <a:ext cx="7941377" cy="6122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779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40DB3-421F-2248-9452-4EA96077A04D}"/>
              </a:ext>
            </a:extLst>
          </p:cNvPr>
          <p:cNvSpPr>
            <a:spLocks noGrp="1"/>
          </p:cNvSpPr>
          <p:nvPr>
            <p:ph type="title"/>
          </p:nvPr>
        </p:nvSpPr>
        <p:spPr/>
        <p:txBody>
          <a:bodyPr>
            <a:normAutofit fontScale="90000"/>
          </a:bodyPr>
          <a:lstStyle/>
          <a:p>
            <a:r>
              <a:rPr lang="en-US" dirty="0"/>
              <a:t>The Importance of Standards Alignment</a:t>
            </a:r>
          </a:p>
        </p:txBody>
      </p:sp>
      <p:sp>
        <p:nvSpPr>
          <p:cNvPr id="3" name="Subtitle 2">
            <a:extLst>
              <a:ext uri="{FF2B5EF4-FFF2-40B4-BE49-F238E27FC236}">
                <a16:creationId xmlns="" xmlns:a16="http://schemas.microsoft.com/office/drawing/2014/main" id="{10A74615-19D7-E446-9899-8B68D7742848}"/>
              </a:ext>
            </a:extLst>
          </p:cNvPr>
          <p:cNvSpPr>
            <a:spLocks noGrp="1"/>
          </p:cNvSpPr>
          <p:nvPr>
            <p:ph type="body" idx="1"/>
          </p:nvPr>
        </p:nvSpPr>
        <p:spPr/>
        <p:txBody>
          <a:bodyPr>
            <a:normAutofit/>
          </a:bodyPr>
          <a:lstStyle/>
          <a:p>
            <a:pPr>
              <a:buFont typeface="Arial" panose="020B0604020202020204" pitchFamily="34" charset="0"/>
              <a:buChar char="•"/>
            </a:pPr>
            <a:r>
              <a:rPr lang="en-US" dirty="0"/>
              <a:t>The Opportunity Myth</a:t>
            </a:r>
          </a:p>
          <a:p>
            <a:pPr>
              <a:buFont typeface="Arial" panose="020B0604020202020204" pitchFamily="34" charset="0"/>
              <a:buChar char="•"/>
            </a:pPr>
            <a:r>
              <a:rPr lang="en-US" dirty="0"/>
              <a:t>Grade-appropriate Assignments</a:t>
            </a:r>
          </a:p>
          <a:p>
            <a:pPr>
              <a:buFont typeface="Arial" panose="020B0604020202020204" pitchFamily="34" charset="0"/>
              <a:buChar char="•"/>
            </a:pPr>
            <a:r>
              <a:rPr lang="en-US" dirty="0"/>
              <a:t>Strong Instruction</a:t>
            </a:r>
          </a:p>
          <a:p>
            <a:pPr>
              <a:buFont typeface="Arial" panose="020B0604020202020204" pitchFamily="34" charset="0"/>
              <a:buChar char="•"/>
            </a:pPr>
            <a:r>
              <a:rPr lang="en-US" dirty="0"/>
              <a:t>High Expectations</a:t>
            </a:r>
          </a:p>
          <a:p>
            <a:pPr>
              <a:buFont typeface="Arial" panose="020B0604020202020204" pitchFamily="34" charset="0"/>
              <a:buChar char="•"/>
            </a:pPr>
            <a:r>
              <a:rPr lang="en-US" dirty="0"/>
              <a:t>Deep Engagement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94642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40DB3-421F-2248-9452-4EA96077A04D}"/>
              </a:ext>
            </a:extLst>
          </p:cNvPr>
          <p:cNvSpPr>
            <a:spLocks noGrp="1"/>
          </p:cNvSpPr>
          <p:nvPr>
            <p:ph type="title"/>
          </p:nvPr>
        </p:nvSpPr>
        <p:spPr/>
        <p:txBody>
          <a:bodyPr>
            <a:normAutofit fontScale="90000"/>
          </a:bodyPr>
          <a:lstStyle/>
          <a:p>
            <a:r>
              <a:rPr lang="en-US" dirty="0"/>
              <a:t>The Importance of Standards Alignment</a:t>
            </a:r>
          </a:p>
        </p:txBody>
      </p:sp>
      <p:sp>
        <p:nvSpPr>
          <p:cNvPr id="5" name="Text Placeholder 4">
            <a:extLst>
              <a:ext uri="{FF2B5EF4-FFF2-40B4-BE49-F238E27FC236}">
                <a16:creationId xmlns="" xmlns:a16="http://schemas.microsoft.com/office/drawing/2014/main" id="{6CC5473E-866B-AB49-B303-74974C7D8D1E}"/>
              </a:ext>
            </a:extLst>
          </p:cNvPr>
          <p:cNvSpPr>
            <a:spLocks noGrp="1"/>
          </p:cNvSpPr>
          <p:nvPr>
            <p:ph type="body" idx="1"/>
          </p:nvPr>
        </p:nvSpPr>
        <p:spPr/>
        <p:txBody>
          <a:bodyPr/>
          <a:lstStyle/>
          <a:p>
            <a:endParaRPr lang="en-US"/>
          </a:p>
        </p:txBody>
      </p:sp>
      <p:pic>
        <p:nvPicPr>
          <p:cNvPr id="7" name="Picture 6">
            <a:extLst>
              <a:ext uri="{FF2B5EF4-FFF2-40B4-BE49-F238E27FC236}">
                <a16:creationId xmlns="" xmlns:a16="http://schemas.microsoft.com/office/drawing/2014/main" id="{7092C8D7-7961-F745-A713-A9997382A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8" y="-17922"/>
            <a:ext cx="12300488" cy="6893844"/>
          </a:xfrm>
          <a:prstGeom prst="rect">
            <a:avLst/>
          </a:prstGeom>
        </p:spPr>
      </p:pic>
      <p:pic>
        <p:nvPicPr>
          <p:cNvPr id="8" name="Picture 7">
            <a:extLst>
              <a:ext uri="{FF2B5EF4-FFF2-40B4-BE49-F238E27FC236}">
                <a16:creationId xmlns="" xmlns:a16="http://schemas.microsoft.com/office/drawing/2014/main" id="{A419CFFE-40CA-D84D-98FC-66900A523128}"/>
              </a:ext>
            </a:extLst>
          </p:cNvPr>
          <p:cNvPicPr>
            <a:picLocks noChangeAspect="1"/>
          </p:cNvPicPr>
          <p:nvPr/>
        </p:nvPicPr>
        <p:blipFill rotWithShape="1">
          <a:blip r:embed="rId3">
            <a:extLst>
              <a:ext uri="{28A0092B-C50C-407E-A947-70E740481C1C}">
                <a14:useLocalDpi xmlns:a14="http://schemas.microsoft.com/office/drawing/2010/main" val="0"/>
              </a:ext>
            </a:extLst>
          </a:blip>
          <a:srcRect l="34866" t="27655" r="35134" b="29608"/>
          <a:stretch/>
        </p:blipFill>
        <p:spPr>
          <a:xfrm>
            <a:off x="1786421" y="0"/>
            <a:ext cx="8589872" cy="6858000"/>
          </a:xfrm>
          <a:prstGeom prst="rect">
            <a:avLst/>
          </a:prstGeom>
          <a:scene3d>
            <a:camera prst="orthographicFront"/>
            <a:lightRig rig="freezing" dir="t"/>
          </a:scene3d>
        </p:spPr>
      </p:pic>
      <p:pic>
        <p:nvPicPr>
          <p:cNvPr id="9" name="Picture 8">
            <a:extLst>
              <a:ext uri="{FF2B5EF4-FFF2-40B4-BE49-F238E27FC236}">
                <a16:creationId xmlns="" xmlns:a16="http://schemas.microsoft.com/office/drawing/2014/main" id="{40A1FBBC-70D8-B849-BF11-D67CA1B8E457}"/>
              </a:ext>
            </a:extLst>
          </p:cNvPr>
          <p:cNvPicPr>
            <a:picLocks noChangeAspect="1"/>
          </p:cNvPicPr>
          <p:nvPr/>
        </p:nvPicPr>
        <p:blipFill>
          <a:blip r:embed="rId4"/>
          <a:stretch>
            <a:fillRect/>
          </a:stretch>
        </p:blipFill>
        <p:spPr>
          <a:xfrm>
            <a:off x="-29286" y="-17922"/>
            <a:ext cx="8830849" cy="6858000"/>
          </a:xfrm>
          <a:prstGeom prst="rect">
            <a:avLst/>
          </a:prstGeom>
        </p:spPr>
      </p:pic>
    </p:spTree>
    <p:extLst>
      <p:ext uri="{BB962C8B-B14F-4D97-AF65-F5344CB8AC3E}">
        <p14:creationId xmlns:p14="http://schemas.microsoft.com/office/powerpoint/2010/main" val="300710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F0A009-ADA5-B040-B6BD-5CCA3C1C0E97}"/>
              </a:ext>
            </a:extLst>
          </p:cNvPr>
          <p:cNvSpPr>
            <a:spLocks noGrp="1"/>
          </p:cNvSpPr>
          <p:nvPr>
            <p:ph type="title"/>
          </p:nvPr>
        </p:nvSpPr>
        <p:spPr>
          <a:xfrm>
            <a:off x="555785" y="257025"/>
            <a:ext cx="9714886" cy="1320800"/>
          </a:xfrm>
        </p:spPr>
        <p:txBody>
          <a:bodyPr/>
          <a:lstStyle/>
          <a:p>
            <a:r>
              <a:rPr lang="en-US" dirty="0"/>
              <a:t>Supporting Standards Components</a:t>
            </a:r>
          </a:p>
        </p:txBody>
      </p:sp>
      <p:sp>
        <p:nvSpPr>
          <p:cNvPr id="3" name="Text Placeholder 2">
            <a:extLst>
              <a:ext uri="{FF2B5EF4-FFF2-40B4-BE49-F238E27FC236}">
                <a16:creationId xmlns="" xmlns:a16="http://schemas.microsoft.com/office/drawing/2014/main" id="{E46AF21D-84E9-E445-8310-BF36B5FAD69F}"/>
              </a:ext>
            </a:extLst>
          </p:cNvPr>
          <p:cNvSpPr>
            <a:spLocks noGrp="1"/>
          </p:cNvSpPr>
          <p:nvPr>
            <p:ph type="body" idx="1"/>
          </p:nvPr>
        </p:nvSpPr>
        <p:spPr>
          <a:xfrm>
            <a:off x="555785" y="1577825"/>
            <a:ext cx="9188800" cy="5096826"/>
          </a:xfrm>
        </p:spPr>
        <p:txBody>
          <a:bodyPr/>
          <a:lstStyle/>
          <a:p>
            <a:pPr>
              <a:buFont typeface="Arial" panose="020B0604020202020204" pitchFamily="34" charset="0"/>
              <a:buChar char="•"/>
            </a:pPr>
            <a:r>
              <a:rPr lang="en-US" dirty="0"/>
              <a:t>Within the KAS documents are the supporting components needed for alignment.</a:t>
            </a:r>
          </a:p>
          <a:p>
            <a:pPr>
              <a:buFont typeface="Arial" panose="020B0604020202020204" pitchFamily="34" charset="0"/>
              <a:buChar char="•"/>
            </a:pPr>
            <a:r>
              <a:rPr lang="en-US" dirty="0"/>
              <a:t>Learn more:</a:t>
            </a:r>
          </a:p>
          <a:p>
            <a:pPr lvl="1">
              <a:buFont typeface="Arial" panose="020B0604020202020204" pitchFamily="34" charset="0"/>
              <a:buChar char="•"/>
            </a:pPr>
            <a:r>
              <a:rPr lang="en-US" dirty="0"/>
              <a:t>Getting to Know Your KAS Modules</a:t>
            </a:r>
          </a:p>
          <a:p>
            <a:pPr lvl="1">
              <a:buFont typeface="Arial" panose="020B0604020202020204" pitchFamily="34" charset="0"/>
              <a:buChar char="•"/>
            </a:pPr>
            <a:r>
              <a:rPr lang="en-US" dirty="0"/>
              <a:t>Webcasts (</a:t>
            </a:r>
            <a:r>
              <a:rPr lang="en-US" dirty="0" err="1"/>
              <a:t>KYStandards.org</a:t>
            </a:r>
            <a:r>
              <a:rPr lang="en-US" dirty="0"/>
              <a:t>)</a:t>
            </a:r>
          </a:p>
          <a:p>
            <a:pPr lvl="1">
              <a:buFont typeface="Arial" panose="020B0604020202020204" pitchFamily="34" charset="0"/>
              <a:buChar char="•"/>
            </a:pPr>
            <a:r>
              <a:rPr lang="en-US" dirty="0"/>
              <a:t>June Conference</a:t>
            </a:r>
          </a:p>
          <a:p>
            <a:pPr marL="76198" indent="0">
              <a:buNone/>
            </a:pPr>
            <a:endParaRPr lang="en-US" dirty="0"/>
          </a:p>
          <a:p>
            <a:pPr marL="76198" indent="0">
              <a:buNone/>
            </a:pPr>
            <a:endParaRPr lang="en-US" dirty="0"/>
          </a:p>
          <a:p>
            <a:pPr marL="76198" indent="0">
              <a:buNone/>
            </a:pPr>
            <a:endParaRPr lang="en-US" dirty="0"/>
          </a:p>
          <a:p>
            <a:pPr marL="76198" indent="0">
              <a:buNone/>
            </a:pPr>
            <a:endParaRPr lang="en-US" dirty="0"/>
          </a:p>
        </p:txBody>
      </p:sp>
    </p:spTree>
    <p:extLst>
      <p:ext uri="{BB962C8B-B14F-4D97-AF65-F5344CB8AC3E}">
        <p14:creationId xmlns:p14="http://schemas.microsoft.com/office/powerpoint/2010/main" val="314284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40DB3-421F-2248-9452-4EA96077A04D}"/>
              </a:ext>
            </a:extLst>
          </p:cNvPr>
          <p:cNvSpPr>
            <a:spLocks noGrp="1"/>
          </p:cNvSpPr>
          <p:nvPr>
            <p:ph type="title"/>
          </p:nvPr>
        </p:nvSpPr>
        <p:spPr/>
        <p:txBody>
          <a:bodyPr>
            <a:normAutofit fontScale="90000"/>
          </a:bodyPr>
          <a:lstStyle/>
          <a:p>
            <a:r>
              <a:rPr lang="en-US" dirty="0"/>
              <a:t>How can we ensure curricula, assignments, and assessments are aligned? </a:t>
            </a:r>
          </a:p>
        </p:txBody>
      </p:sp>
      <p:sp>
        <p:nvSpPr>
          <p:cNvPr id="3" name="Subtitle 2">
            <a:extLst>
              <a:ext uri="{FF2B5EF4-FFF2-40B4-BE49-F238E27FC236}">
                <a16:creationId xmlns="" xmlns:a16="http://schemas.microsoft.com/office/drawing/2014/main" id="{10A74615-19D7-E446-9899-8B68D7742848}"/>
              </a:ext>
            </a:extLst>
          </p:cNvPr>
          <p:cNvSpPr>
            <a:spLocks noGrp="1"/>
          </p:cNvSpPr>
          <p:nvPr>
            <p:ph type="body" idx="1"/>
          </p:nvPr>
        </p:nvSpPr>
        <p:spPr>
          <a:xfrm>
            <a:off x="555785" y="2409555"/>
            <a:ext cx="9188800" cy="3795302"/>
          </a:xfrm>
        </p:spPr>
        <p:txBody>
          <a:bodyPr>
            <a:normAutofit/>
          </a:bodyPr>
          <a:lstStyle/>
          <a:p>
            <a:pPr>
              <a:buFont typeface="Arial" panose="020B0604020202020204" pitchFamily="34" charset="0"/>
              <a:buChar char="•"/>
            </a:pPr>
            <a:r>
              <a:rPr lang="en-US" dirty="0"/>
              <a:t>Focus Team</a:t>
            </a:r>
          </a:p>
          <a:p>
            <a:pPr>
              <a:buFont typeface="Arial" panose="020B0604020202020204" pitchFamily="34" charset="0"/>
              <a:buChar char="•"/>
            </a:pPr>
            <a:r>
              <a:rPr lang="en-US" dirty="0"/>
              <a:t>Build a Plan for Professional Learning and Alignment</a:t>
            </a:r>
          </a:p>
          <a:p>
            <a:pPr>
              <a:buFont typeface="Arial" panose="020B0604020202020204" pitchFamily="34" charset="0"/>
              <a:buChar char="•"/>
            </a:pPr>
            <a:r>
              <a:rPr lang="en-US" dirty="0"/>
              <a:t>Monitor Instruction</a:t>
            </a:r>
          </a:p>
          <a:p>
            <a:pPr>
              <a:buFont typeface="Arial" panose="020B0604020202020204" pitchFamily="34" charset="0"/>
              <a:buChar char="•"/>
            </a:pPr>
            <a:endParaRPr lang="en-US" dirty="0"/>
          </a:p>
        </p:txBody>
      </p:sp>
      <p:sp>
        <p:nvSpPr>
          <p:cNvPr id="6" name="Oval 5">
            <a:extLst>
              <a:ext uri="{FF2B5EF4-FFF2-40B4-BE49-F238E27FC236}">
                <a16:creationId xmlns="" xmlns:a16="http://schemas.microsoft.com/office/drawing/2014/main" id="{1E823CA9-F695-9B4E-B536-A94388A5338F}"/>
              </a:ext>
            </a:extLst>
          </p:cNvPr>
          <p:cNvSpPr/>
          <p:nvPr/>
        </p:nvSpPr>
        <p:spPr>
          <a:xfrm>
            <a:off x="7678632" y="1577825"/>
            <a:ext cx="4501902" cy="4376057"/>
          </a:xfrm>
          <a:prstGeom prst="ellipse">
            <a:avLst/>
          </a:prstGeom>
          <a:gradFill>
            <a:gsLst>
              <a:gs pos="39000">
                <a:srgbClr val="00B050"/>
              </a:gs>
              <a:gs pos="96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300" dirty="0"/>
              <a:t>Assessment Review</a:t>
            </a:r>
          </a:p>
        </p:txBody>
      </p:sp>
      <p:sp>
        <p:nvSpPr>
          <p:cNvPr id="5" name="Oval 4">
            <a:extLst>
              <a:ext uri="{FF2B5EF4-FFF2-40B4-BE49-F238E27FC236}">
                <a16:creationId xmlns="" xmlns:a16="http://schemas.microsoft.com/office/drawing/2014/main" id="{82C13B68-310A-E84E-9DDB-9097D90FC16A}"/>
              </a:ext>
            </a:extLst>
          </p:cNvPr>
          <p:cNvSpPr/>
          <p:nvPr/>
        </p:nvSpPr>
        <p:spPr>
          <a:xfrm>
            <a:off x="3913707" y="1577824"/>
            <a:ext cx="4501902" cy="4376057"/>
          </a:xfrm>
          <a:prstGeom prst="ellipse">
            <a:avLst/>
          </a:prstGeom>
          <a:gradFill>
            <a:gsLst>
              <a:gs pos="21000">
                <a:srgbClr val="FFC000">
                  <a:lumMod val="93000"/>
                  <a:lumOff val="7000"/>
                </a:srgbClr>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dirty="0"/>
              <a:t>Curriculum Review</a:t>
            </a:r>
          </a:p>
        </p:txBody>
      </p:sp>
      <p:sp>
        <p:nvSpPr>
          <p:cNvPr id="4" name="Oval 3">
            <a:extLst>
              <a:ext uri="{FF2B5EF4-FFF2-40B4-BE49-F238E27FC236}">
                <a16:creationId xmlns="" xmlns:a16="http://schemas.microsoft.com/office/drawing/2014/main" id="{5B4A37F8-5F9C-394E-90F5-9968CC6E443D}"/>
              </a:ext>
            </a:extLst>
          </p:cNvPr>
          <p:cNvSpPr/>
          <p:nvPr/>
        </p:nvSpPr>
        <p:spPr>
          <a:xfrm>
            <a:off x="11468" y="1577825"/>
            <a:ext cx="4501902" cy="4376057"/>
          </a:xfrm>
          <a:prstGeom prst="ellipse">
            <a:avLst/>
          </a:prstGeom>
          <a:gradFill>
            <a:gsLst>
              <a:gs pos="9000">
                <a:srgbClr val="00206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dirty="0"/>
              <a:t>Assignment Review</a:t>
            </a:r>
          </a:p>
        </p:txBody>
      </p:sp>
    </p:spTree>
    <p:extLst>
      <p:ext uri="{BB962C8B-B14F-4D97-AF65-F5344CB8AC3E}">
        <p14:creationId xmlns:p14="http://schemas.microsoft.com/office/powerpoint/2010/main" val="42398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40DB3-421F-2248-9452-4EA96077A04D}"/>
              </a:ext>
            </a:extLst>
          </p:cNvPr>
          <p:cNvSpPr>
            <a:spLocks noGrp="1"/>
          </p:cNvSpPr>
          <p:nvPr>
            <p:ph type="ctrTitle"/>
          </p:nvPr>
        </p:nvSpPr>
        <p:spPr/>
        <p:txBody>
          <a:bodyPr>
            <a:normAutofit fontScale="90000"/>
          </a:bodyPr>
          <a:lstStyle/>
          <a:p>
            <a:r>
              <a:rPr lang="en-US" dirty="0"/>
              <a:t>Getting to Know Your KAS Learning Lab Conference</a:t>
            </a:r>
          </a:p>
        </p:txBody>
      </p:sp>
      <p:sp>
        <p:nvSpPr>
          <p:cNvPr id="3" name="Subtitle 2">
            <a:extLst>
              <a:ext uri="{FF2B5EF4-FFF2-40B4-BE49-F238E27FC236}">
                <a16:creationId xmlns="" xmlns:a16="http://schemas.microsoft.com/office/drawing/2014/main" id="{10A74615-19D7-E446-9899-8B68D7742848}"/>
              </a:ext>
            </a:extLst>
          </p:cNvPr>
          <p:cNvSpPr>
            <a:spLocks noGrp="1"/>
          </p:cNvSpPr>
          <p:nvPr>
            <p:ph type="subTitle" idx="1"/>
          </p:nvPr>
        </p:nvSpPr>
        <p:spPr>
          <a:xfrm>
            <a:off x="1285102" y="3346212"/>
            <a:ext cx="8298300" cy="2749788"/>
          </a:xfrm>
        </p:spPr>
        <p:txBody>
          <a:bodyPr>
            <a:normAutofit/>
          </a:bodyPr>
          <a:lstStyle/>
          <a:p>
            <a:r>
              <a:rPr lang="en-US" dirty="0"/>
              <a:t>June 10 Christian Co</a:t>
            </a:r>
          </a:p>
          <a:p>
            <a:r>
              <a:rPr lang="en-US" dirty="0"/>
              <a:t>June 11 Jefferson Co</a:t>
            </a:r>
          </a:p>
          <a:p>
            <a:r>
              <a:rPr lang="en-US" dirty="0"/>
              <a:t>June 12 Carter Co</a:t>
            </a:r>
          </a:p>
          <a:p>
            <a:r>
              <a:rPr lang="en-US" dirty="0"/>
              <a:t>June 14 Lexington</a:t>
            </a:r>
          </a:p>
        </p:txBody>
      </p:sp>
    </p:spTree>
    <p:extLst>
      <p:ext uri="{BB962C8B-B14F-4D97-AF65-F5344CB8AC3E}">
        <p14:creationId xmlns:p14="http://schemas.microsoft.com/office/powerpoint/2010/main" val="273569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2019-06-04T04:00:00+00:00</Publication_x0020_Date>
    <Audience1 xmlns="3a62de7d-ba57-4f43-9dae-9623ba637be0"/>
    <_dlc_DocId xmlns="3a62de7d-ba57-4f43-9dae-9623ba637be0">KYED-536-531</_dlc_DocId>
    <_dlc_DocIdUrl xmlns="3a62de7d-ba57-4f43-9dae-9623ba637be0">
      <Url>https://www.education.ky.gov/curriculum/standards/kyacadstand/_layouts/15/DocIdRedir.aspx?ID=KYED-536-531</Url>
      <Description>KYED-536-531</Description>
    </_dlc_DocIdUrl>
  </documentManagement>
</p:properties>
</file>

<file path=customXml/itemProps1.xml><?xml version="1.0" encoding="utf-8"?>
<ds:datastoreItem xmlns:ds="http://schemas.openxmlformats.org/officeDocument/2006/customXml" ds:itemID="{B9745F6F-01E9-4CB0-ADA5-15B2AD666DF3}"/>
</file>

<file path=customXml/itemProps2.xml><?xml version="1.0" encoding="utf-8"?>
<ds:datastoreItem xmlns:ds="http://schemas.openxmlformats.org/officeDocument/2006/customXml" ds:itemID="{86777DEF-0FE8-4502-8989-9A86A17DACA9}"/>
</file>

<file path=customXml/itemProps3.xml><?xml version="1.0" encoding="utf-8"?>
<ds:datastoreItem xmlns:ds="http://schemas.openxmlformats.org/officeDocument/2006/customXml" ds:itemID="{99071345-7EC1-4F60-A323-8A136DB6DDDB}"/>
</file>

<file path=customXml/itemProps4.xml><?xml version="1.0" encoding="utf-8"?>
<ds:datastoreItem xmlns:ds="http://schemas.openxmlformats.org/officeDocument/2006/customXml" ds:itemID="{97337803-BF2F-41C4-A1CF-9562874D570D}"/>
</file>

<file path=docProps/app.xml><?xml version="1.0" encoding="utf-8"?>
<Properties xmlns="http://schemas.openxmlformats.org/officeDocument/2006/extended-properties" xmlns:vt="http://schemas.openxmlformats.org/officeDocument/2006/docPropsVTypes">
  <TotalTime>11767</TotalTime>
  <Words>309</Words>
  <Application>Microsoft Office PowerPoint</Application>
  <PresentationFormat>Widescreen</PresentationFormat>
  <Paragraphs>58</Paragraphs>
  <Slides>11</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Georgia</vt:lpstr>
      <vt:lpstr>Noto Sans Symbols</vt:lpstr>
      <vt:lpstr>Source Sans Pro</vt:lpstr>
      <vt:lpstr>Office Theme</vt:lpstr>
      <vt:lpstr>Theme1</vt:lpstr>
      <vt:lpstr>2_Theme1</vt:lpstr>
      <vt:lpstr>First Slide</vt:lpstr>
      <vt:lpstr>Standards Alignment: How will you ensure your curriculum, assignments and assessments are aligned?  Kentucky Academic Standards for Reading and Writing </vt:lpstr>
      <vt:lpstr>Essential Questions:  </vt:lpstr>
      <vt:lpstr>PowerPoint Presentation</vt:lpstr>
      <vt:lpstr>The Importance of Standards Alignment</vt:lpstr>
      <vt:lpstr>The Importance of Standards Alignment</vt:lpstr>
      <vt:lpstr>Supporting Standards Components</vt:lpstr>
      <vt:lpstr>How can we ensure curricula, assignments, and assessments are aligned? </vt:lpstr>
      <vt:lpstr>Getting to Know Your KAS Learning Lab Conference</vt:lpstr>
      <vt:lpstr>5 Things to Know Before You Go</vt:lpstr>
      <vt:lpstr>First Slide</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Doyle, Maggie - Division of Program Standards</dc:creator>
  <cp:lastModifiedBy>Clouse, Thomas - Division of Program Standards</cp:lastModifiedBy>
  <cp:revision>30</cp:revision>
  <cp:lastPrinted>2019-05-30T00:48:46Z</cp:lastPrinted>
  <dcterms:created xsi:type="dcterms:W3CDTF">2019-05-07T18:37:32Z</dcterms:created>
  <dcterms:modified xsi:type="dcterms:W3CDTF">2019-05-30T14:54:58Z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ac3242c8-cc54-4da2-986d-fefd24946c0f</vt:lpwstr>
  </property>
</Properties>
</file>