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8"/>
  </p:notesMasterIdLst>
  <p:sldIdLst>
    <p:sldId id="261" r:id="rId5"/>
    <p:sldId id="258" r:id="rId6"/>
    <p:sldId id="259" r:id="rId7"/>
    <p:sldId id="260" r:id="rId8"/>
    <p:sldId id="257"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in, Natasha - Division of School and Program Improvement" initials="SN-DoSaPI" lastIdx="3" clrIdx="0">
    <p:extLst>
      <p:ext uri="{19B8F6BF-5375-455C-9EA6-DF929625EA0E}">
        <p15:presenceInfo xmlns:p15="http://schemas.microsoft.com/office/powerpoint/2012/main" userId="S::natasha.stein@education.ky.gov::5857d051-5ca9-42f5-ba78-9a5b8ac006e5" providerId="AD"/>
      </p:ext>
    </p:extLst>
  </p:cmAuthor>
  <p:cmAuthor id="2" name="Stills, Shelby - Division of Communications" initials="SS-DoC" lastIdx="2" clrIdx="1">
    <p:extLst>
      <p:ext uri="{19B8F6BF-5375-455C-9EA6-DF929625EA0E}">
        <p15:presenceInfo xmlns:p15="http://schemas.microsoft.com/office/powerpoint/2012/main" userId="S::shelby.stills@education.ky.gov::4c29101b-063f-47ef-86d2-478743c7c457" providerId="AD"/>
      </p:ext>
    </p:extLst>
  </p:cmAuthor>
  <p:cmAuthor id="3" name="Turner, Rosalind - Division of Communications" initials="TR-DoC" lastIdx="1" clrIdx="2">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4" autoAdjust="0"/>
    <p:restoredTop sz="94598" autoAdjust="0"/>
  </p:normalViewPr>
  <p:slideViewPr>
    <p:cSldViewPr snapToGrid="0">
      <p:cViewPr varScale="1">
        <p:scale>
          <a:sx n="78" d="100"/>
          <a:sy n="78" d="100"/>
        </p:scale>
        <p:origin x="118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les, Mia - Division of School and Program Improvement" userId="dd8bf0d1-15b0-4afb-9604-13c935911070" providerId="ADAL" clId="{2F876410-C45F-4FDD-B472-22D81BD3379D}"/>
    <pc:docChg chg="custSel modSld">
      <pc:chgData name="Morales, Mia - Division of School and Program Improvement" userId="dd8bf0d1-15b0-4afb-9604-13c935911070" providerId="ADAL" clId="{2F876410-C45F-4FDD-B472-22D81BD3379D}" dt="2023-04-25T12:29:47.714" v="9" actId="700"/>
      <pc:docMkLst>
        <pc:docMk/>
      </pc:docMkLst>
      <pc:sldChg chg="modSp mod chgLayout">
        <pc:chgData name="Morales, Mia - Division of School and Program Improvement" userId="dd8bf0d1-15b0-4afb-9604-13c935911070" providerId="ADAL" clId="{2F876410-C45F-4FDD-B472-22D81BD3379D}" dt="2023-04-25T12:29:03.123" v="3" actId="700"/>
        <pc:sldMkLst>
          <pc:docMk/>
          <pc:sldMk cId="1960135003" sldId="257"/>
        </pc:sldMkLst>
        <pc:spChg chg="mod ord">
          <ac:chgData name="Morales, Mia - Division of School and Program Improvement" userId="dd8bf0d1-15b0-4afb-9604-13c935911070" providerId="ADAL" clId="{2F876410-C45F-4FDD-B472-22D81BD3379D}" dt="2023-04-25T12:29:03.123" v="3" actId="700"/>
          <ac:spMkLst>
            <pc:docMk/>
            <pc:sldMk cId="1960135003" sldId="257"/>
            <ac:spMk id="2" creationId="{853FB4AC-27D7-48A4-A05E-FC87DBBF19A6}"/>
          </ac:spMkLst>
        </pc:spChg>
        <pc:spChg chg="mod ord">
          <ac:chgData name="Morales, Mia - Division of School and Program Improvement" userId="dd8bf0d1-15b0-4afb-9604-13c935911070" providerId="ADAL" clId="{2F876410-C45F-4FDD-B472-22D81BD3379D}" dt="2023-04-25T12:29:03.123" v="3" actId="700"/>
          <ac:spMkLst>
            <pc:docMk/>
            <pc:sldMk cId="1960135003" sldId="257"/>
            <ac:spMk id="3" creationId="{CB5F9ACA-DD44-48B7-86D2-87E9F26BCC94}"/>
          </ac:spMkLst>
        </pc:spChg>
      </pc:sldChg>
      <pc:sldChg chg="modSp mod modClrScheme chgLayout">
        <pc:chgData name="Morales, Mia - Division of School and Program Improvement" userId="dd8bf0d1-15b0-4afb-9604-13c935911070" providerId="ADAL" clId="{2F876410-C45F-4FDD-B472-22D81BD3379D}" dt="2023-04-25T12:28:42.188" v="0" actId="700"/>
        <pc:sldMkLst>
          <pc:docMk/>
          <pc:sldMk cId="996443652" sldId="258"/>
        </pc:sldMkLst>
        <pc:spChg chg="mod ord">
          <ac:chgData name="Morales, Mia - Division of School and Program Improvement" userId="dd8bf0d1-15b0-4afb-9604-13c935911070" providerId="ADAL" clId="{2F876410-C45F-4FDD-B472-22D81BD3379D}" dt="2023-04-25T12:28:42.188" v="0" actId="700"/>
          <ac:spMkLst>
            <pc:docMk/>
            <pc:sldMk cId="996443652" sldId="258"/>
            <ac:spMk id="3" creationId="{00000000-0000-0000-0000-000000000000}"/>
          </ac:spMkLst>
        </pc:spChg>
        <pc:spChg chg="mod ord">
          <ac:chgData name="Morales, Mia - Division of School and Program Improvement" userId="dd8bf0d1-15b0-4afb-9604-13c935911070" providerId="ADAL" clId="{2F876410-C45F-4FDD-B472-22D81BD3379D}" dt="2023-04-25T12:28:42.188" v="0" actId="700"/>
          <ac:spMkLst>
            <pc:docMk/>
            <pc:sldMk cId="996443652" sldId="258"/>
            <ac:spMk id="6" creationId="{00000000-0000-0000-0000-000000000000}"/>
          </ac:spMkLst>
        </pc:spChg>
        <pc:spChg chg="mod ord">
          <ac:chgData name="Morales, Mia - Division of School and Program Improvement" userId="dd8bf0d1-15b0-4afb-9604-13c935911070" providerId="ADAL" clId="{2F876410-C45F-4FDD-B472-22D81BD3379D}" dt="2023-04-25T12:28:42.188" v="0" actId="700"/>
          <ac:spMkLst>
            <pc:docMk/>
            <pc:sldMk cId="996443652" sldId="258"/>
            <ac:spMk id="7" creationId="{00000000-0000-0000-0000-000000000000}"/>
          </ac:spMkLst>
        </pc:spChg>
      </pc:sldChg>
      <pc:sldChg chg="modSp mod modClrScheme chgLayout">
        <pc:chgData name="Morales, Mia - Division of School and Program Improvement" userId="dd8bf0d1-15b0-4afb-9604-13c935911070" providerId="ADAL" clId="{2F876410-C45F-4FDD-B472-22D81BD3379D}" dt="2023-04-25T12:28:46.403" v="1" actId="700"/>
        <pc:sldMkLst>
          <pc:docMk/>
          <pc:sldMk cId="1384097741" sldId="259"/>
        </pc:sldMkLst>
        <pc:spChg chg="mod ord">
          <ac:chgData name="Morales, Mia - Division of School and Program Improvement" userId="dd8bf0d1-15b0-4afb-9604-13c935911070" providerId="ADAL" clId="{2F876410-C45F-4FDD-B472-22D81BD3379D}" dt="2023-04-25T12:28:46.403" v="1" actId="700"/>
          <ac:spMkLst>
            <pc:docMk/>
            <pc:sldMk cId="1384097741" sldId="259"/>
            <ac:spMk id="3" creationId="{00000000-0000-0000-0000-000000000000}"/>
          </ac:spMkLst>
        </pc:spChg>
        <pc:spChg chg="mod ord">
          <ac:chgData name="Morales, Mia - Division of School and Program Improvement" userId="dd8bf0d1-15b0-4afb-9604-13c935911070" providerId="ADAL" clId="{2F876410-C45F-4FDD-B472-22D81BD3379D}" dt="2023-04-25T12:28:46.403" v="1" actId="700"/>
          <ac:spMkLst>
            <pc:docMk/>
            <pc:sldMk cId="1384097741" sldId="259"/>
            <ac:spMk id="6" creationId="{00000000-0000-0000-0000-000000000000}"/>
          </ac:spMkLst>
        </pc:spChg>
        <pc:spChg chg="mod ord">
          <ac:chgData name="Morales, Mia - Division of School and Program Improvement" userId="dd8bf0d1-15b0-4afb-9604-13c935911070" providerId="ADAL" clId="{2F876410-C45F-4FDD-B472-22D81BD3379D}" dt="2023-04-25T12:28:46.403" v="1" actId="700"/>
          <ac:spMkLst>
            <pc:docMk/>
            <pc:sldMk cId="1384097741" sldId="259"/>
            <ac:spMk id="7" creationId="{00000000-0000-0000-0000-000000000000}"/>
          </ac:spMkLst>
        </pc:spChg>
      </pc:sldChg>
      <pc:sldChg chg="modSp mod modClrScheme chgLayout">
        <pc:chgData name="Morales, Mia - Division of School and Program Improvement" userId="dd8bf0d1-15b0-4afb-9604-13c935911070" providerId="ADAL" clId="{2F876410-C45F-4FDD-B472-22D81BD3379D}" dt="2023-04-25T12:28:55.764" v="2" actId="700"/>
        <pc:sldMkLst>
          <pc:docMk/>
          <pc:sldMk cId="1223808637" sldId="260"/>
        </pc:sldMkLst>
        <pc:spChg chg="mod ord">
          <ac:chgData name="Morales, Mia - Division of School and Program Improvement" userId="dd8bf0d1-15b0-4afb-9604-13c935911070" providerId="ADAL" clId="{2F876410-C45F-4FDD-B472-22D81BD3379D}" dt="2023-04-25T12:28:55.764" v="2" actId="700"/>
          <ac:spMkLst>
            <pc:docMk/>
            <pc:sldMk cId="1223808637" sldId="260"/>
            <ac:spMk id="3" creationId="{00000000-0000-0000-0000-000000000000}"/>
          </ac:spMkLst>
        </pc:spChg>
        <pc:spChg chg="mod ord">
          <ac:chgData name="Morales, Mia - Division of School and Program Improvement" userId="dd8bf0d1-15b0-4afb-9604-13c935911070" providerId="ADAL" clId="{2F876410-C45F-4FDD-B472-22D81BD3379D}" dt="2023-04-25T12:28:55.764" v="2" actId="700"/>
          <ac:spMkLst>
            <pc:docMk/>
            <pc:sldMk cId="1223808637" sldId="260"/>
            <ac:spMk id="6" creationId="{00000000-0000-0000-0000-000000000000}"/>
          </ac:spMkLst>
        </pc:spChg>
        <pc:spChg chg="mod ord">
          <ac:chgData name="Morales, Mia - Division of School and Program Improvement" userId="dd8bf0d1-15b0-4afb-9604-13c935911070" providerId="ADAL" clId="{2F876410-C45F-4FDD-B472-22D81BD3379D}" dt="2023-04-25T12:28:55.764" v="2" actId="700"/>
          <ac:spMkLst>
            <pc:docMk/>
            <pc:sldMk cId="1223808637" sldId="260"/>
            <ac:spMk id="7" creationId="{00000000-0000-0000-0000-000000000000}"/>
          </ac:spMkLst>
        </pc:spChg>
      </pc:sldChg>
      <pc:sldChg chg="modSp mod chgLayout">
        <pc:chgData name="Morales, Mia - Division of School and Program Improvement" userId="dd8bf0d1-15b0-4afb-9604-13c935911070" providerId="ADAL" clId="{2F876410-C45F-4FDD-B472-22D81BD3379D}" dt="2023-04-25T12:29:12.644" v="4" actId="700"/>
        <pc:sldMkLst>
          <pc:docMk/>
          <pc:sldMk cId="1499025780" sldId="262"/>
        </pc:sldMkLst>
        <pc:spChg chg="mod ord">
          <ac:chgData name="Morales, Mia - Division of School and Program Improvement" userId="dd8bf0d1-15b0-4afb-9604-13c935911070" providerId="ADAL" clId="{2F876410-C45F-4FDD-B472-22D81BD3379D}" dt="2023-04-25T12:29:12.644" v="4" actId="700"/>
          <ac:spMkLst>
            <pc:docMk/>
            <pc:sldMk cId="1499025780" sldId="262"/>
            <ac:spMk id="2" creationId="{276695ED-C38A-4DFA-BABC-7B4297490416}"/>
          </ac:spMkLst>
        </pc:spChg>
        <pc:graphicFrameChg chg="mod ord">
          <ac:chgData name="Morales, Mia - Division of School and Program Improvement" userId="dd8bf0d1-15b0-4afb-9604-13c935911070" providerId="ADAL" clId="{2F876410-C45F-4FDD-B472-22D81BD3379D}" dt="2023-04-25T12:29:12.644" v="4" actId="700"/>
          <ac:graphicFrameMkLst>
            <pc:docMk/>
            <pc:sldMk cId="1499025780" sldId="262"/>
            <ac:graphicFrameMk id="4" creationId="{F2D8D5DE-1253-4D73-B9CC-54A3455A61FE}"/>
          </ac:graphicFrameMkLst>
        </pc:graphicFrameChg>
      </pc:sldChg>
      <pc:sldChg chg="modSp mod chgLayout">
        <pc:chgData name="Morales, Mia - Division of School and Program Improvement" userId="dd8bf0d1-15b0-4afb-9604-13c935911070" providerId="ADAL" clId="{2F876410-C45F-4FDD-B472-22D81BD3379D}" dt="2023-04-25T12:29:18.638" v="5" actId="700"/>
        <pc:sldMkLst>
          <pc:docMk/>
          <pc:sldMk cId="1096048245" sldId="263"/>
        </pc:sldMkLst>
        <pc:spChg chg="mod ord">
          <ac:chgData name="Morales, Mia - Division of School and Program Improvement" userId="dd8bf0d1-15b0-4afb-9604-13c935911070" providerId="ADAL" clId="{2F876410-C45F-4FDD-B472-22D81BD3379D}" dt="2023-04-25T12:29:18.638" v="5" actId="700"/>
          <ac:spMkLst>
            <pc:docMk/>
            <pc:sldMk cId="1096048245" sldId="263"/>
            <ac:spMk id="2" creationId="{0A08153C-AA3B-4F85-BA23-5F659A6A81AF}"/>
          </ac:spMkLst>
        </pc:spChg>
        <pc:spChg chg="mod ord">
          <ac:chgData name="Morales, Mia - Division of School and Program Improvement" userId="dd8bf0d1-15b0-4afb-9604-13c935911070" providerId="ADAL" clId="{2F876410-C45F-4FDD-B472-22D81BD3379D}" dt="2023-04-25T12:29:18.638" v="5" actId="700"/>
          <ac:spMkLst>
            <pc:docMk/>
            <pc:sldMk cId="1096048245" sldId="263"/>
            <ac:spMk id="3" creationId="{75FA371B-C2DA-4C5F-A644-C1E308546F58}"/>
          </ac:spMkLst>
        </pc:spChg>
      </pc:sldChg>
      <pc:sldChg chg="modSp mod chgLayout">
        <pc:chgData name="Morales, Mia - Division of School and Program Improvement" userId="dd8bf0d1-15b0-4afb-9604-13c935911070" providerId="ADAL" clId="{2F876410-C45F-4FDD-B472-22D81BD3379D}" dt="2023-04-25T12:29:27.513" v="6" actId="700"/>
        <pc:sldMkLst>
          <pc:docMk/>
          <pc:sldMk cId="3377046459" sldId="264"/>
        </pc:sldMkLst>
        <pc:spChg chg="mod ord">
          <ac:chgData name="Morales, Mia - Division of School and Program Improvement" userId="dd8bf0d1-15b0-4afb-9604-13c935911070" providerId="ADAL" clId="{2F876410-C45F-4FDD-B472-22D81BD3379D}" dt="2023-04-25T12:29:27.513" v="6" actId="700"/>
          <ac:spMkLst>
            <pc:docMk/>
            <pc:sldMk cId="3377046459" sldId="264"/>
            <ac:spMk id="2" creationId="{2F533CCB-9709-47B6-84DA-52D549F39AE0}"/>
          </ac:spMkLst>
        </pc:spChg>
        <pc:spChg chg="mod ord">
          <ac:chgData name="Morales, Mia - Division of School and Program Improvement" userId="dd8bf0d1-15b0-4afb-9604-13c935911070" providerId="ADAL" clId="{2F876410-C45F-4FDD-B472-22D81BD3379D}" dt="2023-04-25T12:29:27.513" v="6" actId="700"/>
          <ac:spMkLst>
            <pc:docMk/>
            <pc:sldMk cId="3377046459" sldId="264"/>
            <ac:spMk id="3" creationId="{9EBEFF8E-A80D-4AB0-9383-60F6DF18B23F}"/>
          </ac:spMkLst>
        </pc:spChg>
      </pc:sldChg>
      <pc:sldChg chg="modSp mod chgLayout">
        <pc:chgData name="Morales, Mia - Division of School and Program Improvement" userId="dd8bf0d1-15b0-4afb-9604-13c935911070" providerId="ADAL" clId="{2F876410-C45F-4FDD-B472-22D81BD3379D}" dt="2023-04-25T12:29:32.286" v="7" actId="700"/>
        <pc:sldMkLst>
          <pc:docMk/>
          <pc:sldMk cId="2392854876" sldId="265"/>
        </pc:sldMkLst>
        <pc:spChg chg="mod ord">
          <ac:chgData name="Morales, Mia - Division of School and Program Improvement" userId="dd8bf0d1-15b0-4afb-9604-13c935911070" providerId="ADAL" clId="{2F876410-C45F-4FDD-B472-22D81BD3379D}" dt="2023-04-25T12:29:32.286" v="7" actId="700"/>
          <ac:spMkLst>
            <pc:docMk/>
            <pc:sldMk cId="2392854876" sldId="265"/>
            <ac:spMk id="2" creationId="{20BFD534-0767-45DD-9193-25FB4DCF9577}"/>
          </ac:spMkLst>
        </pc:spChg>
        <pc:spChg chg="mod ord">
          <ac:chgData name="Morales, Mia - Division of School and Program Improvement" userId="dd8bf0d1-15b0-4afb-9604-13c935911070" providerId="ADAL" clId="{2F876410-C45F-4FDD-B472-22D81BD3379D}" dt="2023-04-25T12:29:32.286" v="7" actId="700"/>
          <ac:spMkLst>
            <pc:docMk/>
            <pc:sldMk cId="2392854876" sldId="265"/>
            <ac:spMk id="3" creationId="{DAC9B1E7-5686-4336-8306-0AD95807B8D6}"/>
          </ac:spMkLst>
        </pc:spChg>
      </pc:sldChg>
      <pc:sldChg chg="modSp mod chgLayout">
        <pc:chgData name="Morales, Mia - Division of School and Program Improvement" userId="dd8bf0d1-15b0-4afb-9604-13c935911070" providerId="ADAL" clId="{2F876410-C45F-4FDD-B472-22D81BD3379D}" dt="2023-04-25T12:29:41.272" v="8" actId="700"/>
        <pc:sldMkLst>
          <pc:docMk/>
          <pc:sldMk cId="4230072736" sldId="266"/>
        </pc:sldMkLst>
        <pc:spChg chg="mod ord">
          <ac:chgData name="Morales, Mia - Division of School and Program Improvement" userId="dd8bf0d1-15b0-4afb-9604-13c935911070" providerId="ADAL" clId="{2F876410-C45F-4FDD-B472-22D81BD3379D}" dt="2023-04-25T12:29:41.272" v="8" actId="700"/>
          <ac:spMkLst>
            <pc:docMk/>
            <pc:sldMk cId="4230072736" sldId="266"/>
            <ac:spMk id="2" creationId="{E5943D46-0B55-465C-A905-F52CAD783415}"/>
          </ac:spMkLst>
        </pc:spChg>
        <pc:spChg chg="mod ord">
          <ac:chgData name="Morales, Mia - Division of School and Program Improvement" userId="dd8bf0d1-15b0-4afb-9604-13c935911070" providerId="ADAL" clId="{2F876410-C45F-4FDD-B472-22D81BD3379D}" dt="2023-04-25T12:29:41.272" v="8" actId="700"/>
          <ac:spMkLst>
            <pc:docMk/>
            <pc:sldMk cId="4230072736" sldId="266"/>
            <ac:spMk id="3" creationId="{8A3E936F-4FDA-45BC-99F9-D62510C439C2}"/>
          </ac:spMkLst>
        </pc:spChg>
      </pc:sldChg>
      <pc:sldChg chg="modSp mod chgLayout">
        <pc:chgData name="Morales, Mia - Division of School and Program Improvement" userId="dd8bf0d1-15b0-4afb-9604-13c935911070" providerId="ADAL" clId="{2F876410-C45F-4FDD-B472-22D81BD3379D}" dt="2023-04-25T12:29:47.714" v="9" actId="700"/>
        <pc:sldMkLst>
          <pc:docMk/>
          <pc:sldMk cId="3463214780" sldId="267"/>
        </pc:sldMkLst>
        <pc:spChg chg="mod ord">
          <ac:chgData name="Morales, Mia - Division of School and Program Improvement" userId="dd8bf0d1-15b0-4afb-9604-13c935911070" providerId="ADAL" clId="{2F876410-C45F-4FDD-B472-22D81BD3379D}" dt="2023-04-25T12:29:47.714" v="9" actId="700"/>
          <ac:spMkLst>
            <pc:docMk/>
            <pc:sldMk cId="3463214780" sldId="267"/>
            <ac:spMk id="2" creationId="{B8D2E2F1-F6E0-4046-804B-4E53BC07CF7C}"/>
          </ac:spMkLst>
        </pc:spChg>
        <pc:picChg chg="mod ord">
          <ac:chgData name="Morales, Mia - Division of School and Program Improvement" userId="dd8bf0d1-15b0-4afb-9604-13c935911070" providerId="ADAL" clId="{2F876410-C45F-4FDD-B472-22D81BD3379D}" dt="2023-04-25T12:29:47.714" v="9" actId="700"/>
          <ac:picMkLst>
            <pc:docMk/>
            <pc:sldMk cId="3463214780" sldId="267"/>
            <ac:picMk id="6" creationId="{838956A8-6BD8-4A6B-8DB3-41C20E51EBB0}"/>
          </ac:picMkLst>
        </pc:picChg>
      </pc:sldChg>
    </pc:docChg>
  </pc:docChgLst>
  <pc:docChgLst>
    <pc:chgData name="Stein, Natasha - Division of School and Program Improvement" userId="5857d051-5ca9-42f5-ba78-9a5b8ac006e5" providerId="ADAL" clId="{15D08168-C5C7-4658-86D5-A3A869FC3446}"/>
    <pc:docChg chg="undo custSel modSld">
      <pc:chgData name="Stein, Natasha - Division of School and Program Improvement" userId="5857d051-5ca9-42f5-ba78-9a5b8ac006e5" providerId="ADAL" clId="{15D08168-C5C7-4658-86D5-A3A869FC3446}" dt="2023-04-19T18:49:50.268" v="36" actId="12"/>
      <pc:docMkLst>
        <pc:docMk/>
      </pc:docMkLst>
      <pc:sldChg chg="modSp mod">
        <pc:chgData name="Stein, Natasha - Division of School and Program Improvement" userId="5857d051-5ca9-42f5-ba78-9a5b8ac006e5" providerId="ADAL" clId="{15D08168-C5C7-4658-86D5-A3A869FC3446}" dt="2023-04-19T18:43:23.246" v="11" actId="2711"/>
        <pc:sldMkLst>
          <pc:docMk/>
          <pc:sldMk cId="1960135003" sldId="257"/>
        </pc:sldMkLst>
        <pc:spChg chg="mod">
          <ac:chgData name="Stein, Natasha - Division of School and Program Improvement" userId="5857d051-5ca9-42f5-ba78-9a5b8ac006e5" providerId="ADAL" clId="{15D08168-C5C7-4658-86D5-A3A869FC3446}" dt="2023-04-19T18:43:12.722" v="10" actId="2711"/>
          <ac:spMkLst>
            <pc:docMk/>
            <pc:sldMk cId="1960135003" sldId="257"/>
            <ac:spMk id="2" creationId="{853FB4AC-27D7-48A4-A05E-FC87DBBF19A6}"/>
          </ac:spMkLst>
        </pc:spChg>
        <pc:spChg chg="mod">
          <ac:chgData name="Stein, Natasha - Division of School and Program Improvement" userId="5857d051-5ca9-42f5-ba78-9a5b8ac006e5" providerId="ADAL" clId="{15D08168-C5C7-4658-86D5-A3A869FC3446}" dt="2023-04-19T18:43:23.246" v="11" actId="2711"/>
          <ac:spMkLst>
            <pc:docMk/>
            <pc:sldMk cId="1960135003" sldId="257"/>
            <ac:spMk id="3" creationId="{CB5F9ACA-DD44-48B7-86D2-87E9F26BCC94}"/>
          </ac:spMkLst>
        </pc:spChg>
      </pc:sldChg>
      <pc:sldChg chg="modSp mod">
        <pc:chgData name="Stein, Natasha - Division of School and Program Improvement" userId="5857d051-5ca9-42f5-ba78-9a5b8ac006e5" providerId="ADAL" clId="{15D08168-C5C7-4658-86D5-A3A869FC3446}" dt="2023-04-19T18:42:29.447" v="5" actId="2711"/>
        <pc:sldMkLst>
          <pc:docMk/>
          <pc:sldMk cId="996443652" sldId="258"/>
        </pc:sldMkLst>
        <pc:spChg chg="mod">
          <ac:chgData name="Stein, Natasha - Division of School and Program Improvement" userId="5857d051-5ca9-42f5-ba78-9a5b8ac006e5" providerId="ADAL" clId="{15D08168-C5C7-4658-86D5-A3A869FC3446}" dt="2023-04-19T18:42:29.447" v="5" actId="2711"/>
          <ac:spMkLst>
            <pc:docMk/>
            <pc:sldMk cId="996443652" sldId="258"/>
            <ac:spMk id="6" creationId="{00000000-0000-0000-0000-000000000000}"/>
          </ac:spMkLst>
        </pc:spChg>
        <pc:spChg chg="mod">
          <ac:chgData name="Stein, Natasha - Division of School and Program Improvement" userId="5857d051-5ca9-42f5-ba78-9a5b8ac006e5" providerId="ADAL" clId="{15D08168-C5C7-4658-86D5-A3A869FC3446}" dt="2023-04-19T18:42:24.206" v="4" actId="5793"/>
          <ac:spMkLst>
            <pc:docMk/>
            <pc:sldMk cId="996443652" sldId="258"/>
            <ac:spMk id="7" creationId="{00000000-0000-0000-0000-000000000000}"/>
          </ac:spMkLst>
        </pc:spChg>
      </pc:sldChg>
      <pc:sldChg chg="modSp mod">
        <pc:chgData name="Stein, Natasha - Division of School and Program Improvement" userId="5857d051-5ca9-42f5-ba78-9a5b8ac006e5" providerId="ADAL" clId="{15D08168-C5C7-4658-86D5-A3A869FC3446}" dt="2023-04-19T18:42:41.775" v="7" actId="2711"/>
        <pc:sldMkLst>
          <pc:docMk/>
          <pc:sldMk cId="1384097741" sldId="259"/>
        </pc:sldMkLst>
        <pc:spChg chg="mod">
          <ac:chgData name="Stein, Natasha - Division of School and Program Improvement" userId="5857d051-5ca9-42f5-ba78-9a5b8ac006e5" providerId="ADAL" clId="{15D08168-C5C7-4658-86D5-A3A869FC3446}" dt="2023-04-19T18:42:36.950" v="6" actId="2711"/>
          <ac:spMkLst>
            <pc:docMk/>
            <pc:sldMk cId="1384097741" sldId="259"/>
            <ac:spMk id="6" creationId="{00000000-0000-0000-0000-000000000000}"/>
          </ac:spMkLst>
        </pc:spChg>
        <pc:spChg chg="mod">
          <ac:chgData name="Stein, Natasha - Division of School and Program Improvement" userId="5857d051-5ca9-42f5-ba78-9a5b8ac006e5" providerId="ADAL" clId="{15D08168-C5C7-4658-86D5-A3A869FC3446}" dt="2023-04-19T18:42:41.775" v="7" actId="2711"/>
          <ac:spMkLst>
            <pc:docMk/>
            <pc:sldMk cId="1384097741" sldId="259"/>
            <ac:spMk id="7" creationId="{00000000-0000-0000-0000-000000000000}"/>
          </ac:spMkLst>
        </pc:spChg>
      </pc:sldChg>
      <pc:sldChg chg="modSp mod">
        <pc:chgData name="Stein, Natasha - Division of School and Program Improvement" userId="5857d051-5ca9-42f5-ba78-9a5b8ac006e5" providerId="ADAL" clId="{15D08168-C5C7-4658-86D5-A3A869FC3446}" dt="2023-04-19T18:42:54.415" v="9" actId="2711"/>
        <pc:sldMkLst>
          <pc:docMk/>
          <pc:sldMk cId="1223808637" sldId="260"/>
        </pc:sldMkLst>
        <pc:spChg chg="mod">
          <ac:chgData name="Stein, Natasha - Division of School and Program Improvement" userId="5857d051-5ca9-42f5-ba78-9a5b8ac006e5" providerId="ADAL" clId="{15D08168-C5C7-4658-86D5-A3A869FC3446}" dt="2023-04-19T18:42:54.415" v="9" actId="2711"/>
          <ac:spMkLst>
            <pc:docMk/>
            <pc:sldMk cId="1223808637" sldId="260"/>
            <ac:spMk id="6" creationId="{00000000-0000-0000-0000-000000000000}"/>
          </ac:spMkLst>
        </pc:spChg>
        <pc:spChg chg="mod">
          <ac:chgData name="Stein, Natasha - Division of School and Program Improvement" userId="5857d051-5ca9-42f5-ba78-9a5b8ac006e5" providerId="ADAL" clId="{15D08168-C5C7-4658-86D5-A3A869FC3446}" dt="2023-04-19T18:42:48.418" v="8" actId="2711"/>
          <ac:spMkLst>
            <pc:docMk/>
            <pc:sldMk cId="1223808637" sldId="260"/>
            <ac:spMk id="7" creationId="{00000000-0000-0000-0000-000000000000}"/>
          </ac:spMkLst>
        </pc:spChg>
      </pc:sldChg>
      <pc:sldChg chg="modSp mod">
        <pc:chgData name="Stein, Natasha - Division of School and Program Improvement" userId="5857d051-5ca9-42f5-ba78-9a5b8ac006e5" providerId="ADAL" clId="{15D08168-C5C7-4658-86D5-A3A869FC3446}" dt="2023-04-19T18:42:10.624" v="1" actId="2711"/>
        <pc:sldMkLst>
          <pc:docMk/>
          <pc:sldMk cId="1729986250" sldId="261"/>
        </pc:sldMkLst>
        <pc:spChg chg="mod">
          <ac:chgData name="Stein, Natasha - Division of School and Program Improvement" userId="5857d051-5ca9-42f5-ba78-9a5b8ac006e5" providerId="ADAL" clId="{15D08168-C5C7-4658-86D5-A3A869FC3446}" dt="2023-04-19T18:42:04.947" v="0" actId="2711"/>
          <ac:spMkLst>
            <pc:docMk/>
            <pc:sldMk cId="1729986250" sldId="261"/>
            <ac:spMk id="2" creationId="{BA5894F8-6D8A-4351-AE36-EB4FB1A69190}"/>
          </ac:spMkLst>
        </pc:spChg>
        <pc:spChg chg="mod">
          <ac:chgData name="Stein, Natasha - Division of School and Program Improvement" userId="5857d051-5ca9-42f5-ba78-9a5b8ac006e5" providerId="ADAL" clId="{15D08168-C5C7-4658-86D5-A3A869FC3446}" dt="2023-04-19T18:42:10.624" v="1" actId="2711"/>
          <ac:spMkLst>
            <pc:docMk/>
            <pc:sldMk cId="1729986250" sldId="261"/>
            <ac:spMk id="3" creationId="{47109157-3066-4E5F-956A-9CE838540EAB}"/>
          </ac:spMkLst>
        </pc:spChg>
      </pc:sldChg>
      <pc:sldChg chg="modSp mod">
        <pc:chgData name="Stein, Natasha - Division of School and Program Improvement" userId="5857d051-5ca9-42f5-ba78-9a5b8ac006e5" providerId="ADAL" clId="{15D08168-C5C7-4658-86D5-A3A869FC3446}" dt="2023-04-19T18:43:30.318" v="12" actId="2711"/>
        <pc:sldMkLst>
          <pc:docMk/>
          <pc:sldMk cId="1499025780" sldId="262"/>
        </pc:sldMkLst>
        <pc:spChg chg="mod">
          <ac:chgData name="Stein, Natasha - Division of School and Program Improvement" userId="5857d051-5ca9-42f5-ba78-9a5b8ac006e5" providerId="ADAL" clId="{15D08168-C5C7-4658-86D5-A3A869FC3446}" dt="2023-04-19T18:43:30.318" v="12" actId="2711"/>
          <ac:spMkLst>
            <pc:docMk/>
            <pc:sldMk cId="1499025780" sldId="262"/>
            <ac:spMk id="2" creationId="{276695ED-C38A-4DFA-BABC-7B4297490416}"/>
          </ac:spMkLst>
        </pc:spChg>
      </pc:sldChg>
      <pc:sldChg chg="modSp mod">
        <pc:chgData name="Stein, Natasha - Division of School and Program Improvement" userId="5857d051-5ca9-42f5-ba78-9a5b8ac006e5" providerId="ADAL" clId="{15D08168-C5C7-4658-86D5-A3A869FC3446}" dt="2023-04-19T18:43:48.288" v="16" actId="12"/>
        <pc:sldMkLst>
          <pc:docMk/>
          <pc:sldMk cId="1096048245" sldId="263"/>
        </pc:sldMkLst>
        <pc:spChg chg="mod">
          <ac:chgData name="Stein, Natasha - Division of School and Program Improvement" userId="5857d051-5ca9-42f5-ba78-9a5b8ac006e5" providerId="ADAL" clId="{15D08168-C5C7-4658-86D5-A3A869FC3446}" dt="2023-04-19T18:43:38.310" v="13" actId="2711"/>
          <ac:spMkLst>
            <pc:docMk/>
            <pc:sldMk cId="1096048245" sldId="263"/>
            <ac:spMk id="2" creationId="{0A08153C-AA3B-4F85-BA23-5F659A6A81AF}"/>
          </ac:spMkLst>
        </pc:spChg>
        <pc:spChg chg="mod">
          <ac:chgData name="Stein, Natasha - Division of School and Program Improvement" userId="5857d051-5ca9-42f5-ba78-9a5b8ac006e5" providerId="ADAL" clId="{15D08168-C5C7-4658-86D5-A3A869FC3446}" dt="2023-04-19T18:43:48.288" v="16" actId="12"/>
          <ac:spMkLst>
            <pc:docMk/>
            <pc:sldMk cId="1096048245" sldId="263"/>
            <ac:spMk id="3" creationId="{75FA371B-C2DA-4C5F-A644-C1E308546F58}"/>
          </ac:spMkLst>
        </pc:spChg>
      </pc:sldChg>
      <pc:sldChg chg="modSp mod">
        <pc:chgData name="Stein, Natasha - Division of School and Program Improvement" userId="5857d051-5ca9-42f5-ba78-9a5b8ac006e5" providerId="ADAL" clId="{15D08168-C5C7-4658-86D5-A3A869FC3446}" dt="2023-04-19T18:44:09.638" v="20" actId="2711"/>
        <pc:sldMkLst>
          <pc:docMk/>
          <pc:sldMk cId="3377046459" sldId="264"/>
        </pc:sldMkLst>
        <pc:spChg chg="mod">
          <ac:chgData name="Stein, Natasha - Division of School and Program Improvement" userId="5857d051-5ca9-42f5-ba78-9a5b8ac006e5" providerId="ADAL" clId="{15D08168-C5C7-4658-86D5-A3A869FC3446}" dt="2023-04-19T18:44:09.638" v="20" actId="2711"/>
          <ac:spMkLst>
            <pc:docMk/>
            <pc:sldMk cId="3377046459" sldId="264"/>
            <ac:spMk id="2" creationId="{2F533CCB-9709-47B6-84DA-52D549F39AE0}"/>
          </ac:spMkLst>
        </pc:spChg>
        <pc:spChg chg="mod">
          <ac:chgData name="Stein, Natasha - Division of School and Program Improvement" userId="5857d051-5ca9-42f5-ba78-9a5b8ac006e5" providerId="ADAL" clId="{15D08168-C5C7-4658-86D5-A3A869FC3446}" dt="2023-04-19T18:44:04.376" v="19" actId="12"/>
          <ac:spMkLst>
            <pc:docMk/>
            <pc:sldMk cId="3377046459" sldId="264"/>
            <ac:spMk id="3" creationId="{9EBEFF8E-A80D-4AB0-9383-60F6DF18B23F}"/>
          </ac:spMkLst>
        </pc:spChg>
      </pc:sldChg>
      <pc:sldChg chg="modSp mod">
        <pc:chgData name="Stein, Natasha - Division of School and Program Improvement" userId="5857d051-5ca9-42f5-ba78-9a5b8ac006e5" providerId="ADAL" clId="{15D08168-C5C7-4658-86D5-A3A869FC3446}" dt="2023-04-19T18:44:28.846" v="24" actId="2711"/>
        <pc:sldMkLst>
          <pc:docMk/>
          <pc:sldMk cId="2392854876" sldId="265"/>
        </pc:sldMkLst>
        <pc:spChg chg="mod">
          <ac:chgData name="Stein, Natasha - Division of School and Program Improvement" userId="5857d051-5ca9-42f5-ba78-9a5b8ac006e5" providerId="ADAL" clId="{15D08168-C5C7-4658-86D5-A3A869FC3446}" dt="2023-04-19T18:44:28.846" v="24" actId="2711"/>
          <ac:spMkLst>
            <pc:docMk/>
            <pc:sldMk cId="2392854876" sldId="265"/>
            <ac:spMk id="2" creationId="{20BFD534-0767-45DD-9193-25FB4DCF9577}"/>
          </ac:spMkLst>
        </pc:spChg>
        <pc:spChg chg="mod">
          <ac:chgData name="Stein, Natasha - Division of School and Program Improvement" userId="5857d051-5ca9-42f5-ba78-9a5b8ac006e5" providerId="ADAL" clId="{15D08168-C5C7-4658-86D5-A3A869FC3446}" dt="2023-04-19T18:44:23.847" v="23" actId="12"/>
          <ac:spMkLst>
            <pc:docMk/>
            <pc:sldMk cId="2392854876" sldId="265"/>
            <ac:spMk id="3" creationId="{DAC9B1E7-5686-4336-8306-0AD95807B8D6}"/>
          </ac:spMkLst>
        </pc:spChg>
      </pc:sldChg>
      <pc:sldChg chg="modSp mod">
        <pc:chgData name="Stein, Natasha - Division of School and Program Improvement" userId="5857d051-5ca9-42f5-ba78-9a5b8ac006e5" providerId="ADAL" clId="{15D08168-C5C7-4658-86D5-A3A869FC3446}" dt="2023-04-19T18:44:47.532" v="27" actId="12"/>
        <pc:sldMkLst>
          <pc:docMk/>
          <pc:sldMk cId="4230072736" sldId="266"/>
        </pc:sldMkLst>
        <pc:spChg chg="mod">
          <ac:chgData name="Stein, Natasha - Division of School and Program Improvement" userId="5857d051-5ca9-42f5-ba78-9a5b8ac006e5" providerId="ADAL" clId="{15D08168-C5C7-4658-86D5-A3A869FC3446}" dt="2023-04-19T18:44:36.813" v="25" actId="2711"/>
          <ac:spMkLst>
            <pc:docMk/>
            <pc:sldMk cId="4230072736" sldId="266"/>
            <ac:spMk id="2" creationId="{E5943D46-0B55-465C-A905-F52CAD783415}"/>
          </ac:spMkLst>
        </pc:spChg>
        <pc:spChg chg="mod">
          <ac:chgData name="Stein, Natasha - Division of School and Program Improvement" userId="5857d051-5ca9-42f5-ba78-9a5b8ac006e5" providerId="ADAL" clId="{15D08168-C5C7-4658-86D5-A3A869FC3446}" dt="2023-04-19T18:44:47.532" v="27" actId="12"/>
          <ac:spMkLst>
            <pc:docMk/>
            <pc:sldMk cId="4230072736" sldId="266"/>
            <ac:spMk id="3" creationId="{8A3E936F-4FDA-45BC-99F9-D62510C439C2}"/>
          </ac:spMkLst>
        </pc:spChg>
      </pc:sldChg>
      <pc:sldChg chg="modSp mod">
        <pc:chgData name="Stein, Natasha - Division of School and Program Improvement" userId="5857d051-5ca9-42f5-ba78-9a5b8ac006e5" providerId="ADAL" clId="{15D08168-C5C7-4658-86D5-A3A869FC3446}" dt="2023-04-19T18:44:55.317" v="28" actId="2711"/>
        <pc:sldMkLst>
          <pc:docMk/>
          <pc:sldMk cId="3463214780" sldId="267"/>
        </pc:sldMkLst>
        <pc:spChg chg="mod">
          <ac:chgData name="Stein, Natasha - Division of School and Program Improvement" userId="5857d051-5ca9-42f5-ba78-9a5b8ac006e5" providerId="ADAL" clId="{15D08168-C5C7-4658-86D5-A3A869FC3446}" dt="2023-04-19T18:44:55.317" v="28" actId="2711"/>
          <ac:spMkLst>
            <pc:docMk/>
            <pc:sldMk cId="3463214780" sldId="267"/>
            <ac:spMk id="2" creationId="{B8D2E2F1-F6E0-4046-804B-4E53BC07CF7C}"/>
          </ac:spMkLst>
        </pc:spChg>
      </pc:sldChg>
      <pc:sldChg chg="modSp mod">
        <pc:chgData name="Stein, Natasha - Division of School and Program Improvement" userId="5857d051-5ca9-42f5-ba78-9a5b8ac006e5" providerId="ADAL" clId="{15D08168-C5C7-4658-86D5-A3A869FC3446}" dt="2023-04-19T18:45:08.998" v="31" actId="2711"/>
        <pc:sldMkLst>
          <pc:docMk/>
          <pc:sldMk cId="4029965520" sldId="268"/>
        </pc:sldMkLst>
        <pc:spChg chg="mod">
          <ac:chgData name="Stein, Natasha - Division of School and Program Improvement" userId="5857d051-5ca9-42f5-ba78-9a5b8ac006e5" providerId="ADAL" clId="{15D08168-C5C7-4658-86D5-A3A869FC3446}" dt="2023-04-19T18:45:08.998" v="31" actId="2711"/>
          <ac:spMkLst>
            <pc:docMk/>
            <pc:sldMk cId="4029965520" sldId="268"/>
            <ac:spMk id="2" creationId="{1700C1A3-80C0-4A03-8F2D-BE35F407FCA5}"/>
          </ac:spMkLst>
        </pc:spChg>
        <pc:picChg chg="mod">
          <ac:chgData name="Stein, Natasha - Division of School and Program Improvement" userId="5857d051-5ca9-42f5-ba78-9a5b8ac006e5" providerId="ADAL" clId="{15D08168-C5C7-4658-86D5-A3A869FC3446}" dt="2023-04-19T18:45:00.594" v="30" actId="1076"/>
          <ac:picMkLst>
            <pc:docMk/>
            <pc:sldMk cId="4029965520" sldId="268"/>
            <ac:picMk id="4" creationId="{B0A5F43E-2E15-4FA7-A02F-9C9EAA12D181}"/>
          </ac:picMkLst>
        </pc:picChg>
      </pc:sldChg>
      <pc:sldChg chg="modSp mod">
        <pc:chgData name="Stein, Natasha - Division of School and Program Improvement" userId="5857d051-5ca9-42f5-ba78-9a5b8ac006e5" providerId="ADAL" clId="{15D08168-C5C7-4658-86D5-A3A869FC3446}" dt="2023-04-19T18:49:50.268" v="36" actId="12"/>
        <pc:sldMkLst>
          <pc:docMk/>
          <pc:sldMk cId="1389088647" sldId="269"/>
        </pc:sldMkLst>
        <pc:spChg chg="mod">
          <ac:chgData name="Stein, Natasha - Division of School and Program Improvement" userId="5857d051-5ca9-42f5-ba78-9a5b8ac006e5" providerId="ADAL" clId="{15D08168-C5C7-4658-86D5-A3A869FC3446}" dt="2023-04-19T18:49:34.206" v="33" actId="2711"/>
          <ac:spMkLst>
            <pc:docMk/>
            <pc:sldMk cId="1389088647" sldId="269"/>
            <ac:spMk id="4" creationId="{EE06F821-2978-4508-8561-3F7BAD0385EB}"/>
          </ac:spMkLst>
        </pc:spChg>
        <pc:spChg chg="mod">
          <ac:chgData name="Stein, Natasha - Division of School and Program Improvement" userId="5857d051-5ca9-42f5-ba78-9a5b8ac006e5" providerId="ADAL" clId="{15D08168-C5C7-4658-86D5-A3A869FC3446}" dt="2023-04-19T18:49:45.836" v="35" actId="12"/>
          <ac:spMkLst>
            <pc:docMk/>
            <pc:sldMk cId="1389088647" sldId="269"/>
            <ac:spMk id="5" creationId="{2C46B965-A927-47CC-AA85-2F9B42863A22}"/>
          </ac:spMkLst>
        </pc:spChg>
        <pc:spChg chg="mod">
          <ac:chgData name="Stein, Natasha - Division of School and Program Improvement" userId="5857d051-5ca9-42f5-ba78-9a5b8ac006e5" providerId="ADAL" clId="{15D08168-C5C7-4658-86D5-A3A869FC3446}" dt="2023-04-19T18:49:50.268" v="36" actId="12"/>
          <ac:spMkLst>
            <pc:docMk/>
            <pc:sldMk cId="1389088647" sldId="269"/>
            <ac:spMk id="6" creationId="{829C388B-A93E-47C6-A27D-060F023C37F8}"/>
          </ac:spMkLst>
        </pc:spChg>
      </pc:sldChg>
    </pc:docChg>
  </pc:docChgLst>
  <pc:docChgLst>
    <pc:chgData name="Stein, Natasha - Division of School and Program Improvement" userId="S::natasha.stein@education.ky.gov::5857d051-5ca9-42f5-ba78-9a5b8ac006e5" providerId="AD" clId="Web-{B60C1C93-3302-DDB7-F3B9-C5CC69FA2730}"/>
    <pc:docChg chg="modSld">
      <pc:chgData name="Stein, Natasha - Division of School and Program Improvement" userId="S::natasha.stein@education.ky.gov::5857d051-5ca9-42f5-ba78-9a5b8ac006e5" providerId="AD" clId="Web-{B60C1C93-3302-DDB7-F3B9-C5CC69FA2730}" dt="2023-04-20T14:44:43.436" v="9" actId="20577"/>
      <pc:docMkLst>
        <pc:docMk/>
      </pc:docMkLst>
      <pc:sldChg chg="modSp">
        <pc:chgData name="Stein, Natasha - Division of School and Program Improvement" userId="S::natasha.stein@education.ky.gov::5857d051-5ca9-42f5-ba78-9a5b8ac006e5" providerId="AD" clId="Web-{B60C1C93-3302-DDB7-F3B9-C5CC69FA2730}" dt="2023-04-20T14:44:43.436" v="9" actId="20577"/>
        <pc:sldMkLst>
          <pc:docMk/>
          <pc:sldMk cId="1223808637" sldId="260"/>
        </pc:sldMkLst>
        <pc:spChg chg="mod">
          <ac:chgData name="Stein, Natasha - Division of School and Program Improvement" userId="S::natasha.stein@education.ky.gov::5857d051-5ca9-42f5-ba78-9a5b8ac006e5" providerId="AD" clId="Web-{B60C1C93-3302-DDB7-F3B9-C5CC69FA2730}" dt="2023-04-20T14:44:43.436" v="9" actId="20577"/>
          <ac:spMkLst>
            <pc:docMk/>
            <pc:sldMk cId="1223808637" sldId="260"/>
            <ac:spMk id="6"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9F427-2472-43E6-935E-020BED955707}"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2CFCE6B9-48D0-47F8-A328-D892F8E15ECA}">
      <dgm:prSet phldrT="[Text]" custT="1"/>
      <dgm:spPr/>
      <dgm:t>
        <a:bodyPr/>
        <a:lstStyle/>
        <a:p>
          <a:r>
            <a:rPr lang="en-US" sz="900" b="1" dirty="0"/>
            <a:t>Relationship Building: </a:t>
          </a:r>
          <a:r>
            <a:rPr lang="en-US" sz="900" dirty="0"/>
            <a:t>Staff build productive, meaningful relationships with students and families to build trust, confidence and authentic partnerships.</a:t>
          </a:r>
        </a:p>
      </dgm:t>
    </dgm:pt>
    <dgm:pt modelId="{8C0DEAC9-9840-432E-98C2-DAF4ECC45E63}" type="parTrans" cxnId="{F8400AE2-CBE8-416A-B5F9-36DC3C13866B}">
      <dgm:prSet/>
      <dgm:spPr/>
      <dgm:t>
        <a:bodyPr/>
        <a:lstStyle/>
        <a:p>
          <a:endParaRPr lang="en-US"/>
        </a:p>
      </dgm:t>
    </dgm:pt>
    <dgm:pt modelId="{A49B3892-1A84-499F-93B3-F1791388CC82}" type="sibTrans" cxnId="{F8400AE2-CBE8-416A-B5F9-36DC3C13866B}">
      <dgm:prSet/>
      <dgm:spPr/>
      <dgm:t>
        <a:bodyPr/>
        <a:lstStyle/>
        <a:p>
          <a:endParaRPr lang="en-US"/>
        </a:p>
      </dgm:t>
    </dgm:pt>
    <dgm:pt modelId="{4C7F0BC0-EEFA-432E-8799-AEE8DCCC8E37}">
      <dgm:prSet phldrT="[Text]" custT="1"/>
      <dgm:spPr/>
      <dgm:t>
        <a:bodyPr/>
        <a:lstStyle/>
        <a:p>
          <a:r>
            <a:rPr lang="en-US" sz="900" b="1" dirty="0"/>
            <a:t>Communications</a:t>
          </a:r>
          <a:r>
            <a:rPr lang="en-US" sz="900" dirty="0"/>
            <a:t>: A variety of constructive, two-way communication flows regularly between staff, students and families about academic achievement and individual needs.</a:t>
          </a:r>
        </a:p>
      </dgm:t>
    </dgm:pt>
    <dgm:pt modelId="{77539110-BD61-4E5C-B97D-DB37C983ABAF}" type="parTrans" cxnId="{F41A6AE5-4318-4861-B762-020258ADE34F}">
      <dgm:prSet/>
      <dgm:spPr/>
      <dgm:t>
        <a:bodyPr/>
        <a:lstStyle/>
        <a:p>
          <a:endParaRPr lang="en-US"/>
        </a:p>
      </dgm:t>
    </dgm:pt>
    <dgm:pt modelId="{6DDA30A7-E006-46F4-8819-E3A1DCA5B888}" type="sibTrans" cxnId="{F41A6AE5-4318-4861-B762-020258ADE34F}">
      <dgm:prSet/>
      <dgm:spPr/>
      <dgm:t>
        <a:bodyPr/>
        <a:lstStyle/>
        <a:p>
          <a:endParaRPr lang="en-US"/>
        </a:p>
      </dgm:t>
    </dgm:pt>
    <dgm:pt modelId="{51F1A796-7769-4A04-BC89-5BFE17EADDBC}">
      <dgm:prSet phldrT="[Text]" custT="1"/>
      <dgm:spPr/>
      <dgm:t>
        <a:bodyPr/>
        <a:lstStyle/>
        <a:p>
          <a:r>
            <a:rPr lang="en-US" sz="900" b="1" dirty="0"/>
            <a:t>Shared Responsibility: </a:t>
          </a:r>
          <a:r>
            <a:rPr lang="en-US" sz="900" dirty="0"/>
            <a:t>Staff ensures that families have multiple learning opportunities to understand how to support their student’s learning and to participate in decision-making and school improvement efforts. </a:t>
          </a:r>
        </a:p>
      </dgm:t>
    </dgm:pt>
    <dgm:pt modelId="{417241A0-A04D-485C-8080-1783F930AA41}" type="parTrans" cxnId="{AAF36D24-4AAD-4A51-AED9-9B31E015E95F}">
      <dgm:prSet/>
      <dgm:spPr/>
      <dgm:t>
        <a:bodyPr/>
        <a:lstStyle/>
        <a:p>
          <a:endParaRPr lang="en-US"/>
        </a:p>
      </dgm:t>
    </dgm:pt>
    <dgm:pt modelId="{F060845E-36B8-4A4E-95EA-2162E1582359}" type="sibTrans" cxnId="{AAF36D24-4AAD-4A51-AED9-9B31E015E95F}">
      <dgm:prSet/>
      <dgm:spPr/>
      <dgm:t>
        <a:bodyPr/>
        <a:lstStyle/>
        <a:p>
          <a:endParaRPr lang="en-US"/>
        </a:p>
      </dgm:t>
    </dgm:pt>
    <dgm:pt modelId="{BFCC6C7D-F02D-41A2-9FDB-800A4002C3AC}">
      <dgm:prSet custT="1"/>
      <dgm:spPr/>
      <dgm:t>
        <a:bodyPr/>
        <a:lstStyle/>
        <a:p>
          <a:r>
            <a:rPr lang="en-US" sz="900" b="1" dirty="0"/>
            <a:t>Advocacy: </a:t>
          </a:r>
          <a:r>
            <a:rPr lang="en-US" sz="900" dirty="0"/>
            <a:t>Staff identifies and supports at least one family member or another adult in the school for each student who is willing to take personal responsibility for understanding and speaking up for the student’s learning strengths and needs. </a:t>
          </a:r>
        </a:p>
      </dgm:t>
    </dgm:pt>
    <dgm:pt modelId="{EC02678B-FC8D-466C-8422-8E50150F6134}" type="parTrans" cxnId="{91E1268A-63E7-45AB-9505-4E9F6CD9B7A3}">
      <dgm:prSet/>
      <dgm:spPr/>
      <dgm:t>
        <a:bodyPr/>
        <a:lstStyle/>
        <a:p>
          <a:endParaRPr lang="en-US"/>
        </a:p>
      </dgm:t>
    </dgm:pt>
    <dgm:pt modelId="{6714BEBE-D031-47F6-BA66-040CAA238CF3}" type="sibTrans" cxnId="{91E1268A-63E7-45AB-9505-4E9F6CD9B7A3}">
      <dgm:prSet/>
      <dgm:spPr/>
      <dgm:t>
        <a:bodyPr/>
        <a:lstStyle/>
        <a:p>
          <a:endParaRPr lang="en-US"/>
        </a:p>
      </dgm:t>
    </dgm:pt>
    <dgm:pt modelId="{FCBBF4D2-4235-471A-8DA2-E174E3E020F9}">
      <dgm:prSet custT="1"/>
      <dgm:spPr/>
      <dgm:t>
        <a:bodyPr/>
        <a:lstStyle/>
        <a:p>
          <a:r>
            <a:rPr lang="en-US" sz="900" b="1" dirty="0"/>
            <a:t>Community Partnerships: </a:t>
          </a:r>
          <a:r>
            <a:rPr lang="en-US" sz="900" dirty="0"/>
            <a:t>Staff engages and partners with community members and families to plan and implement substantive work to improve student achievement and school improvement.</a:t>
          </a:r>
        </a:p>
      </dgm:t>
    </dgm:pt>
    <dgm:pt modelId="{422B77C7-A896-4891-8BEA-D96FA1E6F1AC}" type="parTrans" cxnId="{8D5EE4A0-BE1F-483A-B35A-C79131304F34}">
      <dgm:prSet/>
      <dgm:spPr/>
      <dgm:t>
        <a:bodyPr/>
        <a:lstStyle/>
        <a:p>
          <a:endParaRPr lang="en-US"/>
        </a:p>
      </dgm:t>
    </dgm:pt>
    <dgm:pt modelId="{E481E3CE-9EB5-4CC3-8A1A-0C799CB16142}" type="sibTrans" cxnId="{8D5EE4A0-BE1F-483A-B35A-C79131304F34}">
      <dgm:prSet/>
      <dgm:spPr/>
      <dgm:t>
        <a:bodyPr/>
        <a:lstStyle/>
        <a:p>
          <a:endParaRPr lang="en-US"/>
        </a:p>
      </dgm:t>
    </dgm:pt>
    <dgm:pt modelId="{2EB1DE4F-EF83-447A-95D6-599844C2AC16}" type="pres">
      <dgm:prSet presAssocID="{F129F427-2472-43E6-935E-020BED955707}" presName="Name0" presStyleCnt="0">
        <dgm:presLayoutVars>
          <dgm:dir/>
          <dgm:resizeHandles val="exact"/>
        </dgm:presLayoutVars>
      </dgm:prSet>
      <dgm:spPr/>
    </dgm:pt>
    <dgm:pt modelId="{342145F5-2766-46EC-B81A-6040A5839360}" type="pres">
      <dgm:prSet presAssocID="{2CFCE6B9-48D0-47F8-A328-D892F8E15ECA}" presName="composite" presStyleCnt="0"/>
      <dgm:spPr/>
    </dgm:pt>
    <dgm:pt modelId="{B8E26841-BAF9-41B5-A2F4-5E2B5152AA85}" type="pres">
      <dgm:prSet presAssocID="{2CFCE6B9-48D0-47F8-A328-D892F8E15ECA}" presName="rect1" presStyleLbl="trAlignAcc1" presStyleIdx="0" presStyleCnt="5">
        <dgm:presLayoutVars>
          <dgm:bulletEnabled val="1"/>
        </dgm:presLayoutVars>
      </dgm:prSet>
      <dgm:spPr/>
    </dgm:pt>
    <dgm:pt modelId="{F5E04447-63DF-4010-8C9F-C77F05B64E74}" type="pres">
      <dgm:prSet presAssocID="{2CFCE6B9-48D0-47F8-A328-D892F8E15ECA}"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onnections"/>
        </a:ext>
      </dgm:extLst>
    </dgm:pt>
    <dgm:pt modelId="{D454EFB0-A733-451E-9875-22A2922404E8}" type="pres">
      <dgm:prSet presAssocID="{A49B3892-1A84-499F-93B3-F1791388CC82}" presName="sibTrans" presStyleCnt="0"/>
      <dgm:spPr/>
    </dgm:pt>
    <dgm:pt modelId="{3F256DD4-B2A4-4C28-A0E0-AC2B97C4F7CC}" type="pres">
      <dgm:prSet presAssocID="{4C7F0BC0-EEFA-432E-8799-AEE8DCCC8E37}" presName="composite" presStyleCnt="0"/>
      <dgm:spPr/>
    </dgm:pt>
    <dgm:pt modelId="{002D2955-81CF-4278-998D-BA5011FC27BE}" type="pres">
      <dgm:prSet presAssocID="{4C7F0BC0-EEFA-432E-8799-AEE8DCCC8E37}" presName="rect1" presStyleLbl="trAlignAcc1" presStyleIdx="1" presStyleCnt="5">
        <dgm:presLayoutVars>
          <dgm:bulletEnabled val="1"/>
        </dgm:presLayoutVars>
      </dgm:prSet>
      <dgm:spPr/>
    </dgm:pt>
    <dgm:pt modelId="{6CA01A94-09A5-400E-8FB5-A898B7530084}" type="pres">
      <dgm:prSet presAssocID="{4C7F0BC0-EEFA-432E-8799-AEE8DCCC8E37}" presName="rect2"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at RTL"/>
        </a:ext>
      </dgm:extLst>
    </dgm:pt>
    <dgm:pt modelId="{DB94C7E9-61DD-4FB0-96CD-A56DCE450551}" type="pres">
      <dgm:prSet presAssocID="{6DDA30A7-E006-46F4-8819-E3A1DCA5B888}" presName="sibTrans" presStyleCnt="0"/>
      <dgm:spPr/>
    </dgm:pt>
    <dgm:pt modelId="{A136B116-5440-47DD-BEAB-D1211EAD1926}" type="pres">
      <dgm:prSet presAssocID="{51F1A796-7769-4A04-BC89-5BFE17EADDBC}" presName="composite" presStyleCnt="0"/>
      <dgm:spPr/>
    </dgm:pt>
    <dgm:pt modelId="{0D04FA0E-4106-4AF0-90D4-4C077E2B35EB}" type="pres">
      <dgm:prSet presAssocID="{51F1A796-7769-4A04-BC89-5BFE17EADDBC}" presName="rect1" presStyleLbl="trAlignAcc1" presStyleIdx="2" presStyleCnt="5">
        <dgm:presLayoutVars>
          <dgm:bulletEnabled val="1"/>
        </dgm:presLayoutVars>
      </dgm:prSet>
      <dgm:spPr/>
    </dgm:pt>
    <dgm:pt modelId="{967B36CF-2CE3-459C-B76E-BEBE31121EFC}" type="pres">
      <dgm:prSet presAssocID="{51F1A796-7769-4A04-BC89-5BFE17EADDBC}" presName="rect2"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Share with person"/>
        </a:ext>
      </dgm:extLst>
    </dgm:pt>
    <dgm:pt modelId="{00C13BEC-68C7-4FF6-B6DE-AA461D09E64F}" type="pres">
      <dgm:prSet presAssocID="{F060845E-36B8-4A4E-95EA-2162E1582359}" presName="sibTrans" presStyleCnt="0"/>
      <dgm:spPr/>
    </dgm:pt>
    <dgm:pt modelId="{C8AB9AB4-E998-4F8F-9A50-EB22E0C243DC}" type="pres">
      <dgm:prSet presAssocID="{BFCC6C7D-F02D-41A2-9FDB-800A4002C3AC}" presName="composite" presStyleCnt="0"/>
      <dgm:spPr/>
    </dgm:pt>
    <dgm:pt modelId="{3E79AB2E-F8FE-4FB5-A4E8-1D557B4962C7}" type="pres">
      <dgm:prSet presAssocID="{BFCC6C7D-F02D-41A2-9FDB-800A4002C3AC}" presName="rect1" presStyleLbl="trAlignAcc1" presStyleIdx="3" presStyleCnt="5">
        <dgm:presLayoutVars>
          <dgm:bulletEnabled val="1"/>
        </dgm:presLayoutVars>
      </dgm:prSet>
      <dgm:spPr/>
    </dgm:pt>
    <dgm:pt modelId="{8C6D587D-FE70-4FAA-BDBC-62E50DA5CEB6}" type="pres">
      <dgm:prSet presAssocID="{BFCC6C7D-F02D-41A2-9FDB-800A4002C3AC}" presName="rect2"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Marketing"/>
        </a:ext>
      </dgm:extLst>
    </dgm:pt>
    <dgm:pt modelId="{4B601DB9-4AA5-4072-B159-F292937B64FB}" type="pres">
      <dgm:prSet presAssocID="{6714BEBE-D031-47F6-BA66-040CAA238CF3}" presName="sibTrans" presStyleCnt="0"/>
      <dgm:spPr/>
    </dgm:pt>
    <dgm:pt modelId="{6EDB0D71-7912-499B-8790-3ACE273331C3}" type="pres">
      <dgm:prSet presAssocID="{FCBBF4D2-4235-471A-8DA2-E174E3E020F9}" presName="composite" presStyleCnt="0"/>
      <dgm:spPr/>
    </dgm:pt>
    <dgm:pt modelId="{8048E93D-889F-4E6F-8DF8-16FC06F37056}" type="pres">
      <dgm:prSet presAssocID="{FCBBF4D2-4235-471A-8DA2-E174E3E020F9}" presName="rect1" presStyleLbl="trAlignAcc1" presStyleIdx="4" presStyleCnt="5" custLinFactNeighborX="288">
        <dgm:presLayoutVars>
          <dgm:bulletEnabled val="1"/>
        </dgm:presLayoutVars>
      </dgm:prSet>
      <dgm:spPr/>
    </dgm:pt>
    <dgm:pt modelId="{E2AE5BD6-D05B-4036-8B13-DA98146721E8}" type="pres">
      <dgm:prSet presAssocID="{FCBBF4D2-4235-471A-8DA2-E174E3E020F9}" presName="rect2"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Group"/>
        </a:ext>
      </dgm:extLst>
    </dgm:pt>
  </dgm:ptLst>
  <dgm:cxnLst>
    <dgm:cxn modelId="{AAF36D24-4AAD-4A51-AED9-9B31E015E95F}" srcId="{F129F427-2472-43E6-935E-020BED955707}" destId="{51F1A796-7769-4A04-BC89-5BFE17EADDBC}" srcOrd="2" destOrd="0" parTransId="{417241A0-A04D-485C-8080-1783F930AA41}" sibTransId="{F060845E-36B8-4A4E-95EA-2162E1582359}"/>
    <dgm:cxn modelId="{F96CAA33-90A8-4096-8E45-1F41A07A3112}" type="presOf" srcId="{FCBBF4D2-4235-471A-8DA2-E174E3E020F9}" destId="{8048E93D-889F-4E6F-8DF8-16FC06F37056}" srcOrd="0" destOrd="0" presId="urn:microsoft.com/office/officeart/2008/layout/PictureStrips"/>
    <dgm:cxn modelId="{3A2BFD5B-25EE-4B3D-B975-3CCB823426E6}" type="presOf" srcId="{F129F427-2472-43E6-935E-020BED955707}" destId="{2EB1DE4F-EF83-447A-95D6-599844C2AC16}" srcOrd="0" destOrd="0" presId="urn:microsoft.com/office/officeart/2008/layout/PictureStrips"/>
    <dgm:cxn modelId="{D7CB736C-71A2-461B-A786-87E7A98A8CFD}" type="presOf" srcId="{51F1A796-7769-4A04-BC89-5BFE17EADDBC}" destId="{0D04FA0E-4106-4AF0-90D4-4C077E2B35EB}" srcOrd="0" destOrd="0" presId="urn:microsoft.com/office/officeart/2008/layout/PictureStrips"/>
    <dgm:cxn modelId="{9265FE79-3A67-465A-A115-3B9D37A66381}" type="presOf" srcId="{BFCC6C7D-F02D-41A2-9FDB-800A4002C3AC}" destId="{3E79AB2E-F8FE-4FB5-A4E8-1D557B4962C7}" srcOrd="0" destOrd="0" presId="urn:microsoft.com/office/officeart/2008/layout/PictureStrips"/>
    <dgm:cxn modelId="{294AF47D-4F5F-4D8D-BBB1-37EACD87F85D}" type="presOf" srcId="{4C7F0BC0-EEFA-432E-8799-AEE8DCCC8E37}" destId="{002D2955-81CF-4278-998D-BA5011FC27BE}" srcOrd="0" destOrd="0" presId="urn:microsoft.com/office/officeart/2008/layout/PictureStrips"/>
    <dgm:cxn modelId="{91E1268A-63E7-45AB-9505-4E9F6CD9B7A3}" srcId="{F129F427-2472-43E6-935E-020BED955707}" destId="{BFCC6C7D-F02D-41A2-9FDB-800A4002C3AC}" srcOrd="3" destOrd="0" parTransId="{EC02678B-FC8D-466C-8422-8E50150F6134}" sibTransId="{6714BEBE-D031-47F6-BA66-040CAA238CF3}"/>
    <dgm:cxn modelId="{8D5EE4A0-BE1F-483A-B35A-C79131304F34}" srcId="{F129F427-2472-43E6-935E-020BED955707}" destId="{FCBBF4D2-4235-471A-8DA2-E174E3E020F9}" srcOrd="4" destOrd="0" parTransId="{422B77C7-A896-4891-8BEA-D96FA1E6F1AC}" sibTransId="{E481E3CE-9EB5-4CC3-8A1A-0C799CB16142}"/>
    <dgm:cxn modelId="{2CAAA9C6-A369-46A0-92CF-7C80EAAF0AB3}" type="presOf" srcId="{2CFCE6B9-48D0-47F8-A328-D892F8E15ECA}" destId="{B8E26841-BAF9-41B5-A2F4-5E2B5152AA85}" srcOrd="0" destOrd="0" presId="urn:microsoft.com/office/officeart/2008/layout/PictureStrips"/>
    <dgm:cxn modelId="{F8400AE2-CBE8-416A-B5F9-36DC3C13866B}" srcId="{F129F427-2472-43E6-935E-020BED955707}" destId="{2CFCE6B9-48D0-47F8-A328-D892F8E15ECA}" srcOrd="0" destOrd="0" parTransId="{8C0DEAC9-9840-432E-98C2-DAF4ECC45E63}" sibTransId="{A49B3892-1A84-499F-93B3-F1791388CC82}"/>
    <dgm:cxn modelId="{F41A6AE5-4318-4861-B762-020258ADE34F}" srcId="{F129F427-2472-43E6-935E-020BED955707}" destId="{4C7F0BC0-EEFA-432E-8799-AEE8DCCC8E37}" srcOrd="1" destOrd="0" parTransId="{77539110-BD61-4E5C-B97D-DB37C983ABAF}" sibTransId="{6DDA30A7-E006-46F4-8819-E3A1DCA5B888}"/>
    <dgm:cxn modelId="{50942987-D544-4908-9EBD-BCD586CCA3FA}" type="presParOf" srcId="{2EB1DE4F-EF83-447A-95D6-599844C2AC16}" destId="{342145F5-2766-46EC-B81A-6040A5839360}" srcOrd="0" destOrd="0" presId="urn:microsoft.com/office/officeart/2008/layout/PictureStrips"/>
    <dgm:cxn modelId="{BB6DF4B2-22EA-4885-AFCB-0AFB4BA39610}" type="presParOf" srcId="{342145F5-2766-46EC-B81A-6040A5839360}" destId="{B8E26841-BAF9-41B5-A2F4-5E2B5152AA85}" srcOrd="0" destOrd="0" presId="urn:microsoft.com/office/officeart/2008/layout/PictureStrips"/>
    <dgm:cxn modelId="{A764F231-3CF7-4FE5-9E98-4233DBBF4AA2}" type="presParOf" srcId="{342145F5-2766-46EC-B81A-6040A5839360}" destId="{F5E04447-63DF-4010-8C9F-C77F05B64E74}" srcOrd="1" destOrd="0" presId="urn:microsoft.com/office/officeart/2008/layout/PictureStrips"/>
    <dgm:cxn modelId="{52E32965-EF6A-4C55-9E4D-B88234A4A90C}" type="presParOf" srcId="{2EB1DE4F-EF83-447A-95D6-599844C2AC16}" destId="{D454EFB0-A733-451E-9875-22A2922404E8}" srcOrd="1" destOrd="0" presId="urn:microsoft.com/office/officeart/2008/layout/PictureStrips"/>
    <dgm:cxn modelId="{7CFA1DB2-5CF8-4D91-94FA-F65D3D00B4BF}" type="presParOf" srcId="{2EB1DE4F-EF83-447A-95D6-599844C2AC16}" destId="{3F256DD4-B2A4-4C28-A0E0-AC2B97C4F7CC}" srcOrd="2" destOrd="0" presId="urn:microsoft.com/office/officeart/2008/layout/PictureStrips"/>
    <dgm:cxn modelId="{D7504510-5C04-4BE8-9F6E-D715AF441044}" type="presParOf" srcId="{3F256DD4-B2A4-4C28-A0E0-AC2B97C4F7CC}" destId="{002D2955-81CF-4278-998D-BA5011FC27BE}" srcOrd="0" destOrd="0" presId="urn:microsoft.com/office/officeart/2008/layout/PictureStrips"/>
    <dgm:cxn modelId="{67A9B621-FD33-4CC0-BE54-2F5A09FC940E}" type="presParOf" srcId="{3F256DD4-B2A4-4C28-A0E0-AC2B97C4F7CC}" destId="{6CA01A94-09A5-400E-8FB5-A898B7530084}" srcOrd="1" destOrd="0" presId="urn:microsoft.com/office/officeart/2008/layout/PictureStrips"/>
    <dgm:cxn modelId="{B8A94A69-0591-4607-BC20-9A157D9FAEE3}" type="presParOf" srcId="{2EB1DE4F-EF83-447A-95D6-599844C2AC16}" destId="{DB94C7E9-61DD-4FB0-96CD-A56DCE450551}" srcOrd="3" destOrd="0" presId="urn:microsoft.com/office/officeart/2008/layout/PictureStrips"/>
    <dgm:cxn modelId="{3AB52A1C-CD5E-468F-BE9B-22C0F08C4F8B}" type="presParOf" srcId="{2EB1DE4F-EF83-447A-95D6-599844C2AC16}" destId="{A136B116-5440-47DD-BEAB-D1211EAD1926}" srcOrd="4" destOrd="0" presId="urn:microsoft.com/office/officeart/2008/layout/PictureStrips"/>
    <dgm:cxn modelId="{5E9E42F1-BFC1-44BD-ACE4-D82C25A71985}" type="presParOf" srcId="{A136B116-5440-47DD-BEAB-D1211EAD1926}" destId="{0D04FA0E-4106-4AF0-90D4-4C077E2B35EB}" srcOrd="0" destOrd="0" presId="urn:microsoft.com/office/officeart/2008/layout/PictureStrips"/>
    <dgm:cxn modelId="{AB19C48C-F623-4BAB-AFEB-3F9EEAA458CD}" type="presParOf" srcId="{A136B116-5440-47DD-BEAB-D1211EAD1926}" destId="{967B36CF-2CE3-459C-B76E-BEBE31121EFC}" srcOrd="1" destOrd="0" presId="urn:microsoft.com/office/officeart/2008/layout/PictureStrips"/>
    <dgm:cxn modelId="{84468A1E-866C-4DBF-BF79-47A330EBB7B4}" type="presParOf" srcId="{2EB1DE4F-EF83-447A-95D6-599844C2AC16}" destId="{00C13BEC-68C7-4FF6-B6DE-AA461D09E64F}" srcOrd="5" destOrd="0" presId="urn:microsoft.com/office/officeart/2008/layout/PictureStrips"/>
    <dgm:cxn modelId="{8ABA4792-5025-445C-AE0B-7691DEB009B8}" type="presParOf" srcId="{2EB1DE4F-EF83-447A-95D6-599844C2AC16}" destId="{C8AB9AB4-E998-4F8F-9A50-EB22E0C243DC}" srcOrd="6" destOrd="0" presId="urn:microsoft.com/office/officeart/2008/layout/PictureStrips"/>
    <dgm:cxn modelId="{0C3DCCEE-E51E-4691-A978-00A0AFC4E312}" type="presParOf" srcId="{C8AB9AB4-E998-4F8F-9A50-EB22E0C243DC}" destId="{3E79AB2E-F8FE-4FB5-A4E8-1D557B4962C7}" srcOrd="0" destOrd="0" presId="urn:microsoft.com/office/officeart/2008/layout/PictureStrips"/>
    <dgm:cxn modelId="{8F97957F-0438-496C-A066-3C961E83A185}" type="presParOf" srcId="{C8AB9AB4-E998-4F8F-9A50-EB22E0C243DC}" destId="{8C6D587D-FE70-4FAA-BDBC-62E50DA5CEB6}" srcOrd="1" destOrd="0" presId="urn:microsoft.com/office/officeart/2008/layout/PictureStrips"/>
    <dgm:cxn modelId="{061040F6-CCA9-48D6-BF28-3B66BCC4696F}" type="presParOf" srcId="{2EB1DE4F-EF83-447A-95D6-599844C2AC16}" destId="{4B601DB9-4AA5-4072-B159-F292937B64FB}" srcOrd="7" destOrd="0" presId="urn:microsoft.com/office/officeart/2008/layout/PictureStrips"/>
    <dgm:cxn modelId="{5D91CA12-8E1B-4A99-A973-07C5C6BFBA0F}" type="presParOf" srcId="{2EB1DE4F-EF83-447A-95D6-599844C2AC16}" destId="{6EDB0D71-7912-499B-8790-3ACE273331C3}" srcOrd="8" destOrd="0" presId="urn:microsoft.com/office/officeart/2008/layout/PictureStrips"/>
    <dgm:cxn modelId="{9654FA3D-BAA4-486F-B8F5-D25764326F52}" type="presParOf" srcId="{6EDB0D71-7912-499B-8790-3ACE273331C3}" destId="{8048E93D-889F-4E6F-8DF8-16FC06F37056}" srcOrd="0" destOrd="0" presId="urn:microsoft.com/office/officeart/2008/layout/PictureStrips"/>
    <dgm:cxn modelId="{D162444F-D483-48A6-A140-453194F4D1C9}" type="presParOf" srcId="{6EDB0D71-7912-499B-8790-3ACE273331C3}" destId="{E2AE5BD6-D05B-4036-8B13-DA98146721E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26841-BAF9-41B5-A2F4-5E2B5152AA85}">
      <dsp:nvSpPr>
        <dsp:cNvPr id="0" name=""/>
        <dsp:cNvSpPr/>
      </dsp:nvSpPr>
      <dsp:spPr>
        <a:xfrm>
          <a:off x="1872729" y="157060"/>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Relationship Building: </a:t>
          </a:r>
          <a:r>
            <a:rPr lang="en-US" sz="900" kern="1200" dirty="0"/>
            <a:t>Staff build productive, meaningful relationships with students and families to build trust, confidence and authentic partnerships.</a:t>
          </a:r>
        </a:p>
      </dsp:txBody>
      <dsp:txXfrm>
        <a:off x="1872729" y="157060"/>
        <a:ext cx="3322272" cy="1038210"/>
      </dsp:txXfrm>
    </dsp:sp>
    <dsp:sp modelId="{F5E04447-63DF-4010-8C9F-C77F05B64E74}">
      <dsp:nvSpPr>
        <dsp:cNvPr id="0" name=""/>
        <dsp:cNvSpPr/>
      </dsp:nvSpPr>
      <dsp:spPr>
        <a:xfrm>
          <a:off x="1734301" y="7096"/>
          <a:ext cx="726747" cy="1090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D2955-81CF-4278-998D-BA5011FC27BE}">
      <dsp:nvSpPr>
        <dsp:cNvPr id="0" name=""/>
        <dsp:cNvSpPr/>
      </dsp:nvSpPr>
      <dsp:spPr>
        <a:xfrm>
          <a:off x="5459026" y="157060"/>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Communications</a:t>
          </a:r>
          <a:r>
            <a:rPr lang="en-US" sz="900" kern="1200" dirty="0"/>
            <a:t>: A variety of constructive, two-way communication flows regularly between staff, students and families about academic achievement and individual needs.</a:t>
          </a:r>
        </a:p>
      </dsp:txBody>
      <dsp:txXfrm>
        <a:off x="5459026" y="157060"/>
        <a:ext cx="3322272" cy="1038210"/>
      </dsp:txXfrm>
    </dsp:sp>
    <dsp:sp modelId="{6CA01A94-09A5-400E-8FB5-A898B7530084}">
      <dsp:nvSpPr>
        <dsp:cNvPr id="0" name=""/>
        <dsp:cNvSpPr/>
      </dsp:nvSpPr>
      <dsp:spPr>
        <a:xfrm>
          <a:off x="5320598" y="7096"/>
          <a:ext cx="726747" cy="1090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4FA0E-4106-4AF0-90D4-4C077E2B35EB}">
      <dsp:nvSpPr>
        <dsp:cNvPr id="0" name=""/>
        <dsp:cNvSpPr/>
      </dsp:nvSpPr>
      <dsp:spPr>
        <a:xfrm>
          <a:off x="1872729" y="1464051"/>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Shared Responsibility: </a:t>
          </a:r>
          <a:r>
            <a:rPr lang="en-US" sz="900" kern="1200" dirty="0"/>
            <a:t>Staff ensures that families have multiple learning opportunities to understand how to support their student’s learning and to participate in decision-making and school improvement efforts. </a:t>
          </a:r>
        </a:p>
      </dsp:txBody>
      <dsp:txXfrm>
        <a:off x="1872729" y="1464051"/>
        <a:ext cx="3322272" cy="1038210"/>
      </dsp:txXfrm>
    </dsp:sp>
    <dsp:sp modelId="{967B36CF-2CE3-459C-B76E-BEBE31121EFC}">
      <dsp:nvSpPr>
        <dsp:cNvPr id="0" name=""/>
        <dsp:cNvSpPr/>
      </dsp:nvSpPr>
      <dsp:spPr>
        <a:xfrm>
          <a:off x="1734301" y="1314088"/>
          <a:ext cx="726747" cy="1090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79AB2E-F8FE-4FB5-A4E8-1D557B4962C7}">
      <dsp:nvSpPr>
        <dsp:cNvPr id="0" name=""/>
        <dsp:cNvSpPr/>
      </dsp:nvSpPr>
      <dsp:spPr>
        <a:xfrm>
          <a:off x="5459026" y="1464051"/>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Advocacy: </a:t>
          </a:r>
          <a:r>
            <a:rPr lang="en-US" sz="900" kern="1200" dirty="0"/>
            <a:t>Staff identifies and supports at least one family member or another adult in the school for each student who is willing to take personal responsibility for understanding and speaking up for the student’s learning strengths and needs. </a:t>
          </a:r>
        </a:p>
      </dsp:txBody>
      <dsp:txXfrm>
        <a:off x="5459026" y="1464051"/>
        <a:ext cx="3322272" cy="1038210"/>
      </dsp:txXfrm>
    </dsp:sp>
    <dsp:sp modelId="{8C6D587D-FE70-4FAA-BDBC-62E50DA5CEB6}">
      <dsp:nvSpPr>
        <dsp:cNvPr id="0" name=""/>
        <dsp:cNvSpPr/>
      </dsp:nvSpPr>
      <dsp:spPr>
        <a:xfrm>
          <a:off x="5320598" y="1314088"/>
          <a:ext cx="726747" cy="10901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48E93D-889F-4E6F-8DF8-16FC06F37056}">
      <dsp:nvSpPr>
        <dsp:cNvPr id="0" name=""/>
        <dsp:cNvSpPr/>
      </dsp:nvSpPr>
      <dsp:spPr>
        <a:xfrm>
          <a:off x="3675445" y="2771042"/>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Community Partnerships: </a:t>
          </a:r>
          <a:r>
            <a:rPr lang="en-US" sz="900" kern="1200" dirty="0"/>
            <a:t>Staff engages and partners with community members and families to plan and implement substantive work to improve student achievement and school improvement.</a:t>
          </a:r>
        </a:p>
      </dsp:txBody>
      <dsp:txXfrm>
        <a:off x="3675445" y="2771042"/>
        <a:ext cx="3322272" cy="1038210"/>
      </dsp:txXfrm>
    </dsp:sp>
    <dsp:sp modelId="{E2AE5BD6-D05B-4036-8B13-DA98146721E8}">
      <dsp:nvSpPr>
        <dsp:cNvPr id="0" name=""/>
        <dsp:cNvSpPr/>
      </dsp:nvSpPr>
      <dsp:spPr>
        <a:xfrm>
          <a:off x="3527449" y="2621079"/>
          <a:ext cx="726747" cy="10901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CD424-254A-44B3-9D13-02F9DD336DDC}" type="datetimeFigureOut">
              <a:rPr lang="en-US" smtClean="0"/>
              <a:t>4/25/2023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A8BB3-BFF0-4D16-808F-EE8708E0E1F5}" type="slidenum">
              <a:rPr lang="en-US" smtClean="0"/>
              <a:t>‹#›</a:t>
            </a:fld>
            <a:endParaRPr lang="en-US" dirty="0"/>
          </a:p>
        </p:txBody>
      </p:sp>
    </p:spTree>
    <p:extLst>
      <p:ext uri="{BB962C8B-B14F-4D97-AF65-F5344CB8AC3E}">
        <p14:creationId xmlns:p14="http://schemas.microsoft.com/office/powerpoint/2010/main" val="135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127484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dirty="0"/>
          </a:p>
        </p:txBody>
      </p:sp>
    </p:spTree>
    <p:extLst>
      <p:ext uri="{BB962C8B-B14F-4D97-AF65-F5344CB8AC3E}">
        <p14:creationId xmlns:p14="http://schemas.microsoft.com/office/powerpoint/2010/main" val="323745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dirty="0"/>
          </a:p>
        </p:txBody>
      </p:sp>
    </p:spTree>
    <p:extLst>
      <p:ext uri="{BB962C8B-B14F-4D97-AF65-F5344CB8AC3E}">
        <p14:creationId xmlns:p14="http://schemas.microsoft.com/office/powerpoint/2010/main" val="2965866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t>4/25/2023</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dirty="0"/>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t>4/25/2023</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t>4/25/2023</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5071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t>4/25/2023</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4/25/2023</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dirty="0"/>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t>4/25/2023</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t>4/25/2023</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4/25/2023</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4/25/2023</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4/25/2023</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dirty="0"/>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t>4/25/2023</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t>4/25/2023</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663" r:id="rId3"/>
    <p:sldLayoutId id="2147483743" r:id="rId4"/>
    <p:sldLayoutId id="2147483665" r:id="rId5"/>
    <p:sldLayoutId id="2147483744" r:id="rId6"/>
    <p:sldLayoutId id="2147483667" r:id="rId7"/>
    <p:sldLayoutId id="2147483668" r:id="rId8"/>
    <p:sldLayoutId id="2147483669" r:id="rId9"/>
    <p:sldLayoutId id="2147483670" r:id="rId10"/>
    <p:sldLayoutId id="2147483671" r:id="rId11"/>
    <p:sldLayoutId id="2147483745"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forms.gle/i8o8yQMT2FwJx9gx9"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1zILvq4Ypy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pps.legislature.ky.gov/law/kar/701/005/10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94F8-6D8A-4351-AE36-EB4FB1A69190}"/>
              </a:ext>
            </a:extLst>
          </p:cNvPr>
          <p:cNvSpPr>
            <a:spLocks noGrp="1"/>
          </p:cNvSpPr>
          <p:nvPr>
            <p:ph type="ctrTitle"/>
          </p:nvPr>
        </p:nvSpPr>
        <p:spPr>
          <a:xfrm>
            <a:off x="2345307" y="1135668"/>
            <a:ext cx="7501386" cy="2387600"/>
          </a:xfrm>
        </p:spPr>
        <p:txBody>
          <a:bodyPr>
            <a:normAutofit/>
          </a:bodyPr>
          <a:lstStyle/>
          <a:p>
            <a:r>
              <a:rPr lang="en-US" sz="3600" dirty="0">
                <a:cs typeface="Calibri" panose="020F0502020204030204" pitchFamily="34" charset="0"/>
              </a:rPr>
              <a:t>Rise to Proficiency: Councils and Family and Community Partnerships</a:t>
            </a:r>
          </a:p>
        </p:txBody>
      </p:sp>
      <p:sp>
        <p:nvSpPr>
          <p:cNvPr id="3" name="Subtitle 2">
            <a:extLst>
              <a:ext uri="{FF2B5EF4-FFF2-40B4-BE49-F238E27FC236}">
                <a16:creationId xmlns:a16="http://schemas.microsoft.com/office/drawing/2014/main" id="{47109157-3066-4E5F-956A-9CE838540EAB}"/>
              </a:ext>
            </a:extLst>
          </p:cNvPr>
          <p:cNvSpPr>
            <a:spLocks noGrp="1"/>
          </p:cNvSpPr>
          <p:nvPr>
            <p:ph type="subTitle" idx="1"/>
          </p:nvPr>
        </p:nvSpPr>
        <p:spPr>
          <a:xfrm>
            <a:off x="2345307" y="3646169"/>
            <a:ext cx="7501386" cy="836612"/>
          </a:xfrm>
        </p:spPr>
        <p:txBody>
          <a:bodyPr vert="horz" lIns="91440" tIns="45720" rIns="91440" bIns="45720" rtlCol="0" anchor="t">
            <a:normAutofit/>
          </a:bodyPr>
          <a:lstStyle/>
          <a:p>
            <a:r>
              <a:rPr lang="en-US" dirty="0">
                <a:cs typeface="Calibri"/>
              </a:rPr>
              <a:t>A three-hour training for experienced SBDM Council members</a:t>
            </a:r>
          </a:p>
        </p:txBody>
      </p:sp>
    </p:spTree>
    <p:extLst>
      <p:ext uri="{BB962C8B-B14F-4D97-AF65-F5344CB8AC3E}">
        <p14:creationId xmlns:p14="http://schemas.microsoft.com/office/powerpoint/2010/main" val="172998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3D46-0B55-465C-A905-F52CAD783415}"/>
              </a:ext>
            </a:extLst>
          </p:cNvPr>
          <p:cNvSpPr>
            <a:spLocks noGrp="1"/>
          </p:cNvSpPr>
          <p:nvPr>
            <p:ph type="title"/>
          </p:nvPr>
        </p:nvSpPr>
        <p:spPr/>
        <p:txBody>
          <a:bodyPr/>
          <a:lstStyle/>
          <a:p>
            <a:r>
              <a:rPr lang="en-US" dirty="0">
                <a:cs typeface="Calibri" panose="020F0502020204030204" pitchFamily="34" charset="0"/>
              </a:rPr>
              <a:t>Benefits of Focusing on Engagement</a:t>
            </a:r>
          </a:p>
        </p:txBody>
      </p:sp>
      <p:sp>
        <p:nvSpPr>
          <p:cNvPr id="3" name="Content Placeholder 2">
            <a:extLst>
              <a:ext uri="{FF2B5EF4-FFF2-40B4-BE49-F238E27FC236}">
                <a16:creationId xmlns:a16="http://schemas.microsoft.com/office/drawing/2014/main" id="{8A3E936F-4FDA-45BC-99F9-D62510C439C2}"/>
              </a:ext>
            </a:extLst>
          </p:cNvPr>
          <p:cNvSpPr>
            <a:spLocks noGrp="1"/>
          </p:cNvSpPr>
          <p:nvPr>
            <p:ph idx="1"/>
          </p:nvPr>
        </p:nvSpPr>
        <p:spPr/>
        <p:txBody>
          <a:bodyPr>
            <a:normAutofit/>
          </a:bodyPr>
          <a:lstStyle/>
          <a:p>
            <a:pPr marL="0" indent="0">
              <a:buNone/>
            </a:pPr>
            <a:r>
              <a:rPr lang="en-US" dirty="0">
                <a:cs typeface="Calibri" panose="020F0502020204030204" pitchFamily="34" charset="0"/>
              </a:rPr>
              <a:t>Students and children benefit through engagement in the following ways:</a:t>
            </a:r>
            <a:r>
              <a:rPr lang="en-US" baseline="30000" dirty="0">
                <a:cs typeface="Calibri" panose="020F0502020204030204" pitchFamily="34" charset="0"/>
              </a:rPr>
              <a:t> </a:t>
            </a:r>
            <a:endParaRPr lang="en-US" dirty="0">
              <a:cs typeface="Calibri" panose="020F0502020204030204" pitchFamily="34" charset="0"/>
            </a:endParaRPr>
          </a:p>
          <a:p>
            <a:pPr lvl="1"/>
            <a:r>
              <a:rPr lang="en-US" dirty="0">
                <a:cs typeface="Calibri" panose="020F0502020204030204" pitchFamily="34" charset="0"/>
              </a:rPr>
              <a:t>Earn higher grades or test scores</a:t>
            </a:r>
          </a:p>
          <a:p>
            <a:pPr lvl="1"/>
            <a:r>
              <a:rPr lang="en-US" dirty="0">
                <a:cs typeface="Calibri" panose="020F0502020204030204" pitchFamily="34" charset="0"/>
              </a:rPr>
              <a:t>Graduate from high school and attend post-secondary education</a:t>
            </a:r>
          </a:p>
          <a:p>
            <a:pPr lvl="1"/>
            <a:r>
              <a:rPr lang="en-US" dirty="0">
                <a:cs typeface="Calibri" panose="020F0502020204030204" pitchFamily="34" charset="0"/>
              </a:rPr>
              <a:t>Develop self-confidence and motivation in the classroom</a:t>
            </a:r>
          </a:p>
          <a:p>
            <a:pPr lvl="1"/>
            <a:r>
              <a:rPr lang="en-US" dirty="0">
                <a:cs typeface="Calibri" panose="020F0502020204030204" pitchFamily="34" charset="0"/>
              </a:rPr>
              <a:t>Have better social skills and classroom behavior</a:t>
            </a:r>
          </a:p>
          <a:p>
            <a:pPr lvl="1"/>
            <a:r>
              <a:rPr lang="en-US" dirty="0">
                <a:cs typeface="Calibri" panose="020F0502020204030204" pitchFamily="34" charset="0"/>
              </a:rPr>
              <a:t>Have higher attendance rates </a:t>
            </a:r>
          </a:p>
          <a:p>
            <a:pPr marL="0" indent="0">
              <a:buNone/>
            </a:pPr>
            <a:r>
              <a:rPr lang="en-US" dirty="0"/>
              <a:t>	</a:t>
            </a:r>
          </a:p>
          <a:p>
            <a:endParaRPr lang="en-US" dirty="0"/>
          </a:p>
        </p:txBody>
      </p:sp>
    </p:spTree>
    <p:extLst>
      <p:ext uri="{BB962C8B-B14F-4D97-AF65-F5344CB8AC3E}">
        <p14:creationId xmlns:p14="http://schemas.microsoft.com/office/powerpoint/2010/main" val="423007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E2F1-F6E0-4046-804B-4E53BC07CF7C}"/>
              </a:ext>
            </a:extLst>
          </p:cNvPr>
          <p:cNvSpPr>
            <a:spLocks noGrp="1"/>
          </p:cNvSpPr>
          <p:nvPr>
            <p:ph type="title"/>
          </p:nvPr>
        </p:nvSpPr>
        <p:spPr/>
        <p:txBody>
          <a:bodyPr anchor="ctr">
            <a:normAutofit/>
          </a:bodyPr>
          <a:lstStyle/>
          <a:p>
            <a:r>
              <a:rPr lang="en-US" dirty="0">
                <a:cs typeface="Calibri Light" panose="020F0302020204030204" pitchFamily="34" charset="0"/>
              </a:rPr>
              <a:t>Dual Capacity-Building Framework</a:t>
            </a:r>
          </a:p>
        </p:txBody>
      </p:sp>
      <p:pic>
        <p:nvPicPr>
          <p:cNvPr id="6" name="Content Placeholder 5" descr="The dual capacity-building framework shows the challenges, essential conditions, policy and program goals and the capacity outcomes of family and school partnerships.">
            <a:extLst>
              <a:ext uri="{FF2B5EF4-FFF2-40B4-BE49-F238E27FC236}">
                <a16:creationId xmlns:a16="http://schemas.microsoft.com/office/drawing/2014/main" id="{838956A8-6BD8-4A6B-8DB3-41C20E51EBB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572011" y="1825625"/>
            <a:ext cx="7047978" cy="3816350"/>
          </a:xfrm>
          <a:prstGeom prst="rect">
            <a:avLst/>
          </a:prstGeom>
          <a:noFill/>
        </p:spPr>
      </p:pic>
    </p:spTree>
    <p:extLst>
      <p:ext uri="{BB962C8B-B14F-4D97-AF65-F5344CB8AC3E}">
        <p14:creationId xmlns:p14="http://schemas.microsoft.com/office/powerpoint/2010/main" val="346321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C1A3-80C0-4A03-8F2D-BE35F407FCA5}"/>
              </a:ext>
            </a:extLst>
          </p:cNvPr>
          <p:cNvSpPr>
            <a:spLocks noGrp="1"/>
          </p:cNvSpPr>
          <p:nvPr>
            <p:ph type="title"/>
          </p:nvPr>
        </p:nvSpPr>
        <p:spPr/>
        <p:txBody>
          <a:bodyPr/>
          <a:lstStyle/>
          <a:p>
            <a:r>
              <a:rPr lang="en-US" dirty="0">
                <a:cs typeface="Calibri Light" panose="020F0302020204030204" pitchFamily="34" charset="0"/>
              </a:rPr>
              <a:t>Closing Activity</a:t>
            </a:r>
          </a:p>
        </p:txBody>
      </p:sp>
      <p:pic>
        <p:nvPicPr>
          <p:cNvPr id="4" name="Content Placeholder 3" descr="Four circles with each containing a word: Fact, Aha!, Question and Action. ">
            <a:extLst>
              <a:ext uri="{FF2B5EF4-FFF2-40B4-BE49-F238E27FC236}">
                <a16:creationId xmlns:a16="http://schemas.microsoft.com/office/drawing/2014/main" id="{B0A5F43E-2E15-4FA7-A02F-9C9EAA12D181}"/>
              </a:ext>
              <a:ext uri="{C183D7F6-B498-43B3-948B-1728B52AA6E4}">
                <adec:decorative xmlns:adec="http://schemas.microsoft.com/office/drawing/2017/decorative" val="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6253" y="618837"/>
            <a:ext cx="8202966" cy="4670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996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6F821-2978-4508-8561-3F7BAD0385EB}"/>
              </a:ext>
            </a:extLst>
          </p:cNvPr>
          <p:cNvSpPr>
            <a:spLocks noGrp="1"/>
          </p:cNvSpPr>
          <p:nvPr>
            <p:ph type="title"/>
          </p:nvPr>
        </p:nvSpPr>
        <p:spPr>
          <a:xfrm>
            <a:off x="838200" y="365126"/>
            <a:ext cx="10515600" cy="868452"/>
          </a:xfrm>
        </p:spPr>
        <p:txBody>
          <a:bodyPr/>
          <a:lstStyle/>
          <a:p>
            <a:r>
              <a:rPr lang="en-US" dirty="0">
                <a:cs typeface="Calibri Light" panose="020F0302020204030204" pitchFamily="34" charset="0"/>
              </a:rPr>
              <a:t>Training Evaluation</a:t>
            </a:r>
          </a:p>
        </p:txBody>
      </p:sp>
      <p:sp>
        <p:nvSpPr>
          <p:cNvPr id="5" name="Content Placeholder 4">
            <a:extLst>
              <a:ext uri="{FF2B5EF4-FFF2-40B4-BE49-F238E27FC236}">
                <a16:creationId xmlns:a16="http://schemas.microsoft.com/office/drawing/2014/main" id="{2C46B965-A927-47CC-AA85-2F9B42863A22}"/>
              </a:ext>
            </a:extLst>
          </p:cNvPr>
          <p:cNvSpPr>
            <a:spLocks noGrp="1"/>
          </p:cNvSpPr>
          <p:nvPr>
            <p:ph sz="half" idx="1"/>
          </p:nvPr>
        </p:nvSpPr>
        <p:spPr>
          <a:xfrm>
            <a:off x="891791" y="1452763"/>
            <a:ext cx="5038817" cy="3798798"/>
          </a:xfrm>
        </p:spPr>
        <p:txBody>
          <a:bodyPr>
            <a:normAutofit/>
          </a:bodyPr>
          <a:lstStyle/>
          <a:p>
            <a:pPr marL="0" indent="0" fontAlgn="base">
              <a:buNone/>
            </a:pPr>
            <a:r>
              <a:rPr lang="en-US" sz="2400" dirty="0">
                <a:cs typeface="Calibri" panose="020F0502020204030204" pitchFamily="34" charset="0"/>
              </a:rPr>
              <a:t>Thank you for participating in the annual school-based decision making (SBDM) training!</a:t>
            </a:r>
          </a:p>
          <a:p>
            <a:pPr lvl="1" fontAlgn="base"/>
            <a:r>
              <a:rPr lang="en-US" sz="2200" dirty="0">
                <a:cs typeface="Calibri" panose="020F0502020204030204" pitchFamily="34" charset="0"/>
              </a:rPr>
              <a:t>Please take time to complete the evaluation below, which focuses on the training’s content and the delivery strategies used:</a:t>
            </a:r>
          </a:p>
          <a:p>
            <a:pPr lvl="2" fontAlgn="base"/>
            <a:r>
              <a:rPr lang="en-US" sz="2200" u="sng" dirty="0">
                <a:cs typeface="Calibri Light" panose="020F0302020204030204" pitchFamily="34" charset="0"/>
                <a:hlinkClick r:id="rId2"/>
              </a:rPr>
              <a:t>https://forms.gle/i8o8yQMT2FwJx9gx9</a:t>
            </a:r>
            <a:endParaRPr lang="en-US" sz="2200" dirty="0">
              <a:cs typeface="Calibri Light" panose="020F0302020204030204" pitchFamily="34" charset="0"/>
            </a:endParaRPr>
          </a:p>
        </p:txBody>
      </p:sp>
      <p:sp>
        <p:nvSpPr>
          <p:cNvPr id="6" name="Content Placeholder 5">
            <a:extLst>
              <a:ext uri="{FF2B5EF4-FFF2-40B4-BE49-F238E27FC236}">
                <a16:creationId xmlns:a16="http://schemas.microsoft.com/office/drawing/2014/main" id="{829C388B-A93E-47C6-A27D-060F023C37F8}"/>
              </a:ext>
            </a:extLst>
          </p:cNvPr>
          <p:cNvSpPr>
            <a:spLocks noGrp="1"/>
          </p:cNvSpPr>
          <p:nvPr>
            <p:ph sz="half" idx="2"/>
          </p:nvPr>
        </p:nvSpPr>
        <p:spPr>
          <a:xfrm>
            <a:off x="6136690" y="1455405"/>
            <a:ext cx="5181600" cy="3798798"/>
          </a:xfrm>
        </p:spPr>
        <p:txBody>
          <a:bodyPr>
            <a:normAutofit/>
          </a:bodyPr>
          <a:lstStyle/>
          <a:p>
            <a:pPr fontAlgn="base"/>
            <a:r>
              <a:rPr lang="en-US" sz="2400" dirty="0">
                <a:cs typeface="Calibri" panose="020F0502020204030204" pitchFamily="34" charset="0"/>
              </a:rPr>
              <a:t>If you have a device with a camera (phone, tablet, etc..), you may scan the QR Code for quick access to the evaluation:​</a:t>
            </a:r>
          </a:p>
          <a:p>
            <a:pPr fontAlgn="base"/>
            <a:endParaRPr lang="en-US" dirty="0"/>
          </a:p>
          <a:p>
            <a:endParaRPr lang="en-US" dirty="0"/>
          </a:p>
        </p:txBody>
      </p:sp>
      <p:pic>
        <p:nvPicPr>
          <p:cNvPr id="5124" name="Picture 4" descr="QR Code">
            <a:extLst>
              <a:ext uri="{FF2B5EF4-FFF2-40B4-BE49-F238E27FC236}">
                <a16:creationId xmlns:a16="http://schemas.microsoft.com/office/drawing/2014/main" id="{303F8CEF-0A02-4F09-9BEE-F91EEB17AEDD}"/>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445" y="2827309"/>
            <a:ext cx="3400147"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8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cs typeface="Calibri Light" panose="020F0302020204030204" pitchFamily="34" charset="0"/>
              </a:rPr>
              <a:t>Objectives</a:t>
            </a:r>
          </a:p>
        </p:txBody>
      </p:sp>
      <p:sp>
        <p:nvSpPr>
          <p:cNvPr id="7" name="Text Placeholder 6"/>
          <p:cNvSpPr>
            <a:spLocks noGrp="1"/>
          </p:cNvSpPr>
          <p:nvPr>
            <p:ph idx="1"/>
          </p:nvPr>
        </p:nvSpPr>
        <p:spPr/>
        <p:txBody>
          <a:bodyPr anchor="ctr">
            <a:normAutofit/>
          </a:bodyPr>
          <a:lstStyle/>
          <a:p>
            <a:pPr marL="0" indent="0" fontAlgn="base">
              <a:buNone/>
            </a:pPr>
            <a:r>
              <a:rPr lang="en-US" dirty="0">
                <a:cs typeface="Calibri"/>
              </a:rPr>
              <a:t>After this training, council members will be able to... </a:t>
            </a:r>
          </a:p>
          <a:p>
            <a:pPr lvl="1" fontAlgn="base"/>
            <a:r>
              <a:rPr lang="en-US" dirty="0">
                <a:cs typeface="Calibri" panose="020F0502020204030204" pitchFamily="34" charset="0"/>
              </a:rPr>
              <a:t>Distinguish between engagement and involvement   </a:t>
            </a:r>
          </a:p>
          <a:p>
            <a:pPr lvl="1" fontAlgn="base"/>
            <a:r>
              <a:rPr lang="en-US" dirty="0">
                <a:cs typeface="Calibri" panose="020F0502020204030204" pitchFamily="34" charset="0"/>
              </a:rPr>
              <a:t>Define family and community engagement and recognize real-life examples </a:t>
            </a:r>
          </a:p>
          <a:p>
            <a:pPr lvl="1" fontAlgn="base"/>
            <a:r>
              <a:rPr lang="en-US" dirty="0">
                <a:cs typeface="Calibri" panose="020F0502020204030204" pitchFamily="34" charset="0"/>
              </a:rPr>
              <a:t>Describe the benefits of focusing on family and community engagement in schools</a:t>
            </a:r>
          </a:p>
          <a:p>
            <a:pPr lvl="1" fontAlgn="base"/>
            <a:r>
              <a:rPr lang="en-US" dirty="0">
                <a:cs typeface="Calibri" panose="020F0502020204030204" pitchFamily="34" charset="0"/>
              </a:rPr>
              <a:t>Explain why school-based decision making (SBDM) councils should focus on improving engagement and how their policies and decisions can reflect that</a:t>
            </a:r>
          </a:p>
          <a:p>
            <a:pPr marL="0" indent="0">
              <a:buNone/>
            </a:pPr>
            <a:endParaRPr lang="en-US" dirty="0"/>
          </a:p>
        </p:txBody>
      </p:sp>
      <p:sp>
        <p:nvSpPr>
          <p:cNvPr id="3" name="Slide Number Placeholder 2"/>
          <p:cNvSpPr>
            <a:spLocks noGrp="1"/>
          </p:cNvSpPr>
          <p:nvPr>
            <p:ph type="sldNum" sz="quarter" idx="4294967295"/>
          </p:nvPr>
        </p:nvSpPr>
        <p:spPr>
          <a:xfrm>
            <a:off x="11507788" y="6313488"/>
            <a:ext cx="684212" cy="365125"/>
          </a:xfrm>
        </p:spPr>
        <p:txBody>
          <a:bodyPr/>
          <a:lstStyle/>
          <a:p>
            <a:fld id="{91BD7323-49BF-4C97-8773-5EC64C492009}" type="slidenum">
              <a:rPr lang="en-US" smtClean="0"/>
              <a:t>2</a:t>
            </a:fld>
            <a:endParaRPr lang="en-US" dirty="0"/>
          </a:p>
        </p:txBody>
      </p:sp>
    </p:spTree>
    <p:extLst>
      <p:ext uri="{BB962C8B-B14F-4D97-AF65-F5344CB8AC3E}">
        <p14:creationId xmlns:p14="http://schemas.microsoft.com/office/powerpoint/2010/main" val="99644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cs typeface="Calibri Light" panose="020F0302020204030204" pitchFamily="34" charset="0"/>
              </a:rPr>
              <a:t>Family Engagement Definition</a:t>
            </a:r>
          </a:p>
        </p:txBody>
      </p:sp>
      <p:sp>
        <p:nvSpPr>
          <p:cNvPr id="7" name="Text Placeholder 6"/>
          <p:cNvSpPr>
            <a:spLocks noGrp="1"/>
          </p:cNvSpPr>
          <p:nvPr>
            <p:ph idx="1"/>
          </p:nvPr>
        </p:nvSpPr>
        <p:spPr/>
        <p:txBody>
          <a:bodyPr anchor="ctr">
            <a:normAutofit/>
          </a:bodyPr>
          <a:lstStyle/>
          <a:p>
            <a:pPr marL="0" indent="0">
              <a:buNone/>
            </a:pPr>
            <a:r>
              <a:rPr lang="en-US" dirty="0">
                <a:cs typeface="Calibri" panose="020F0502020204030204" pitchFamily="34" charset="0"/>
              </a:rPr>
              <a:t>“A productive, equitable and inclusive partnership among families, educators and the community to promote children’s learning and development from birth through college and career, and across home, school and community settings. Family, school and community partnerships are about building active, reciprocal relationships in which schools, families and community agencies and organizations engage in meaningful and culturally appropriate collaboration to improve student outcomes.” </a:t>
            </a:r>
            <a:r>
              <a:rPr lang="en-US" dirty="0"/>
              <a:t> </a:t>
            </a:r>
            <a:r>
              <a:rPr lang="en-US" i="1" dirty="0"/>
              <a:t> </a:t>
            </a:r>
            <a:r>
              <a:rPr lang="en-US" dirty="0">
                <a:latin typeface="Arial Black" panose="020B0A04020102020204" pitchFamily="34" charset="0"/>
              </a:rPr>
              <a:t> </a:t>
            </a:r>
          </a:p>
          <a:p>
            <a:pPr marL="0" indent="0" algn="r">
              <a:buNone/>
            </a:pPr>
            <a:r>
              <a:rPr lang="en-US" dirty="0">
                <a:latin typeface="Arial Black" panose="020B0A04020102020204" pitchFamily="34" charset="0"/>
                <a:cs typeface="Calibri Light" panose="020F0302020204030204" pitchFamily="34" charset="0"/>
              </a:rPr>
              <a:t> </a:t>
            </a:r>
          </a:p>
          <a:p>
            <a:pPr marL="0" indent="0">
              <a:buNone/>
            </a:pPr>
            <a:endParaRPr lang="en-US" dirty="0"/>
          </a:p>
        </p:txBody>
      </p:sp>
      <p:sp>
        <p:nvSpPr>
          <p:cNvPr id="3" name="Slide Number Placeholder 2"/>
          <p:cNvSpPr>
            <a:spLocks noGrp="1"/>
          </p:cNvSpPr>
          <p:nvPr>
            <p:ph type="sldNum" sz="quarter" idx="4294967295"/>
          </p:nvPr>
        </p:nvSpPr>
        <p:spPr>
          <a:xfrm>
            <a:off x="11507788" y="6313488"/>
            <a:ext cx="684212" cy="365125"/>
          </a:xfrm>
        </p:spPr>
        <p:txBody>
          <a:bodyPr/>
          <a:lstStyle/>
          <a:p>
            <a:fld id="{91BD7323-49BF-4C97-8773-5EC64C492009}" type="slidenum">
              <a:rPr lang="en-US" smtClean="0"/>
              <a:t>3</a:t>
            </a:fld>
            <a:endParaRPr lang="en-US" dirty="0"/>
          </a:p>
        </p:txBody>
      </p:sp>
    </p:spTree>
    <p:extLst>
      <p:ext uri="{BB962C8B-B14F-4D97-AF65-F5344CB8AC3E}">
        <p14:creationId xmlns:p14="http://schemas.microsoft.com/office/powerpoint/2010/main" val="138409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cs typeface="Calibri Light"/>
              </a:rPr>
              <a:t>Involvement vs. Engagement</a:t>
            </a:r>
          </a:p>
        </p:txBody>
      </p:sp>
      <p:sp>
        <p:nvSpPr>
          <p:cNvPr id="7" name="Text Placeholder 6"/>
          <p:cNvSpPr>
            <a:spLocks noGrp="1"/>
          </p:cNvSpPr>
          <p:nvPr>
            <p:ph idx="1"/>
          </p:nvPr>
        </p:nvSpPr>
        <p:spPr/>
        <p:txBody>
          <a:bodyPr anchor="ctr">
            <a:normAutofit/>
          </a:bodyPr>
          <a:lstStyle/>
          <a:p>
            <a:pPr marL="0" indent="0" algn="ctr" fontAlgn="base">
              <a:buNone/>
            </a:pPr>
            <a:r>
              <a:rPr lang="en-US" dirty="0">
                <a:cs typeface="Calibri" panose="020F0502020204030204" pitchFamily="34" charset="0"/>
              </a:rPr>
              <a:t>Involvement implies </a:t>
            </a:r>
            <a:r>
              <a:rPr lang="en-US" i="1" dirty="0">
                <a:cs typeface="Calibri" panose="020F0502020204030204" pitchFamily="34" charset="0"/>
              </a:rPr>
              <a:t>doing </a:t>
            </a:r>
            <a:r>
              <a:rPr lang="en-US" b="1" i="1" dirty="0">
                <a:cs typeface="Calibri" panose="020F0502020204030204" pitchFamily="34" charset="0"/>
              </a:rPr>
              <a:t>to</a:t>
            </a:r>
            <a:r>
              <a:rPr lang="en-US" dirty="0">
                <a:cs typeface="Calibri" panose="020F0502020204030204" pitchFamily="34" charset="0"/>
              </a:rPr>
              <a:t>;</a:t>
            </a:r>
            <a:r>
              <a:rPr lang="en-US" i="1" dirty="0">
                <a:cs typeface="Calibri" panose="020F0502020204030204" pitchFamily="34" charset="0"/>
              </a:rPr>
              <a:t> </a:t>
            </a:r>
            <a:r>
              <a:rPr lang="en-US" dirty="0">
                <a:cs typeface="Calibri" panose="020F0502020204030204" pitchFamily="34" charset="0"/>
              </a:rPr>
              <a:t>in contrast, engagement implies </a:t>
            </a:r>
            <a:r>
              <a:rPr lang="en-US" i="1" dirty="0">
                <a:cs typeface="Calibri" panose="020F0502020204030204" pitchFamily="34" charset="0"/>
              </a:rPr>
              <a:t>doing </a:t>
            </a:r>
            <a:r>
              <a:rPr lang="en-US" b="1" i="1" dirty="0">
                <a:cs typeface="Calibri" panose="020F0502020204030204" pitchFamily="34" charset="0"/>
              </a:rPr>
              <a:t>with</a:t>
            </a:r>
            <a:r>
              <a:rPr lang="en-US" dirty="0">
                <a:cs typeface="Calibri" panose="020F0502020204030204" pitchFamily="34" charset="0"/>
              </a:rPr>
              <a:t>. </a:t>
            </a:r>
          </a:p>
          <a:p>
            <a:pPr marL="0" indent="0" algn="r" fontAlgn="base">
              <a:buNone/>
            </a:pPr>
            <a:endParaRPr lang="en-US" b="1" dirty="0">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294967295"/>
          </p:nvPr>
        </p:nvSpPr>
        <p:spPr>
          <a:xfrm>
            <a:off x="11507788" y="6313488"/>
            <a:ext cx="684212" cy="365125"/>
          </a:xfrm>
        </p:spPr>
        <p:txBody>
          <a:bodyPr/>
          <a:lstStyle/>
          <a:p>
            <a:fld id="{91BD7323-49BF-4C97-8773-5EC64C492009}" type="slidenum">
              <a:rPr lang="en-US" smtClean="0"/>
              <a:t>4</a:t>
            </a:fld>
            <a:endParaRPr lang="en-US" dirty="0"/>
          </a:p>
        </p:txBody>
      </p:sp>
    </p:spTree>
    <p:extLst>
      <p:ext uri="{BB962C8B-B14F-4D97-AF65-F5344CB8AC3E}">
        <p14:creationId xmlns:p14="http://schemas.microsoft.com/office/powerpoint/2010/main" val="122380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B4AC-27D7-48A4-A05E-FC87DBBF19A6}"/>
              </a:ext>
            </a:extLst>
          </p:cNvPr>
          <p:cNvSpPr>
            <a:spLocks noGrp="1"/>
          </p:cNvSpPr>
          <p:nvPr>
            <p:ph type="title"/>
          </p:nvPr>
        </p:nvSpPr>
        <p:spPr/>
        <p:txBody>
          <a:bodyPr/>
          <a:lstStyle/>
          <a:p>
            <a:r>
              <a:rPr lang="en-US" dirty="0">
                <a:cs typeface="Calibri Light" panose="020F0302020204030204" pitchFamily="34" charset="0"/>
              </a:rPr>
              <a:t>Family Engagement: Jessica Solano</a:t>
            </a:r>
          </a:p>
        </p:txBody>
      </p:sp>
      <p:sp>
        <p:nvSpPr>
          <p:cNvPr id="3" name="Content Placeholder 2">
            <a:extLst>
              <a:ext uri="{FF2B5EF4-FFF2-40B4-BE49-F238E27FC236}">
                <a16:creationId xmlns:a16="http://schemas.microsoft.com/office/drawing/2014/main" id="{CB5F9ACA-DD44-48B7-86D2-87E9F26BCC94}"/>
              </a:ext>
            </a:extLst>
          </p:cNvPr>
          <p:cNvSpPr>
            <a:spLocks noGrp="1"/>
          </p:cNvSpPr>
          <p:nvPr>
            <p:ph idx="1"/>
          </p:nvPr>
        </p:nvSpPr>
        <p:spPr/>
        <p:txBody>
          <a:bodyPr/>
          <a:lstStyle/>
          <a:p>
            <a:pPr marL="0" indent="0" algn="ctr">
              <a:buNone/>
            </a:pPr>
            <a:r>
              <a:rPr lang="en-US" u="sng" dirty="0">
                <a:cs typeface="Calibri" panose="020F0502020204030204" pitchFamily="34" charset="0"/>
                <a:hlinkClick r:id="rId2"/>
              </a:rPr>
              <a:t>https://www.youtube.com/watch?v=1zILvq4YpyM</a:t>
            </a:r>
            <a:endParaRPr lang="en-US" dirty="0">
              <a:cs typeface="Calibri" panose="020F0502020204030204" pitchFamily="34" charset="0"/>
            </a:endParaRPr>
          </a:p>
        </p:txBody>
      </p:sp>
    </p:spTree>
    <p:extLst>
      <p:ext uri="{BB962C8B-B14F-4D97-AF65-F5344CB8AC3E}">
        <p14:creationId xmlns:p14="http://schemas.microsoft.com/office/powerpoint/2010/main" val="196013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95ED-C38A-4DFA-BABC-7B4297490416}"/>
              </a:ext>
            </a:extLst>
          </p:cNvPr>
          <p:cNvSpPr>
            <a:spLocks noGrp="1"/>
          </p:cNvSpPr>
          <p:nvPr>
            <p:ph type="title"/>
          </p:nvPr>
        </p:nvSpPr>
        <p:spPr/>
        <p:txBody>
          <a:bodyPr/>
          <a:lstStyle/>
          <a:p>
            <a:r>
              <a:rPr lang="en-US" dirty="0">
                <a:cs typeface="Calibri Light" panose="020F0302020204030204" pitchFamily="34" charset="0"/>
              </a:rPr>
              <a:t>The Kentucky Family and School Partnership Guide</a:t>
            </a:r>
          </a:p>
        </p:txBody>
      </p:sp>
      <p:graphicFrame>
        <p:nvGraphicFramePr>
          <p:cNvPr id="4" name="Content Placeholder 3" descr="A chart of the five objectives: Relationship building, communications, shared responsibility, advocacy, and community partnerships.">
            <a:extLst>
              <a:ext uri="{FF2B5EF4-FFF2-40B4-BE49-F238E27FC236}">
                <a16:creationId xmlns:a16="http://schemas.microsoft.com/office/drawing/2014/main" id="{F2D8D5DE-1253-4D73-B9CC-54A3455A61FE}"/>
              </a:ext>
            </a:extLst>
          </p:cNvPr>
          <p:cNvGraphicFramePr>
            <a:graphicFrameLocks noGrp="1"/>
          </p:cNvGraphicFramePr>
          <p:nvPr>
            <p:ph idx="1"/>
            <p:extLst>
              <p:ext uri="{D42A27DB-BD31-4B8C-83A1-F6EECF244321}">
                <p14:modId xmlns:p14="http://schemas.microsoft.com/office/powerpoint/2010/main" val="1932292660"/>
              </p:ext>
            </p:extLst>
          </p:nvPr>
        </p:nvGraphicFramePr>
        <p:xfrm>
          <a:off x="838200" y="1825625"/>
          <a:ext cx="10515600" cy="381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02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153C-AA3B-4F85-BA23-5F659A6A81AF}"/>
              </a:ext>
            </a:extLst>
          </p:cNvPr>
          <p:cNvSpPr>
            <a:spLocks noGrp="1"/>
          </p:cNvSpPr>
          <p:nvPr>
            <p:ph type="title"/>
          </p:nvPr>
        </p:nvSpPr>
        <p:spPr/>
        <p:txBody>
          <a:bodyPr/>
          <a:lstStyle/>
          <a:p>
            <a:r>
              <a:rPr lang="en-US" dirty="0">
                <a:cs typeface="Calibri Light" panose="020F0302020204030204" pitchFamily="34" charset="0"/>
              </a:rPr>
              <a:t>Making Connections: Improvement Planning</a:t>
            </a:r>
          </a:p>
        </p:txBody>
      </p:sp>
      <p:sp>
        <p:nvSpPr>
          <p:cNvPr id="3" name="Content Placeholder 2">
            <a:extLst>
              <a:ext uri="{FF2B5EF4-FFF2-40B4-BE49-F238E27FC236}">
                <a16:creationId xmlns:a16="http://schemas.microsoft.com/office/drawing/2014/main" id="{75FA371B-C2DA-4C5F-A644-C1E308546F58}"/>
              </a:ext>
            </a:extLst>
          </p:cNvPr>
          <p:cNvSpPr>
            <a:spLocks noGrp="1"/>
          </p:cNvSpPr>
          <p:nvPr>
            <p:ph idx="1"/>
          </p:nvPr>
        </p:nvSpPr>
        <p:spPr/>
        <p:txBody>
          <a:bodyPr/>
          <a:lstStyle/>
          <a:p>
            <a:r>
              <a:rPr lang="en-US" dirty="0">
                <a:cs typeface="Calibri" panose="020F0502020204030204" pitchFamily="34" charset="0"/>
              </a:rPr>
              <a:t>School improvement efforts are a collaborative process involving multiple stakeholders. Through the improvement planning process, leaders focus on priority needs, funding and closing achievement gaps among identified subgroups of students. When implemented with fidelity, the Comprehensive School Improvement Plan (CSIP) cultivates an environment that promotes student growth and achievement. </a:t>
            </a:r>
          </a:p>
        </p:txBody>
      </p:sp>
    </p:spTree>
    <p:extLst>
      <p:ext uri="{BB962C8B-B14F-4D97-AF65-F5344CB8AC3E}">
        <p14:creationId xmlns:p14="http://schemas.microsoft.com/office/powerpoint/2010/main" val="109604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3CCB-9709-47B6-84DA-52D549F39AE0}"/>
              </a:ext>
            </a:extLst>
          </p:cNvPr>
          <p:cNvSpPr>
            <a:spLocks noGrp="1"/>
          </p:cNvSpPr>
          <p:nvPr>
            <p:ph type="title"/>
          </p:nvPr>
        </p:nvSpPr>
        <p:spPr/>
        <p:txBody>
          <a:bodyPr>
            <a:normAutofit fontScale="90000"/>
          </a:bodyPr>
          <a:lstStyle/>
          <a:p>
            <a:r>
              <a:rPr lang="en-US" b="1" dirty="0"/>
              <a:t> </a:t>
            </a:r>
            <a:br>
              <a:rPr lang="en-US" b="1" dirty="0"/>
            </a:br>
            <a:r>
              <a:rPr lang="en-US" dirty="0">
                <a:cs typeface="Calibri Light" panose="020F0302020204030204" pitchFamily="34" charset="0"/>
              </a:rPr>
              <a:t>Making Connections: Parent, Family (and Community) Engagement Policy</a:t>
            </a:r>
            <a:br>
              <a:rPr lang="en-US" b="1" dirty="0"/>
            </a:br>
            <a:endParaRPr lang="en-US" dirty="0"/>
          </a:p>
        </p:txBody>
      </p:sp>
      <p:sp>
        <p:nvSpPr>
          <p:cNvPr id="3" name="Content Placeholder 2">
            <a:extLst>
              <a:ext uri="{FF2B5EF4-FFF2-40B4-BE49-F238E27FC236}">
                <a16:creationId xmlns:a16="http://schemas.microsoft.com/office/drawing/2014/main" id="{9EBEFF8E-A80D-4AB0-9383-60F6DF18B23F}"/>
              </a:ext>
            </a:extLst>
          </p:cNvPr>
          <p:cNvSpPr>
            <a:spLocks noGrp="1"/>
          </p:cNvSpPr>
          <p:nvPr>
            <p:ph idx="1"/>
          </p:nvPr>
        </p:nvSpPr>
        <p:spPr/>
        <p:txBody>
          <a:bodyPr/>
          <a:lstStyle/>
          <a:p>
            <a:r>
              <a:rPr lang="en-US" dirty="0">
                <a:cs typeface="Calibri" panose="020F0502020204030204" pitchFamily="34" charset="0"/>
              </a:rPr>
              <a:t>Involving families and the community as partners in the education process is critical throughout a child’s academic career. When families and communities support learning, children are more successful in school, and school success helps children become successful adults. There are innumerable ways in which schools can involve parents, families and communities in the school’s happenings. One such way is through the development, implementation and review of the school’s parent and family engagement policy.</a:t>
            </a:r>
          </a:p>
          <a:p>
            <a:pPr marL="0" indent="0">
              <a:buNone/>
            </a:pPr>
            <a:endParaRPr lang="en-US" dirty="0"/>
          </a:p>
        </p:txBody>
      </p:sp>
    </p:spTree>
    <p:extLst>
      <p:ext uri="{BB962C8B-B14F-4D97-AF65-F5344CB8AC3E}">
        <p14:creationId xmlns:p14="http://schemas.microsoft.com/office/powerpoint/2010/main" val="337704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D534-0767-45DD-9193-25FB4DCF9577}"/>
              </a:ext>
            </a:extLst>
          </p:cNvPr>
          <p:cNvSpPr>
            <a:spLocks noGrp="1"/>
          </p:cNvSpPr>
          <p:nvPr>
            <p:ph type="title"/>
          </p:nvPr>
        </p:nvSpPr>
        <p:spPr/>
        <p:txBody>
          <a:bodyPr/>
          <a:lstStyle/>
          <a:p>
            <a:r>
              <a:rPr lang="en-US" dirty="0">
                <a:cs typeface="Calibri" panose="020F0502020204030204" pitchFamily="34" charset="0"/>
              </a:rPr>
              <a:t>Making Connections: Council Membership</a:t>
            </a:r>
            <a:br>
              <a:rPr lang="en-US" b="1" dirty="0"/>
            </a:br>
            <a:endParaRPr lang="en-US" dirty="0"/>
          </a:p>
        </p:txBody>
      </p:sp>
      <p:sp>
        <p:nvSpPr>
          <p:cNvPr id="3" name="Content Placeholder 2">
            <a:extLst>
              <a:ext uri="{FF2B5EF4-FFF2-40B4-BE49-F238E27FC236}">
                <a16:creationId xmlns:a16="http://schemas.microsoft.com/office/drawing/2014/main" id="{DAC9B1E7-5686-4336-8306-0AD95807B8D6}"/>
              </a:ext>
            </a:extLst>
          </p:cNvPr>
          <p:cNvSpPr>
            <a:spLocks noGrp="1"/>
          </p:cNvSpPr>
          <p:nvPr>
            <p:ph idx="1"/>
          </p:nvPr>
        </p:nvSpPr>
        <p:spPr/>
        <p:txBody>
          <a:bodyPr/>
          <a:lstStyle/>
          <a:p>
            <a:r>
              <a:rPr lang="en-US" dirty="0">
                <a:cs typeface="Calibri" panose="020F0502020204030204" pitchFamily="34" charset="0"/>
              </a:rPr>
              <a:t>On April 7, 2021, the Kentucky Board of Education (KBE) unanimously approved the amendment to </a:t>
            </a:r>
            <a:r>
              <a:rPr lang="en-US" u="sng" dirty="0">
                <a:cs typeface="Calibri" panose="020F0502020204030204" pitchFamily="34" charset="0"/>
                <a:hlinkClick r:id="rId2"/>
              </a:rPr>
              <a:t>701 KAR 5:100</a:t>
            </a:r>
            <a:r>
              <a:rPr lang="en-US" dirty="0">
                <a:cs typeface="Calibri" panose="020F0502020204030204" pitchFamily="34" charset="0"/>
              </a:rPr>
              <a:t>, which provides guidelines for alternative models for SBDM. One significant change is the ability for school councils to add additional voting members, such as students, parents and classified staff, to their council’s membership through an alternative SBDM application process. </a:t>
            </a:r>
          </a:p>
          <a:p>
            <a:endParaRPr lang="en-US" dirty="0"/>
          </a:p>
        </p:txBody>
      </p:sp>
    </p:spTree>
    <p:extLst>
      <p:ext uri="{BB962C8B-B14F-4D97-AF65-F5344CB8AC3E}">
        <p14:creationId xmlns:p14="http://schemas.microsoft.com/office/powerpoint/2010/main" val="2392854876"/>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Title0 xmlns="8718115d-00ad-413f-8bf4-2578e83bfcc9" xsi:nil="true"/>
    <Application_x0020_Status xmlns="3a62de7d-ba57-4f43-9dae-9623ba637be0" xsi:nil="true"/>
    <Accessibility_x0020_Audit_x0020_Date xmlns="3a62de7d-ba57-4f43-9dae-9623ba637be0">2022-07-22T04:00:00+00:00</Accessibility_x0020_Audit_x0020_Date>
    <RoutingRuleDescription xmlns="http://schemas.microsoft.com/sharepoint/v3" xsi:nil="true"/>
    <PublishingExpirationDate xmlns="http://schemas.microsoft.com/sharepoint/v3" xsi:nil="true"/>
    <SBDM-Type xmlns="f6d2cc92-961d-4caf-a40a-bfc0bfd6d2a9" xsi:nil="true"/>
    <PublishingStartDate xmlns="http://schemas.microsoft.com/sharepoint/v3" xsi:nil="true"/>
    <Publication_x0020_Date xmlns="3a62de7d-ba57-4f43-9dae-9623ba637be0">2022-07-22T04:00:00+00:00</Publication_x0020_Date>
    <School_x0020_Year xmlns="f6d2cc92-961d-4caf-a40a-bfc0bfd6d2a9" xsi:nil="true"/>
    <Audience1 xmlns="3a62de7d-ba57-4f43-9dae-9623ba637be0">
      <Value>1</Value>
      <Value>2</Value>
      <Value>3</Value>
      <Value>4</Value>
      <Value>5</Value>
      <Value>6</Value>
      <Value>7</Value>
      <Value>8</Value>
      <Value>9</Value>
      <Value>10</Value>
    </Audience1>
    <_dlc_DocId xmlns="3a62de7d-ba57-4f43-9dae-9623ba637be0">KYED-343-676</_dlc_DocId>
    <_dlc_DocIdUrl xmlns="3a62de7d-ba57-4f43-9dae-9623ba637be0">
      <Url>https://www.education.ky.gov/districts/SBDM/_layouts/15/DocIdRedir.aspx?ID=KYED-343-676</Url>
      <Description>KYED-343-676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BDM" ma:contentTypeID="0x0101001BEB557DBE01834EAB47A683706DCD5B0300668B17E20AF7FD4CB4566B9DA0742C74" ma:contentTypeVersion="28" ma:contentTypeDescription="" ma:contentTypeScope="" ma:versionID="3a405ad74fb5c68947af083d821753c2">
  <xsd:schema xmlns:xsd="http://www.w3.org/2001/XMLSchema" xmlns:xs="http://www.w3.org/2001/XMLSchema" xmlns:p="http://schemas.microsoft.com/office/2006/metadata/properties" xmlns:ns1="http://schemas.microsoft.com/sharepoint/v3" xmlns:ns2="3a62de7d-ba57-4f43-9dae-9623ba637be0" xmlns:ns3="f6d2cc92-961d-4caf-a40a-bfc0bfd6d2a9" xmlns:ns4="8718115d-00ad-413f-8bf4-2578e83bfcc9" targetNamespace="http://schemas.microsoft.com/office/2006/metadata/properties" ma:root="true" ma:fieldsID="c0f4545f52ff9f8b356a4ff5c03049ae" ns1:_="" ns2:_="" ns3:_="" ns4:_="">
    <xsd:import namespace="http://schemas.microsoft.com/sharepoint/v3"/>
    <xsd:import namespace="3a62de7d-ba57-4f43-9dae-9623ba637be0"/>
    <xsd:import namespace="f6d2cc92-961d-4caf-a40a-bfc0bfd6d2a9"/>
    <xsd:import namespace="8718115d-00ad-413f-8bf4-2578e83bfcc9"/>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2:Application_x0020_Date" minOccurs="0"/>
                <xsd:element ref="ns3:SBDM-Type" minOccurs="0"/>
                <xsd:element ref="ns3:School_x0020_Year" minOccurs="0"/>
                <xsd:element ref="ns4:Title0" minOccurs="0"/>
                <xsd:element ref="ns1:PublishingExpirationDate" minOccurs="0"/>
                <xsd:element ref="ns2:_dlc_DocId" minOccurs="0"/>
                <xsd:element ref="ns2:_dlc_DocIdUrl" minOccurs="0"/>
                <xsd:element ref="ns2:_dlc_DocIdPersistId" minOccurs="0"/>
                <xsd:element ref="ns1:PublishingStart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ExpirationDate" ma:index="17" nillable="true" ma:displayName="Scheduling End Date" ma:description="" ma:hidden="true" ma:internalName="PublishingExpirationDat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3"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d2cc92-961d-4caf-a40a-bfc0bfd6d2a9" elementFormDefault="qualified">
    <xsd:import namespace="http://schemas.microsoft.com/office/2006/documentManagement/types"/>
    <xsd:import namespace="http://schemas.microsoft.com/office/infopath/2007/PartnerControls"/>
    <xsd:element name="SBDM-Type" ma:index="14" nillable="true" ma:displayName="SBDM-Type" ma:format="Dropdown" ma:internalName="SBDM_x002d_Type">
      <xsd:simpleType>
        <xsd:restriction base="dms:Choice">
          <xsd:enumeration value="Technical Documents"/>
          <xsd:enumeration value="Training - Introduction"/>
          <xsd:enumeration value="Training - Introduction"/>
          <xsd:enumeration value="Training - Introduction"/>
          <xsd:enumeration value="Training - Introduction"/>
          <xsd:enumeration value="Training - Budgets"/>
          <xsd:enumeration value="Training - Bylaws"/>
          <xsd:enumeration value="Training - FCE"/>
          <xsd:enumeration value="Training - TELL"/>
          <xsd:enumeration value="Training - Resource"/>
          <xsd:enumeration value="Training - Assessment"/>
          <xsd:enumeration value="Training - Online"/>
          <xsd:enumeration value="Training - Verifications"/>
          <xsd:enumeration value="Training - Gap"/>
          <xsd:enumeration value="Training - Advanced"/>
          <xsd:enumeration value="Newsletters"/>
        </xsd:restriction>
      </xsd:simpleType>
    </xsd:element>
    <xsd:element name="School_x0020_Year" ma:index="15" nillable="true" ma:displayName="School Year" ma:format="Dropdown" ma:internalName="School_x0020_Year">
      <xsd:simpleType>
        <xsd:restriction base="dms:Choice">
          <xsd:enumeration value="2005-2006"/>
          <xsd:enumeration value="2006-2007"/>
          <xsd:enumeration value="2007-2008"/>
          <xsd:enumeration value="2008-2009"/>
          <xsd:enumeration value="2009-201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restriction>
      </xsd:simpleType>
    </xsd:element>
  </xsd:schema>
  <xsd:schema xmlns:xsd="http://www.w3.org/2001/XMLSchema" xmlns:xs="http://www.w3.org/2001/XMLSchema" xmlns:dms="http://schemas.microsoft.com/office/2006/documentManagement/types" xmlns:pc="http://schemas.microsoft.com/office/infopath/2007/PartnerControls" targetNamespace="8718115d-00ad-413f-8bf4-2578e83bfcc9" elementFormDefault="qualified">
    <xsd:import namespace="http://schemas.microsoft.com/office/2006/documentManagement/types"/>
    <xsd:import namespace="http://schemas.microsoft.com/office/infopath/2007/PartnerControls"/>
    <xsd:element name="Title0" ma:index="16" nillable="true" ma:displayName="Title"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5"/>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55F21AB-403F-4C28-A927-CDAA654518A9}">
  <ds:schemaRefs>
    <ds:schemaRef ds:uri="http://purl.org/dc/dcmitype/"/>
    <ds:schemaRef ds:uri="http://purl.org/dc/terms/"/>
    <ds:schemaRef ds:uri="a939f748-3ea6-4795-b347-04095eabf244"/>
    <ds:schemaRef ds:uri="http://www.w3.org/XML/1998/namespace"/>
    <ds:schemaRef ds:uri="http://schemas.microsoft.com/office/2006/documentManagement/types"/>
    <ds:schemaRef ds:uri="http://schemas.microsoft.com/office/2006/metadata/properties"/>
    <ds:schemaRef ds:uri="5bc9d522-2386-425a-9f2a-a617cf877ec0"/>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C4454D8-1625-4C9F-B721-DC793E019ADE}">
  <ds:schemaRefs>
    <ds:schemaRef ds:uri="http://schemas.microsoft.com/sharepoint/v3/contenttype/forms"/>
  </ds:schemaRefs>
</ds:datastoreItem>
</file>

<file path=customXml/itemProps3.xml><?xml version="1.0" encoding="utf-8"?>
<ds:datastoreItem xmlns:ds="http://schemas.openxmlformats.org/officeDocument/2006/customXml" ds:itemID="{EE35A57C-D9A4-4E08-889B-99D071823D9D}"/>
</file>

<file path=customXml/itemProps4.xml><?xml version="1.0" encoding="utf-8"?>
<ds:datastoreItem xmlns:ds="http://schemas.openxmlformats.org/officeDocument/2006/customXml" ds:itemID="{93EF1352-A7AA-43AB-9E67-BD7A0C86ED65}"/>
</file>

<file path=docProps/app.xml><?xml version="1.0" encoding="utf-8"?>
<Properties xmlns="http://schemas.openxmlformats.org/officeDocument/2006/extended-properties" xmlns:vt="http://schemas.openxmlformats.org/officeDocument/2006/docPropsVTypes">
  <TotalTime>2461</TotalTime>
  <Words>705</Words>
  <Application>Microsoft Office PowerPoint</Application>
  <PresentationFormat>Widescreen</PresentationFormat>
  <Paragraphs>50</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Calibri Light</vt:lpstr>
      <vt:lpstr>Franklin Gothic Book</vt:lpstr>
      <vt:lpstr>Franklin Gothic Medium</vt:lpstr>
      <vt:lpstr>KDE Main 2021</vt:lpstr>
      <vt:lpstr>Rise to Proficiency: Councils and Family and Community Partnerships</vt:lpstr>
      <vt:lpstr>Objectives</vt:lpstr>
      <vt:lpstr>Family Engagement Definition</vt:lpstr>
      <vt:lpstr>Involvement vs. Engagement</vt:lpstr>
      <vt:lpstr>Family Engagement: Jessica Solano</vt:lpstr>
      <vt:lpstr>The Kentucky Family and School Partnership Guide</vt:lpstr>
      <vt:lpstr>Making Connections: Improvement Planning</vt:lpstr>
      <vt:lpstr>  Making Connections: Parent, Family (and Community) Engagement Policy </vt:lpstr>
      <vt:lpstr>Making Connections: Council Membership </vt:lpstr>
      <vt:lpstr>Benefits of Focusing on Engagement</vt:lpstr>
      <vt:lpstr>Dual Capacity-Building Framework</vt:lpstr>
      <vt:lpstr>Closing Activity</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to Proficiency: Councils and Family and Community Partnerships</dc:title>
  <dc:creator>Cox, Ashlie - Division of School and Program Improvement</dc:creator>
  <cp:lastModifiedBy>Morales, Mia - Division of School and Program Improvement</cp:lastModifiedBy>
  <cp:revision>8</cp:revision>
  <dcterms:created xsi:type="dcterms:W3CDTF">2022-03-03T19:14:44Z</dcterms:created>
  <dcterms:modified xsi:type="dcterms:W3CDTF">2023-04-25T12:29:56Z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0x0101001BEB557DBE01834EAB47A683706DCD5B0300668B17E20AF7FD4CB4566B9DA0742C74</vt:lpwstr>
  </property>
  <property fmtid="{D5CDD505-2E9C-101B-9397-08002B2CF9AE}" pid="3" name="Order">
    <vt:r8>637200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_SourceUrl">
    <vt:lpwstr/>
  </property>
  <property fmtid="{D5CDD505-2E9C-101B-9397-08002B2CF9AE}" pid="10" name="_SharedFileIndex">
    <vt:lpwstr/>
  </property>
  <property fmtid="{D5CDD505-2E9C-101B-9397-08002B2CF9AE}" pid="11" name="_dlc_DocIdItemGuid">
    <vt:lpwstr>b8203574-213d-44bb-ae4d-fccbdca43ec2</vt:lpwstr>
  </property>
</Properties>
</file>