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9"/>
  </p:notesMasterIdLst>
  <p:sldIdLst>
    <p:sldId id="256" r:id="rId6"/>
    <p:sldId id="257" r:id="rId7"/>
    <p:sldId id="258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6463" autoAdjust="0"/>
  </p:normalViewPr>
  <p:slideViewPr>
    <p:cSldViewPr snapToGrid="0">
      <p:cViewPr varScale="1">
        <p:scale>
          <a:sx n="104" d="100"/>
          <a:sy n="104" d="100"/>
        </p:scale>
        <p:origin x="120" y="228"/>
      </p:cViewPr>
      <p:guideLst/>
    </p:cSldViewPr>
  </p:slideViewPr>
  <p:outlineViewPr>
    <p:cViewPr>
      <p:scale>
        <a:sx n="33" d="100"/>
        <a:sy n="33" d="100"/>
      </p:scale>
      <p:origin x="0" y="-24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0C521-5954-4C42-B404-CEAF6FBC4EC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B6F8C-7ADF-4516-B0A0-C0E104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8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</a:t>
            </a:r>
            <a:r>
              <a:rPr lang="en-US" baseline="0" dirty="0"/>
              <a:t> Stilwell Awardees – Kentucky Board </a:t>
            </a:r>
            <a:r>
              <a:rPr lang="en-US" baseline="0"/>
              <a:t>of Education, KSB and KSD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B6F8C-7ADF-4516-B0A0-C0E10438E9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2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KBE Board Chair, Lu Young with Associate Commissioner David Couch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B6F8C-7ADF-4516-B0A0-C0E10438E9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9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Stilwell Awardees from KSB and KSD with Commissioner Jason Glass and Associate Commissioner David Couch:  Connie Hill, Linda </a:t>
            </a:r>
            <a:r>
              <a:rPr lang="en-US" dirty="0" err="1"/>
              <a:t>Spiglemire</a:t>
            </a:r>
            <a:r>
              <a:rPr lang="en-US" dirty="0"/>
              <a:t>, Jason Harmon, Leanne </a:t>
            </a:r>
            <a:r>
              <a:rPr lang="en-US" dirty="0" err="1"/>
              <a:t>Edlelen</a:t>
            </a:r>
            <a:r>
              <a:rPr lang="en-US" dirty="0"/>
              <a:t>, Jarod Mills, Johnathan Woodall and Renee Combs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B6F8C-7ADF-4516-B0A0-C0E10438E9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6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E358-1421-5899-A2A1-8B619C34A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800BB-B315-AD4E-3ED3-584EAECB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DC20-7BE9-A4D7-CBD6-F8DF99171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E306-6A83-4608-B3D3-FB10A1FB89B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67D03-3C26-1398-CDCE-23BE94BD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93524-D4BA-9CD1-3B86-DF451AAD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06A2-F862-43C0-8474-C555587E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7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6BDA-CB15-D200-B5E0-8CC7AFCF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DFD42-489A-43FC-071F-A375DD999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5168F-26E2-30FA-37D6-7BEF6F40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E306-6A83-4608-B3D3-FB10A1FB89B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68462-11D4-82C1-9AEB-3A456238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ABB78-D9E4-D1D6-CDB7-725E5D82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06A2-F862-43C0-8474-C555587E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8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DF506F-CD46-B48A-7D70-06A44F8E61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FC76D-5F54-054A-0035-D92770C18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F797D-4786-4831-0C8E-0363FBA4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E306-6A83-4608-B3D3-FB10A1FB89B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F6997-CAD6-E36C-813C-7069C9D0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FCA8B-0177-68E6-84AA-69D010FD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06A2-F862-43C0-8474-C555587E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8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8E26A-371F-6A51-F6ED-62609775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028B7-6248-F459-ABB8-992B76D29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F3513-86D2-80E4-9F74-C2EEC591E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E306-6A83-4608-B3D3-FB10A1FB89B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A6202-5539-3198-A061-7869BA7C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1B89E-7540-CA29-BF26-BF64B554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06A2-F862-43C0-8474-C555587E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9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5F207-DF75-97D9-1691-7E14116E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064B6-9497-12D5-68A9-35D7D7D86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0C5C6-3570-BEA9-BA3B-277FC57C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E306-6A83-4608-B3D3-FB10A1FB89B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080A2-3566-1BBD-72FA-9AF145160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EEA5C-0DD1-4441-05BC-35D18CE1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06A2-F862-43C0-8474-C555587E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61C73-35C6-552A-2FE6-BB268860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2BF8C-607C-1EC4-4CB9-870035E6B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87D66-1CD5-F589-0A8B-6D13B15C9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532D8-A26B-B2C5-B7B7-C37FDE6AB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E306-6A83-4608-B3D3-FB10A1FB89B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31ECB-A0A6-9F37-3FF7-68B06A20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32C15-0BB9-4338-4885-BF94920A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06A2-F862-43C0-8474-C555587E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9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B44CD-05C0-C3AE-1E0E-624EE1EB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086F7-C952-ACF4-F7A6-41D21141E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8210E-096C-9502-4DCA-3F0B979AB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1EE38-3A95-0A72-9719-F57CAC5BA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E153C-9539-B2A6-08FE-AEF11F30D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48561D-0750-118F-D5A5-D5BEBF08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E306-6A83-4608-B3D3-FB10A1FB89B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43E3CD-5C89-3A2E-0C2B-535CF776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BF95CD-2D55-AB18-F3EE-3E44BB48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06A2-F862-43C0-8474-C555587E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0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1052-03B1-6787-E434-9706BA36D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24CF6-BF9A-B037-B761-C582014D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E306-6A83-4608-B3D3-FB10A1FB89B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68CA9-4033-97AE-DBA2-25536711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1C716-9FD1-8A72-45BB-4C832FCD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06A2-F862-43C0-8474-C555587E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6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FA86A-05D2-FE7A-FBCF-563F3ACA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E306-6A83-4608-B3D3-FB10A1FB89B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B60FE7-78C8-9B7E-B0F6-8E5065FEA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2C2FA-6749-1758-034B-73CEE6BF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06A2-F862-43C0-8474-C555587E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2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7FA5-B81E-D87A-C283-D388A6EF4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44437-FEBF-F0F4-AA3E-E59DEC1DC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60837-247B-FD81-FEEE-B327CF347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C72BC-D1AF-84F8-96BB-62FF1F137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E306-6A83-4608-B3D3-FB10A1FB89B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2A1F8-4926-F3EA-42B2-E1A26FB9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9BFA8-3B0E-3E06-2BB4-B1289A74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06A2-F862-43C0-8474-C555587E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0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748E-7E24-D367-2314-D0503FA3B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80049-778C-6913-6532-973907851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DFC89-8AA2-8B0C-5366-B089E8CE2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B0EFD-35D8-2281-8BB1-52A8A54C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E306-6A83-4608-B3D3-FB10A1FB89B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171D4-5A47-5593-C0DC-FB38636E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9503-D4B1-2957-B02D-843EFF9D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06A2-F862-43C0-8474-C555587E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5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FD81D4-44DF-01C6-4CFA-B1744455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6979C-07BD-2E05-139C-14FDEB0A3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50954-99E7-C581-C2D7-CA5FA9038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8E306-6A83-4608-B3D3-FB10A1FB89B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C4FDF-ECAC-C2FF-E654-467B813B3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C7ECF-CB85-5BA7-14F2-9B451009F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106A2-F862-43C0-8474-C555587E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52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C068-FBA6-01DF-11D0-A7CEAD943F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2022 Stilwell Awardees</a:t>
            </a:r>
            <a:br>
              <a:rPr lang="en-US" dirty="0"/>
            </a:br>
            <a:r>
              <a:rPr lang="en-US" dirty="0"/>
              <a:t>Kentucky Board of Education </a:t>
            </a:r>
            <a:br>
              <a:rPr lang="en-US" dirty="0"/>
            </a:br>
            <a:r>
              <a:rPr lang="en-US" dirty="0"/>
              <a:t>KSB and KSD</a:t>
            </a:r>
          </a:p>
        </p:txBody>
      </p:sp>
    </p:spTree>
    <p:extLst>
      <p:ext uri="{BB962C8B-B14F-4D97-AF65-F5344CB8AC3E}">
        <p14:creationId xmlns:p14="http://schemas.microsoft.com/office/powerpoint/2010/main" val="111463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Two people holding microphones&#10;&#10;Description automatically generated with low confidence">
            <a:extLst>
              <a:ext uri="{FF2B5EF4-FFF2-40B4-BE49-F238E27FC236}">
                <a16:creationId xmlns:a16="http://schemas.microsoft.com/office/drawing/2014/main" id="{53E92CB5-81E0-B97A-1EC0-EC0A4DADD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62" r="1" b="4663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Staff members who received Stilwell Award with Commissioner Jason Glass and Associate Commissioner David Couch:&#10;KSB:  Connie Hill, Linda Spiglemire, Jason Harmon, Leanne Edelen &#10;KSD:  Jarod Mills, Johnathan Woodall and Renee Combs&#10;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KSB Staff:  Connie Hill, Linda Spiglemire, Jason Harmon and Leanne Edelen&#10;KSD Staff:  Jarod Mills, Johnathan Woodall and Renee Combs &#10;With Jason Glass and David Couch">
            <a:extLst>
              <a:ext uri="{FF2B5EF4-FFF2-40B4-BE49-F238E27FC236}">
                <a16:creationId xmlns:a16="http://schemas.microsoft.com/office/drawing/2014/main" id="{74892A1F-CA16-4B00-DD2C-013596E7F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89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OET - Office of Education Technology</Accessibility_x0020_Office>
    <Accessibility_x0020_Audit_x0020_Status xmlns="3a62de7d-ba57-4f43-9dae-9623ba637be0">OK</Accessibility_x0020_Audit_x0020_Status>
    <Accessibility_x0020_Audience xmlns="3a62de7d-ba57-4f43-9dae-9623ba637be0">Public</Accessibility_x0020_Audience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Division xmlns="277738fc-c7ea-4036-9cfe-2a0160f9aac1">None selected</Division>
    <Application_x0020_Status xmlns="3a62de7d-ba57-4f43-9dae-9623ba637be0" xsi:nil="true"/>
    <Accessibility_x0020_Audit_x0020_Date xmlns="3a62de7d-ba57-4f43-9dae-9623ba637be0">2023-03-09T05:00:00+00:00</Accessibility_x0020_Audit_x0020_Date>
    <RoutingRuleDescription xmlns="http://schemas.microsoft.com/sharepoint/v3">KSB and KSD Stilwell Awardees</RoutingRuleDescription>
    <PublishingExpirationDate xmlns="http://schemas.microsoft.com/sharepoint/v3" xsi:nil="true"/>
    <PublishingStartDate xmlns="http://schemas.microsoft.com/sharepoint/v3" xsi:nil="true"/>
    <Publication_x0020_Date xmlns="3a62de7d-ba57-4f43-9dae-9623ba637be0">2023-03-08T05:00:00+00:00</Publication_x0020_Date>
    <Audience1 xmlns="3a62de7d-ba57-4f43-9dae-9623ba637be0">
      <Value>1</Value>
      <Value>2</Value>
      <Value>4</Value>
      <Value>7</Value>
    </Audience1>
    <_dlc_DocId xmlns="3a62de7d-ba57-4f43-9dae-9623ba637be0">KYED-116-1116</_dlc_DocId>
    <_dlc_DocIdUrl xmlns="3a62de7d-ba57-4f43-9dae-9623ba637be0">
      <Url>https://www.education.ky.gov/districts/tech/_layouts/15/DocIdRedir.aspx?ID=KYED-116-1116</Url>
      <Description>KYED-116-1116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CA71EB3122200C47907299EF37B8FC2B" ma:contentTypeVersion="28" ma:contentTypeDescription="" ma:contentTypeScope="" ma:versionID="f917c4351b0222b5d5ee7864b3c822e8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xmlns:ns3="277738fc-c7ea-4036-9cfe-2a0160f9aac1" targetNamespace="http://schemas.microsoft.com/office/2006/metadata/properties" ma:root="true" ma:fieldsID="66c82ce7bef1721c142f473164d0f2fe" ns1:_="" ns2:_="" ns3:_="">
    <xsd:import namespace="http://schemas.microsoft.com/sharepoint/v3"/>
    <xsd:import namespace="3a62de7d-ba57-4f43-9dae-9623ba637be0"/>
    <xsd:import namespace="277738fc-c7ea-4036-9cfe-2a0160f9aac1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3:Division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738fc-c7ea-4036-9cfe-2a0160f9aac1" elementFormDefault="qualified">
    <xsd:import namespace="http://schemas.microsoft.com/office/2006/documentManagement/types"/>
    <xsd:import namespace="http://schemas.microsoft.com/office/infopath/2007/PartnerControls"/>
    <xsd:element name="Division" ma:index="25" nillable="true" ma:displayName="Division" ma:default="None selected" ma:format="Dropdown" ma:internalName="Division">
      <xsd:simpleType>
        <xsd:union memberTypes="dms:Text">
          <xsd:simpleType>
            <xsd:restriction base="dms:Choice">
              <xsd:enumeration value="None selected"/>
              <xsd:enumeration value="OET"/>
              <xsd:enumeration value="OET-Security"/>
              <xsd:enumeration value="SDS"/>
              <xsd:enumeration value="STPPM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A9CFB91-E310-41A6-B42B-5FA4DCB1A5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658A40-F24E-4D5B-9DF9-1118DF59CBFA}">
  <ds:schemaRefs>
    <ds:schemaRef ds:uri="http://schemas.microsoft.com/office/2006/metadata/properties"/>
    <ds:schemaRef ds:uri="http://schemas.microsoft.com/office/infopath/2007/PartnerControls"/>
    <ds:schemaRef ds:uri="3a62de7d-ba57-4f43-9dae-9623ba637be0"/>
    <ds:schemaRef ds:uri="277738fc-c7ea-4036-9cfe-2a0160f9aac1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7A5A567-8980-4C5C-9AAD-495524C6F7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62de7d-ba57-4f43-9dae-9623ba637be0"/>
    <ds:schemaRef ds:uri="277738fc-c7ea-4036-9cfe-2a0160f9aa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DEE91DC-AAD7-4EA7-9048-992A1D2BBFE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75</Words>
  <Application>Microsoft Office PowerPoint</Application>
  <PresentationFormat>Widescreen</PresentationFormat>
  <Paragraphs>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2022 Stilwell Awardees Kentucky Board of Education  KSB and KSD</vt:lpstr>
      <vt:lpstr>PowerPoint Presentation</vt:lpstr>
      <vt:lpstr>PowerPoint Presentation</vt:lpstr>
    </vt:vector>
  </TitlesOfParts>
  <Company>Kentucky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Stilwell Awardees - Kentucky Board of Education - KSB - KSD</dc:title>
  <dc:creator>Harris, Janice - Office of Education Technology</dc:creator>
  <cp:lastModifiedBy>Harris, Janice - Office of Education Technology</cp:lastModifiedBy>
  <cp:revision>4</cp:revision>
  <dcterms:created xsi:type="dcterms:W3CDTF">2022-12-19T21:41:33Z</dcterms:created>
  <dcterms:modified xsi:type="dcterms:W3CDTF">2023-03-09T21:58:08Z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0x0101001BEB557DBE01834EAB47A683706DCD5B00CA71EB3122200C47907299EF37B8FC2B</vt:lpwstr>
  </property>
  <property fmtid="{D5CDD505-2E9C-101B-9397-08002B2CF9AE}" pid="3" name="_dlc_DocIdItemGuid">
    <vt:lpwstr>9c7cf7e7-600f-4d06-a5d0-24aa6fcaec3e</vt:lpwstr>
  </property>
</Properties>
</file>