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7" r:id="rId15"/>
    <p:sldId id="270" r:id="rId16"/>
    <p:sldId id="271" r:id="rId17"/>
    <p:sldId id="272" r:id="rId18"/>
    <p:sldId id="274" r:id="rId19"/>
    <p:sldId id="26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45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76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" y="7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0490-E752-4E8A-B2D6-BA7C49E91617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F64-E838-4125-86BB-AB50C134E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8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0490-E752-4E8A-B2D6-BA7C49E91617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F64-E838-4125-86BB-AB50C134E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8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0490-E752-4E8A-B2D6-BA7C49E91617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F64-E838-4125-86BB-AB50C134E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0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0490-E752-4E8A-B2D6-BA7C49E91617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F64-E838-4125-86BB-AB50C134E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8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0490-E752-4E8A-B2D6-BA7C49E91617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F64-E838-4125-86BB-AB50C134E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7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0490-E752-4E8A-B2D6-BA7C49E91617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F64-E838-4125-86BB-AB50C134E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9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0490-E752-4E8A-B2D6-BA7C49E91617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F64-E838-4125-86BB-AB50C134E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0490-E752-4E8A-B2D6-BA7C49E91617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F64-E838-4125-86BB-AB50C134E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6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0490-E752-4E8A-B2D6-BA7C49E91617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F64-E838-4125-86BB-AB50C134E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2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0490-E752-4E8A-B2D6-BA7C49E91617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F64-E838-4125-86BB-AB50C134E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0490-E752-4E8A-B2D6-BA7C49E91617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F64-E838-4125-86BB-AB50C134E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8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D0490-E752-4E8A-B2D6-BA7C49E91617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1DF64-E838-4125-86BB-AB50C134E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6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458" y="522757"/>
            <a:ext cx="11444748" cy="1748495"/>
          </a:xfrm>
        </p:spPr>
        <p:txBody>
          <a:bodyPr>
            <a:normAutofit/>
          </a:bodyPr>
          <a:lstStyle/>
          <a:p>
            <a:r>
              <a:rPr lang="en-US" b="1" smtClean="0"/>
              <a:t>Professional Standards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For School Food Service Professionals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2349" y="2480478"/>
            <a:ext cx="101473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Professional Standards Learning Code:  3400</a:t>
            </a:r>
          </a:p>
          <a:p>
            <a:r>
              <a:rPr lang="en-US" dirty="0" smtClean="0"/>
              <a:t>Katie </a:t>
            </a:r>
            <a:r>
              <a:rPr lang="en-US" dirty="0" smtClean="0"/>
              <a:t>Embree-Cleveland</a:t>
            </a:r>
          </a:p>
          <a:p>
            <a:r>
              <a:rPr lang="en-US" dirty="0" smtClean="0"/>
              <a:t>Kentucky Department of </a:t>
            </a:r>
            <a:r>
              <a:rPr lang="en-US" dirty="0" smtClean="0"/>
              <a:t>Education</a:t>
            </a:r>
            <a:endParaRPr lang="en-US" dirty="0" smtClean="0"/>
          </a:p>
          <a:p>
            <a:r>
              <a:rPr lang="en-US" dirty="0" smtClean="0"/>
              <a:t>Division of School and Community Nutrition</a:t>
            </a:r>
          </a:p>
          <a:p>
            <a:r>
              <a:rPr lang="en-US" dirty="0" smtClean="0"/>
              <a:t>December 19, </a:t>
            </a:r>
            <a:r>
              <a:rPr lang="en-US" dirty="0" smtClean="0"/>
              <a:t>2016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6750"/>
            <a:ext cx="12192000" cy="238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1499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Resources Available Now!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48694"/>
            <a:ext cx="10515600" cy="35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068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Frequently Asked Questions and Answers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 How do we establish enrollment to determine SFA size?</a:t>
            </a:r>
          </a:p>
          <a:p>
            <a:pPr lvl="1"/>
            <a:r>
              <a:rPr lang="en-US" dirty="0" smtClean="0"/>
              <a:t>Use October 31</a:t>
            </a:r>
            <a:r>
              <a:rPr lang="en-US" baseline="30000" dirty="0" smtClean="0"/>
              <a:t>st</a:t>
            </a:r>
            <a:r>
              <a:rPr lang="en-US" dirty="0" smtClean="0"/>
              <a:t> data.</a:t>
            </a:r>
          </a:p>
          <a:p>
            <a:pPr marL="0" indent="0">
              <a:buNone/>
            </a:pPr>
            <a:r>
              <a:rPr lang="en-US" dirty="0" smtClean="0"/>
              <a:t>2.   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909" y="2681287"/>
            <a:ext cx="9555841" cy="4000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90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Frequently Asked Questions and Answers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1868" y="1956590"/>
            <a:ext cx="8311265" cy="41714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10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Frequently Asked Questions and Answers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2043518"/>
            <a:ext cx="8686800" cy="447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5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5849" y="895183"/>
            <a:ext cx="734030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20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/>
              <a:t>Thank you!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b="1" dirty="0" smtClean="0"/>
              <a:t>Questions or For More Information </a:t>
            </a:r>
          </a:p>
          <a:p>
            <a:pPr marL="0" indent="0" algn="ctr">
              <a:buNone/>
            </a:pPr>
            <a:r>
              <a:rPr lang="en-US" b="1" dirty="0" smtClean="0"/>
              <a:t>Please Contact:</a:t>
            </a:r>
          </a:p>
          <a:p>
            <a:pPr marL="0" indent="0" algn="ctr">
              <a:buNone/>
            </a:pPr>
            <a:r>
              <a:rPr lang="en-US" b="1" dirty="0" smtClean="0"/>
              <a:t>Katie Embree-Cleveland</a:t>
            </a:r>
          </a:p>
          <a:p>
            <a:pPr marL="0" indent="0" algn="ctr">
              <a:buNone/>
            </a:pPr>
            <a:r>
              <a:rPr lang="en-US" b="1" dirty="0" smtClean="0"/>
              <a:t>Kathryn.Embree-Cleveland@education.ky.gov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852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Today’s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brief overview of the new Professional Standards for All School Nutrition Program Employees;</a:t>
            </a:r>
          </a:p>
          <a:p>
            <a:r>
              <a:rPr lang="en-US" dirty="0" smtClean="0"/>
              <a:t>Describe Kentucky ONE Certification Requirements per 702 KAR 6:045; and</a:t>
            </a:r>
          </a:p>
          <a:p>
            <a:r>
              <a:rPr lang="en-US" dirty="0" smtClean="0"/>
              <a:t>Highlight new Resource Materials that are available for </a:t>
            </a:r>
            <a:r>
              <a:rPr lang="en-US" dirty="0" smtClean="0"/>
              <a:t>Kentucky ONE</a:t>
            </a:r>
            <a:r>
              <a:rPr lang="en-US" dirty="0" smtClean="0"/>
              <a:t> </a:t>
            </a:r>
            <a:r>
              <a:rPr lang="en-US" dirty="0" smtClean="0"/>
              <a:t>Certification and Professional Standards.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8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Professional Standards Are </a:t>
            </a:r>
            <a:r>
              <a:rPr lang="en-US" b="1" dirty="0"/>
              <a:t>H</a:t>
            </a:r>
            <a:r>
              <a:rPr lang="en-US" b="1" dirty="0" smtClean="0"/>
              <a:t>ere!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USDA established minimum professional standards requirements for school nutrition professionals who manage and operate the National School Lunch and School Breakfast Programs. </a:t>
            </a:r>
          </a:p>
          <a:p>
            <a:r>
              <a:rPr lang="en-US" dirty="0" smtClean="0"/>
              <a:t>The new standards will ensure school nutrition personnel have the knowledge, training and tools they need to plan, prepare, and purchase products to create nutritious, safe and enjoyable meals.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4727" y="4407684"/>
            <a:ext cx="3933981" cy="2287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8035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1826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Professional Standards:  Minimum Requirements  Directors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704976"/>
            <a:ext cx="3416300" cy="4486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final rule:</a:t>
            </a:r>
          </a:p>
          <a:p>
            <a:pPr lvl="1"/>
            <a:r>
              <a:rPr lang="en-US" dirty="0" smtClean="0"/>
              <a:t>Creates minimum hiring standards for new School Food Authority Directors based on the school district’s size.</a:t>
            </a:r>
          </a:p>
          <a:p>
            <a:r>
              <a:rPr lang="en-US" smtClean="0"/>
              <a:t>New directors </a:t>
            </a:r>
            <a:r>
              <a:rPr lang="en-US" dirty="0" smtClean="0"/>
              <a:t>must have 8 hours of food safety training completed within 30 days of hire date.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0700" y="1049391"/>
            <a:ext cx="7475537" cy="54720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045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Professional Standards:  Required Training for All School Nutrition Program Employees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2806700" cy="4486275"/>
          </a:xfrm>
        </p:spPr>
        <p:txBody>
          <a:bodyPr/>
          <a:lstStyle/>
          <a:p>
            <a:r>
              <a:rPr lang="en-US" dirty="0" smtClean="0"/>
              <a:t>The Final Rule:      -Requires minimum annual training for all new and current school nutrition professionals.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425" y="1982787"/>
            <a:ext cx="7572375" cy="3248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6465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Professional Standards- 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Professional </a:t>
            </a:r>
            <a:r>
              <a:rPr lang="en-US" dirty="0" smtClean="0"/>
              <a:t>Standards will be monitored for compliance during the Administrative Review Process.</a:t>
            </a:r>
          </a:p>
          <a:p>
            <a:r>
              <a:rPr lang="en-US" dirty="0" smtClean="0"/>
              <a:t>All Directors employed prior to July 1, 2015 are “grandfathered” into their position at their current district or one of a similar size.</a:t>
            </a:r>
          </a:p>
          <a:p>
            <a:r>
              <a:rPr lang="en-US" dirty="0" smtClean="0"/>
              <a:t>Resources are available:</a:t>
            </a:r>
          </a:p>
          <a:p>
            <a:pPr lvl="1"/>
            <a:r>
              <a:rPr lang="en-US" dirty="0" smtClean="0"/>
              <a:t>USDA Professional Standards Website:  http://professionalstandards.nal.usda.gov/</a:t>
            </a:r>
          </a:p>
          <a:p>
            <a:pPr lvl="1"/>
            <a:r>
              <a:rPr lang="en-US" dirty="0" smtClean="0"/>
              <a:t>USDA Professional Standards Tracking Tool: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9288" y="4751966"/>
            <a:ext cx="4710112" cy="17424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22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Kentucky ONE Certification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Kentucky state regulations (702 KAR 6:045) require:</a:t>
            </a:r>
          </a:p>
          <a:p>
            <a:pPr lvl="1"/>
            <a:r>
              <a:rPr lang="en-US" dirty="0" smtClean="0"/>
              <a:t>All new food service employees must successfully complete the Kentucky ONE (Orientation for New Employees) Certification course either upon hire or within 40 days of hire. </a:t>
            </a:r>
          </a:p>
          <a:p>
            <a:pPr lvl="2"/>
            <a:r>
              <a:rPr lang="en-US" dirty="0" smtClean="0"/>
              <a:t>Substitutes are required to only take Areas 3 and 4 of the course.</a:t>
            </a:r>
          </a:p>
          <a:p>
            <a:r>
              <a:rPr lang="en-US" dirty="0" smtClean="0"/>
              <a:t>Initial Kentucky ONE Certification training must be conducted by the Kentucky ONE Certified Trainer and is district specific.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302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365125"/>
            <a:ext cx="11582400" cy="1325563"/>
          </a:xfrm>
        </p:spPr>
        <p:txBody>
          <a:bodyPr/>
          <a:lstStyle/>
          <a:p>
            <a:r>
              <a:rPr lang="en-US" b="1" dirty="0" smtClean="0"/>
              <a:t>Professional Standards &amp; Kentucky ONE Certification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Kentucky ONE Training hours count for Professional Standards requirements. 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3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Kentucky ONE Train the Trainer Training Sessions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SCN will conduct future sessions for districts in need of Kentucky ONE Certified Trainers.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Please contact SCN if you need additional dates or trainers. </a:t>
            </a:r>
            <a:endParaRPr lang="en-US" sz="36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887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KDE Document" ma:contentTypeID="0x0101001BEB557DBE01834EAB47A683706DCD5B00FDD17A3BECAABE41868B3B40C68096AF" ma:contentTypeVersion="29" ma:contentTypeDescription="" ma:contentTypeScope="" ma:versionID="7fcd0baf3b4fe72288432c3d951c6aba">
  <xsd:schema xmlns:xsd="http://www.w3.org/2001/XMLSchema" xmlns:xs="http://www.w3.org/2001/XMLSchema" xmlns:p="http://schemas.microsoft.com/office/2006/metadata/properties" xmlns:ns1="http://schemas.microsoft.com/sharepoint/v3" xmlns:ns2="3a62de7d-ba57-4f43-9dae-9623ba637be0" xmlns:ns3="3068620b-8778-42ef-9613-0a1f70aae038" targetNamespace="http://schemas.microsoft.com/office/2006/metadata/properties" ma:root="true" ma:fieldsID="085871f83e3b94e8c637d903ba08b2e8" ns1:_="" ns2:_="" ns3:_="">
    <xsd:import namespace="http://schemas.microsoft.com/sharepoint/v3"/>
    <xsd:import namespace="3a62de7d-ba57-4f43-9dae-9623ba637be0"/>
    <xsd:import namespace="3068620b-8778-42ef-9613-0a1f70aae038"/>
    <xsd:element name="properties">
      <xsd:complexType>
        <xsd:sequence>
          <xsd:element name="documentManagement">
            <xsd:complexType>
              <xsd:all>
                <xsd:element ref="ns2:Accessibility_x0020_Office" minOccurs="0"/>
                <xsd:element ref="ns2:Accessibility_x0020_Audience" minOccurs="0"/>
                <xsd:element ref="ns2:Accessibility_x0020_Audit_x0020_Date" minOccurs="0"/>
                <xsd:element ref="ns2:Accessibility_x0020_Audit_x0020_Status" minOccurs="0"/>
                <xsd:element ref="ns2:Accessibility_x0020_Target_x0020_Date" minOccurs="0"/>
                <xsd:element ref="ns2:Accessibility_x0020_Status"/>
                <xsd:element ref="ns2:Application_x0020_Status" minOccurs="0"/>
                <xsd:element ref="ns2:Application_x0020_Type" minOccurs="0"/>
                <xsd:element ref="ns1:RoutingRuleDescription" minOccurs="0"/>
                <xsd:element ref="ns2:Audience1" minOccurs="0"/>
                <xsd:element ref="ns2:Publication_x0020_Date"/>
                <xsd:element ref="ns1:PublishingStartDate" minOccurs="0"/>
                <xsd:element ref="ns1:PublishingExpirationDate" minOccurs="0"/>
                <xsd:element ref="ns2:Application_x0020_Date" minOccurs="0"/>
                <xsd:element ref="ns2:_dlc_DocId" minOccurs="0"/>
                <xsd:element ref="ns2:_dlc_DocIdUrl" minOccurs="0"/>
                <xsd:element ref="ns2:_dlc_DocIdPersistId" minOccurs="0"/>
                <xsd:element ref="ns3:Program_x0020_Content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10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2de7d-ba57-4f43-9dae-9623ba637be0" elementFormDefault="qualified">
    <xsd:import namespace="http://schemas.microsoft.com/office/2006/documentManagement/types"/>
    <xsd:import namespace="http://schemas.microsoft.com/office/infopath/2007/PartnerControls"/>
    <xsd:element name="Accessibility_x0020_Office" ma:index="2" nillable="true" ma:displayName="Accessibility Office" ma:format="Dropdown" ma:internalName="Accessibility_x0020_Office">
      <xsd:simpleType>
        <xsd:restriction base="dms:Choice">
          <xsd:enumeration value="Commissioner's Office"/>
          <xsd:enumeration value="OAA - Office of Assessment and Accountability"/>
          <xsd:enumeration value="OCIS - Office of Continuous Improvement and Support"/>
          <xsd:enumeration value="OCTE - Career and Technical Education"/>
          <xsd:enumeration value="OELE- Office of Educator Licensure and Effectiveness"/>
          <xsd:enumeration value="OET - Office of Education Technology"/>
          <xsd:enumeration value="OFO - Office of Finance and Operations"/>
          <xsd:enumeration value="OLS - Office of Legal Services"/>
          <xsd:enumeration value="OSEEL - Office of Special Education and Early Learning"/>
          <xsd:enumeration value="OTL - Office of Teaching and Learning"/>
        </xsd:restriction>
      </xsd:simpleType>
    </xsd:element>
    <xsd:element name="Accessibility_x0020_Audience" ma:index="3" nillable="true" ma:displayName="Accessibility Audience" ma:format="Dropdown" ma:internalName="Accessibility_x0020_Audience">
      <xsd:simpleType>
        <xsd:restriction base="dms:Choice">
          <xsd:enumeration value="Public"/>
          <xsd:enumeration value="District"/>
        </xsd:restriction>
      </xsd:simpleType>
    </xsd:element>
    <xsd:element name="Accessibility_x0020_Audit_x0020_Date" ma:index="4" nillable="true" ma:displayName="Accessibility Audit Date" ma:format="DateOnly" ma:internalName="Accessibility_x0020_Audit_x0020_Date">
      <xsd:simpleType>
        <xsd:restriction base="dms:DateTime"/>
      </xsd:simpleType>
    </xsd:element>
    <xsd:element name="Accessibility_x0020_Audit_x0020_Status" ma:index="5" nillable="true" ma:displayName="Accessibility Audit Status" ma:format="Dropdown" ma:internalName="Accessibility_x0020_Audit_x0020_Status">
      <xsd:simpleType>
        <xsd:restriction base="dms:Choice">
          <xsd:enumeration value="OK"/>
          <xsd:enumeration value="Minor"/>
          <xsd:enumeration value="Major"/>
        </xsd:restriction>
      </xsd:simpleType>
    </xsd:element>
    <xsd:element name="Accessibility_x0020_Target_x0020_Date" ma:index="6" nillable="true" ma:displayName="Accessibility Target Date" ma:format="DateOnly" ma:internalName="Accessibility_x0020_Target_x0020_Date">
      <xsd:simpleType>
        <xsd:restriction base="dms:DateTime"/>
      </xsd:simpleType>
    </xsd:element>
    <xsd:element name="Accessibility_x0020_Status" ma:index="7" ma:displayName="Accessibility Status" ma:format="Dropdown" ma:internalName="Accessibility_x0020_Status1">
      <xsd:simpleType>
        <xsd:restriction base="dms:Choice">
          <xsd:enumeration value="Remove"/>
          <xsd:enumeration value="Remediate"/>
          <xsd:enumeration value="Update"/>
          <xsd:enumeration value="Accessible"/>
          <xsd:enumeration value="Undue Burden"/>
          <xsd:enumeration value="Not KDE Owned"/>
        </xsd:restriction>
      </xsd:simpleType>
    </xsd:element>
    <xsd:element name="Application_x0020_Status" ma:index="8" nillable="true" ma:displayName="Application Status" ma:format="Dropdown" ma:internalName="Application_x0020_Status">
      <xsd:simpleType>
        <xsd:restriction base="dms:Choice">
          <xsd:enumeration value="Approved"/>
          <xsd:enumeration value="Denied"/>
        </xsd:restriction>
      </xsd:simpleType>
    </xsd:element>
    <xsd:element name="Application_x0020_Type" ma:index="9" nillable="true" ma:displayName="Application Type" ma:format="Dropdown" ma:internalName="Application_x0020_Type">
      <xsd:simpleType>
        <xsd:restriction base="dms:Choice">
          <xsd:enumeration value="Original"/>
          <xsd:enumeration value="Amendment"/>
          <xsd:enumeration value="Year 3 Budget"/>
          <xsd:enumeration value="Addendum"/>
          <xsd:enumeration value="Budget Update"/>
        </xsd:restriction>
      </xsd:simpleType>
    </xsd:element>
    <xsd:element name="Audience1" ma:index="11" nillable="true" ma:displayName="Audience" ma:list="{9f2d68f0-dc6b-4e06-b19d-b8792e70efe6}" ma:internalName="Audience1" ma:showField="Title" ma:web="3a62de7d-ba57-4f43-9dae-9623ba637b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cation_x0020_Date" ma:index="12" ma:displayName="Publication Date" ma:default="[today]" ma:format="DateOnly" ma:internalName="Publication_x0020_Date" ma:readOnly="false">
      <xsd:simpleType>
        <xsd:restriction base="dms:DateTime"/>
      </xsd:simpleType>
    </xsd:element>
    <xsd:element name="Application_x0020_Date" ma:index="15" nillable="true" ma:displayName="Application Date" ma:format="DateOnly" ma:internalName="Application_x0020_Date">
      <xsd:simpleType>
        <xsd:restriction base="dms:DateTime"/>
      </xsd:simpleType>
    </xsd:element>
    <xsd:element name="_dlc_DocId" ma:index="2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68620b-8778-42ef-9613-0a1f70aae038" elementFormDefault="qualified">
    <xsd:import namespace="http://schemas.microsoft.com/office/2006/documentManagement/types"/>
    <xsd:import namespace="http://schemas.microsoft.com/office/infopath/2007/PartnerControls"/>
    <xsd:element name="Program_x0020_Content" ma:index="25" ma:displayName="Program Content" ma:format="Dropdown" ma:internalName="Program_x0020_Content">
      <xsd:simpleType>
        <xsd:restriction base="dms:Choice">
          <xsd:enumeration value="SNP"/>
          <xsd:enumeration value="CACFP"/>
          <xsd:enumeration value="SFSP"/>
          <xsd:enumeration value="Multiple Programs"/>
          <xsd:enumeration value="DELET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outingRuleDescription xmlns="http://schemas.microsoft.com/sharepoint/v3" xsi:nil="true"/>
    <PublishingExpirationDate xmlns="http://schemas.microsoft.com/sharepoint/v3" xsi:nil="true"/>
    <PublishingStartDate xmlns="http://schemas.microsoft.com/sharepoint/v3" xsi:nil="true"/>
    <Publication_x0020_Date xmlns="3a62de7d-ba57-4f43-9dae-9623ba637be0">2015-10-02T04:00:00+00:00</Publication_x0020_Date>
    <Audience1 xmlns="3a62de7d-ba57-4f43-9dae-9623ba637be0"/>
    <_dlc_DocId xmlns="3a62de7d-ba57-4f43-9dae-9623ba637be0">KYED-254-2242</_dlc_DocId>
    <_dlc_DocIdUrl xmlns="3a62de7d-ba57-4f43-9dae-9623ba637be0">
      <Url>https://www.education.ky.gov/federal/SCN/_layouts/DocIdRedir.aspx?ID=KYED-254-2242</Url>
      <Description>KYED-254-2242</Description>
    </_dlc_DocIdUrl>
    <Accessibility_x0020_Audit_x0020_Status xmlns="3a62de7d-ba57-4f43-9dae-9623ba637be0" xsi:nil="true"/>
    <Application_x0020_Date xmlns="3a62de7d-ba57-4f43-9dae-9623ba637be0" xsi:nil="true"/>
    <Application_x0020_Type xmlns="3a62de7d-ba57-4f43-9dae-9623ba637be0" xsi:nil="true"/>
    <Accessibility_x0020_Audience xmlns="3a62de7d-ba57-4f43-9dae-9623ba637be0" xsi:nil="true"/>
    <Accessibility_x0020_Status xmlns="3a62de7d-ba57-4f43-9dae-9623ba637be0">Accessible</Accessibility_x0020_Status>
    <Accessibility_x0020_Target_x0020_Date xmlns="3a62de7d-ba57-4f43-9dae-9623ba637be0" xsi:nil="true"/>
    <Application_x0020_Status xmlns="3a62de7d-ba57-4f43-9dae-9623ba637be0" xsi:nil="true"/>
    <Accessibility_x0020_Audit_x0020_Date xmlns="3a62de7d-ba57-4f43-9dae-9623ba637be0" xsi:nil="true"/>
    <Accessibility_x0020_Office xmlns="3a62de7d-ba57-4f43-9dae-9623ba637be0">OFO - Office of Finance and Operations</Accessibility_x0020_Office>
    <Program_x0020_Content xmlns="3068620b-8778-42ef-9613-0a1f70aae038">SNP</Program_x0020_Content>
  </documentManagement>
</p:properties>
</file>

<file path=customXml/itemProps1.xml><?xml version="1.0" encoding="utf-8"?>
<ds:datastoreItem xmlns:ds="http://schemas.openxmlformats.org/officeDocument/2006/customXml" ds:itemID="{E0A5B73E-04D7-4B5C-A448-4F929CF5270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E93F1EE-8246-4399-BEE9-2A8A2B9914D4}"/>
</file>

<file path=customXml/itemProps3.xml><?xml version="1.0" encoding="utf-8"?>
<ds:datastoreItem xmlns:ds="http://schemas.openxmlformats.org/officeDocument/2006/customXml" ds:itemID="{E0C92854-034F-4347-AAA2-B21F80755AD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1932C16-C8A7-4E03-842F-B2BD205801D6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dcmitype/"/>
    <ds:schemaRef ds:uri="http://schemas.openxmlformats.org/package/2006/metadata/core-properties"/>
    <ds:schemaRef ds:uri="3a62de7d-ba57-4f43-9dae-9623ba637be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446</Words>
  <Application>Microsoft Office PowerPoint</Application>
  <PresentationFormat>Widescreen</PresentationFormat>
  <Paragraphs>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Professional Standards For School Food Service Professionals</vt:lpstr>
      <vt:lpstr>Today’s Objectives</vt:lpstr>
      <vt:lpstr>Professional Standards Are Here!</vt:lpstr>
      <vt:lpstr>Professional Standards:  Minimum Requirements  Directors</vt:lpstr>
      <vt:lpstr>Professional Standards:  Required Training for All School Nutrition Program Employees</vt:lpstr>
      <vt:lpstr>Professional Standards- Questions?</vt:lpstr>
      <vt:lpstr>Kentucky ONE Certification</vt:lpstr>
      <vt:lpstr>Professional Standards &amp; Kentucky ONE Certification</vt:lpstr>
      <vt:lpstr>Kentucky ONE Train the Trainer Training Sessions</vt:lpstr>
      <vt:lpstr>New Resources Available Now!</vt:lpstr>
      <vt:lpstr>Frequently Asked Questions and Answers</vt:lpstr>
      <vt:lpstr>Frequently Asked Questions and Answers</vt:lpstr>
      <vt:lpstr>Frequently Asked Questions and Answers</vt:lpstr>
      <vt:lpstr>PowerPoint Presentation</vt:lpstr>
      <vt:lpstr>Thank you!</vt:lpstr>
    </vt:vector>
  </TitlesOfParts>
  <Company>Kentucky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One Certification &amp; Professional Standards 2015 Updates</dc:title>
  <dc:creator>Embree-Cleveland, Kathryn - Division of School and Community Nutrition</dc:creator>
  <cp:lastModifiedBy>Embree-Cleveland, Kathryn - Division of School and Community Nutrition</cp:lastModifiedBy>
  <cp:revision>99</cp:revision>
  <dcterms:created xsi:type="dcterms:W3CDTF">2015-06-19T16:29:05Z</dcterms:created>
  <dcterms:modified xsi:type="dcterms:W3CDTF">2016-12-19T19:07:31Z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0x0101001BEB557DBE01834EAB47A683706DCD5B00FDD17A3BECAABE41868B3B40C68096AF</vt:lpwstr>
  </property>
  <property fmtid="{D5CDD505-2E9C-101B-9397-08002B2CF9AE}" pid="3" name="_dlc_DocIdItemGuid">
    <vt:lpwstr>b363e579-53c6-4303-b85a-2f3ca1cf6eab</vt:lpwstr>
  </property>
  <property fmtid="{D5CDD505-2E9C-101B-9397-08002B2CF9AE}" pid="4" name="Order">
    <vt:r8>224200</vt:r8>
  </property>
</Properties>
</file>