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19"/>
  </p:notesMasterIdLst>
  <p:sldIdLst>
    <p:sldId id="265" r:id="rId6"/>
    <p:sldId id="273" r:id="rId7"/>
    <p:sldId id="293" r:id="rId8"/>
    <p:sldId id="298" r:id="rId9"/>
    <p:sldId id="297" r:id="rId10"/>
    <p:sldId id="275" r:id="rId11"/>
    <p:sldId id="294" r:id="rId12"/>
    <p:sldId id="259" r:id="rId13"/>
    <p:sldId id="268" r:id="rId14"/>
    <p:sldId id="270" r:id="rId15"/>
    <p:sldId id="295" r:id="rId16"/>
    <p:sldId id="29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46631-C763-4F33-B3C5-36FFF838E9B8}" v="18" dt="2023-11-20T15:21:12.909"/>
    <p1510:client id="{93409A0E-8C78-4EA7-B57A-5091D2BFA123}" v="110" dt="2023-11-19T15:47:44.100"/>
    <p1510:client id="{E117A038-6597-41E6-B533-BB71529F78E7}" v="1" vWet="3" dt="2023-11-19T15:37:19.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89" d="100"/>
          <a:sy n="89" d="100"/>
        </p:scale>
        <p:origin x="33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71eadb16-699f-453e-81d8-c9ac7aaf2dd6" providerId="ADAL" clId="{E117A038-6597-41E6-B533-BB71529F78E7}"/>
    <pc:docChg chg="">
      <pc:chgData name="Savage, Shara - Division of Assessment and Accountability Support" userId="71eadb16-699f-453e-81d8-c9ac7aaf2dd6" providerId="ADAL" clId="{E117A038-6597-41E6-B533-BB71529F78E7}" dt="2023-11-15T22:50:58.344" v="0"/>
      <pc:docMkLst>
        <pc:docMk/>
      </pc:docMkLst>
      <pc:sldChg chg="addCm">
        <pc:chgData name="Savage, Shara - Division of Assessment and Accountability Support" userId="71eadb16-699f-453e-81d8-c9ac7aaf2dd6" providerId="ADAL" clId="{E117A038-6597-41E6-B533-BB71529F78E7}" dt="2023-11-15T22:50:58.344" v="0"/>
        <pc:sldMkLst>
          <pc:docMk/>
          <pc:sldMk cId="2958358311" sldId="274"/>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E117A038-6597-41E6-B533-BB71529F78E7}" dt="2023-11-15T22:50:58.344" v="0"/>
              <pc2:cmMkLst xmlns:pc2="http://schemas.microsoft.com/office/powerpoint/2019/9/main/command">
                <pc:docMk/>
                <pc:sldMk cId="2958358311" sldId="274"/>
                <pc2:cmMk id="{B94CE287-6CF5-4ACB-87F8-4AF579A90262}"/>
              </pc2:cmMkLst>
            </pc226:cmChg>
          </p:ext>
        </pc:extLst>
      </pc:sldChg>
    </pc:docChg>
  </pc:docChgLst>
  <pc:docChgLst>
    <pc:chgData name="Chandler, Melissa - Division of Assessment and Accountability Support" userId="c7c40c5a-5db2-409e-9ac5-b3fa8556cae3" providerId="ADAL" clId="{F63C9FE8-6315-449C-AE5F-1ED882644E1F}"/>
    <pc:docChg chg="undo custSel modSld">
      <pc:chgData name="Chandler, Melissa - Division of Assessment and Accountability Support" userId="c7c40c5a-5db2-409e-9ac5-b3fa8556cae3" providerId="ADAL" clId="{F63C9FE8-6315-449C-AE5F-1ED882644E1F}" dt="2023-11-15T14:28:30.298" v="3" actId="1076"/>
      <pc:docMkLst>
        <pc:docMk/>
      </pc:docMkLst>
      <pc:sldChg chg="modSp mod">
        <pc:chgData name="Chandler, Melissa - Division of Assessment and Accountability Support" userId="c7c40c5a-5db2-409e-9ac5-b3fa8556cae3" providerId="ADAL" clId="{F63C9FE8-6315-449C-AE5F-1ED882644E1F}" dt="2023-11-15T14:27:14.138" v="1" actId="20577"/>
        <pc:sldMkLst>
          <pc:docMk/>
          <pc:sldMk cId="3627144949" sldId="275"/>
        </pc:sldMkLst>
        <pc:spChg chg="mod">
          <ac:chgData name="Chandler, Melissa - Division of Assessment and Accountability Support" userId="c7c40c5a-5db2-409e-9ac5-b3fa8556cae3" providerId="ADAL" clId="{F63C9FE8-6315-449C-AE5F-1ED882644E1F}" dt="2023-11-15T14:27:14.138" v="1" actId="20577"/>
          <ac:spMkLst>
            <pc:docMk/>
            <pc:sldMk cId="3627144949" sldId="275"/>
            <ac:spMk id="10" creationId="{1B51FCDE-EA6C-31D7-E5E7-673A0C938C0D}"/>
          </ac:spMkLst>
        </pc:spChg>
      </pc:sldChg>
      <pc:sldChg chg="modSp mod">
        <pc:chgData name="Chandler, Melissa - Division of Assessment and Accountability Support" userId="c7c40c5a-5db2-409e-9ac5-b3fa8556cae3" providerId="ADAL" clId="{F63C9FE8-6315-449C-AE5F-1ED882644E1F}" dt="2023-11-15T14:26:39.227" v="0" actId="20577"/>
        <pc:sldMkLst>
          <pc:docMk/>
          <pc:sldMk cId="2789114340" sldId="293"/>
        </pc:sldMkLst>
        <pc:spChg chg="mod">
          <ac:chgData name="Chandler, Melissa - Division of Assessment and Accountability Support" userId="c7c40c5a-5db2-409e-9ac5-b3fa8556cae3" providerId="ADAL" clId="{F63C9FE8-6315-449C-AE5F-1ED882644E1F}" dt="2023-11-15T14:26:39.227" v="0" actId="20577"/>
          <ac:spMkLst>
            <pc:docMk/>
            <pc:sldMk cId="2789114340" sldId="293"/>
            <ac:spMk id="13" creationId="{DA592AAA-D754-66E4-0E1A-EB6B75551EB1}"/>
          </ac:spMkLst>
        </pc:spChg>
      </pc:sldChg>
      <pc:sldChg chg="modSp mod">
        <pc:chgData name="Chandler, Melissa - Division of Assessment and Accountability Support" userId="c7c40c5a-5db2-409e-9ac5-b3fa8556cae3" providerId="ADAL" clId="{F63C9FE8-6315-449C-AE5F-1ED882644E1F}" dt="2023-11-15T14:28:30.298" v="3" actId="1076"/>
        <pc:sldMkLst>
          <pc:docMk/>
          <pc:sldMk cId="3376585642" sldId="294"/>
        </pc:sldMkLst>
        <pc:picChg chg="mod">
          <ac:chgData name="Chandler, Melissa - Division of Assessment and Accountability Support" userId="c7c40c5a-5db2-409e-9ac5-b3fa8556cae3" providerId="ADAL" clId="{F63C9FE8-6315-449C-AE5F-1ED882644E1F}" dt="2023-11-15T14:28:30.298" v="3" actId="1076"/>
          <ac:picMkLst>
            <pc:docMk/>
            <pc:sldMk cId="3376585642" sldId="294"/>
            <ac:picMk id="12" creationId="{C0EBD11C-5463-7B4E-EA64-FD3DF9429C81}"/>
          </ac:picMkLst>
        </pc:picChg>
      </pc:sldChg>
    </pc:docChg>
  </pc:docChgLst>
  <pc:docChgLst>
    <pc:chgData name="Stafford, Jennifer - KDE Division Director" userId="S::jennifer.stafford@education.ky.gov::0151abd4-297e-443f-a77b-a8c249c015ab" providerId="AD" clId="Web-{FE9736BC-41DC-4F8A-9D5D-3DC12FB663B7}"/>
    <pc:docChg chg="">
      <pc:chgData name="Stafford, Jennifer - KDE Division Director" userId="S::jennifer.stafford@education.ky.gov::0151abd4-297e-443f-a77b-a8c249c015ab" providerId="AD" clId="Web-{FE9736BC-41DC-4F8A-9D5D-3DC12FB663B7}" dt="2023-11-15T15:33:51.599" v="0"/>
      <pc:docMkLst>
        <pc:docMk/>
      </pc:docMkLst>
      <pc:sldChg chg="addCm">
        <pc:chgData name="Stafford, Jennifer - KDE Division Director" userId="S::jennifer.stafford@education.ky.gov::0151abd4-297e-443f-a77b-a8c249c015ab" providerId="AD" clId="Web-{FE9736BC-41DC-4F8A-9D5D-3DC12FB663B7}" dt="2023-11-15T15:33:51.599" v="0"/>
        <pc:sldMkLst>
          <pc:docMk/>
          <pc:sldMk cId="3477655453" sldId="265"/>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FE9736BC-41DC-4F8A-9D5D-3DC12FB663B7}" dt="2023-11-15T15:33:51.599" v="0"/>
              <pc2:cmMkLst xmlns:pc2="http://schemas.microsoft.com/office/powerpoint/2019/9/main/command">
                <pc:docMk/>
                <pc:sldMk cId="3477655453" sldId="265"/>
                <pc2:cmMk id="{9FF80B5E-D1BA-4929-8976-B1CB0F8BA453}"/>
              </pc2:cmMkLst>
            </pc226:cmChg>
          </p:ext>
        </pc:extLst>
      </pc:sldChg>
    </pc:docChg>
  </pc:docChgLst>
  <pc:docChgLst>
    <pc:chgData name="Williams, Chris - Division of Assessment and Accountability Support" userId="S::chris.williams@education.ky.gov::2f156fa2-a309-475c-82f3-62ae8d0ba8a4" providerId="AD" clId="Web-{93409A0E-8C78-4EA7-B57A-5091D2BFA123}"/>
    <pc:docChg chg="modSld">
      <pc:chgData name="Williams, Chris - Division of Assessment and Accountability Support" userId="S::chris.williams@education.ky.gov::2f156fa2-a309-475c-82f3-62ae8d0ba8a4" providerId="AD" clId="Web-{93409A0E-8C78-4EA7-B57A-5091D2BFA123}" dt="2023-11-19T15:47:44.100" v="109" actId="20577"/>
      <pc:docMkLst>
        <pc:docMk/>
      </pc:docMkLst>
      <pc:sldChg chg="modSp delCm">
        <pc:chgData name="Williams, Chris - Division of Assessment and Accountability Support" userId="S::chris.williams@education.ky.gov::2f156fa2-a309-475c-82f3-62ae8d0ba8a4" providerId="AD" clId="Web-{93409A0E-8C78-4EA7-B57A-5091D2BFA123}" dt="2023-11-19T15:37:02.029" v="2"/>
        <pc:sldMkLst>
          <pc:docMk/>
          <pc:sldMk cId="0" sldId="261"/>
        </pc:sldMkLst>
        <pc:picChg chg="mod">
          <ac:chgData name="Williams, Chris - Division of Assessment and Accountability Support" userId="S::chris.williams@education.ky.gov::2f156fa2-a309-475c-82f3-62ae8d0ba8a4" providerId="AD" clId="Web-{93409A0E-8C78-4EA7-B57A-5091D2BFA123}" dt="2023-11-19T15:36:23.715" v="1"/>
          <ac:picMkLst>
            <pc:docMk/>
            <pc:sldMk cId="0" sldId="261"/>
            <ac:picMk id="7" creationId="{3255E049-28A6-68BB-A583-577997C34E10}"/>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93409A0E-8C78-4EA7-B57A-5091D2BFA123}" dt="2023-11-19T15:37:02.029" v="2"/>
              <pc2:cmMkLst xmlns:pc2="http://schemas.microsoft.com/office/powerpoint/2019/9/main/command">
                <pc:docMk/>
                <pc:sldMk cId="0" sldId="261"/>
                <pc2:cmMk id="{498A9E6D-4206-4C27-BED5-FAD68230E269}"/>
              </pc2:cmMkLst>
            </pc226:cmChg>
          </p:ext>
        </pc:extLst>
      </pc:sldChg>
      <pc:sldChg chg="delCm">
        <pc:chgData name="Williams, Chris - Division of Assessment and Accountability Support" userId="S::chris.williams@education.ky.gov::2f156fa2-a309-475c-82f3-62ae8d0ba8a4" providerId="AD" clId="Web-{93409A0E-8C78-4EA7-B57A-5091D2BFA123}" dt="2023-11-19T15:47:10.224" v="107"/>
        <pc:sldMkLst>
          <pc:docMk/>
          <pc:sldMk cId="3477655453" sldId="265"/>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93409A0E-8C78-4EA7-B57A-5091D2BFA123}" dt="2023-11-19T15:47:10.224" v="107"/>
              <pc2:cmMkLst xmlns:pc2="http://schemas.microsoft.com/office/powerpoint/2019/9/main/command">
                <pc:docMk/>
                <pc:sldMk cId="3477655453" sldId="265"/>
                <pc2:cmMk id="{9FF80B5E-D1BA-4929-8976-B1CB0F8BA453}"/>
              </pc2:cmMkLst>
            </pc226:cmChg>
          </p:ext>
        </pc:extLst>
      </pc:sldChg>
      <pc:sldChg chg="modSp">
        <pc:chgData name="Williams, Chris - Division of Assessment and Accountability Support" userId="S::chris.williams@education.ky.gov::2f156fa2-a309-475c-82f3-62ae8d0ba8a4" providerId="AD" clId="Web-{93409A0E-8C78-4EA7-B57A-5091D2BFA123}" dt="2023-11-19T15:47:44.100" v="109" actId="20577"/>
        <pc:sldMkLst>
          <pc:docMk/>
          <pc:sldMk cId="3979423717" sldId="273"/>
        </pc:sldMkLst>
        <pc:spChg chg="mod">
          <ac:chgData name="Williams, Chris - Division of Assessment and Accountability Support" userId="S::chris.williams@education.ky.gov::2f156fa2-a309-475c-82f3-62ae8d0ba8a4" providerId="AD" clId="Web-{93409A0E-8C78-4EA7-B57A-5091D2BFA123}" dt="2023-11-19T15:47:44.100" v="109" actId="20577"/>
          <ac:spMkLst>
            <pc:docMk/>
            <pc:sldMk cId="3979423717" sldId="273"/>
            <ac:spMk id="3" creationId="{00000000-0000-0000-0000-000000000000}"/>
          </ac:spMkLst>
        </pc:spChg>
      </pc:sldChg>
      <pc:sldChg chg="delCm">
        <pc:chgData name="Williams, Chris - Division of Assessment and Accountability Support" userId="S::chris.williams@education.ky.gov::2f156fa2-a309-475c-82f3-62ae8d0ba8a4" providerId="AD" clId="Web-{93409A0E-8C78-4EA7-B57A-5091D2BFA123}" dt="2023-11-19T15:46:58.989" v="106"/>
        <pc:sldMkLst>
          <pc:docMk/>
          <pc:sldMk cId="2958358311" sldId="274"/>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93409A0E-8C78-4EA7-B57A-5091D2BFA123}" dt="2023-11-19T15:46:58.989" v="106"/>
              <pc2:cmMkLst xmlns:pc2="http://schemas.microsoft.com/office/powerpoint/2019/9/main/command">
                <pc:docMk/>
                <pc:sldMk cId="2958358311" sldId="274"/>
                <pc2:cmMk id="{B94CE287-6CF5-4ACB-87F8-4AF579A90262}"/>
              </pc2:cmMkLst>
            </pc226:cmChg>
          </p:ext>
        </pc:extLst>
      </pc:sldChg>
      <pc:sldChg chg="modSp delCm">
        <pc:chgData name="Williams, Chris - Division of Assessment and Accountability Support" userId="S::chris.williams@education.ky.gov::2f156fa2-a309-475c-82f3-62ae8d0ba8a4" providerId="AD" clId="Web-{93409A0E-8C78-4EA7-B57A-5091D2BFA123}" dt="2023-11-19T15:46:21.691" v="105"/>
        <pc:sldMkLst>
          <pc:docMk/>
          <pc:sldMk cId="3376585642" sldId="294"/>
        </pc:sldMkLst>
        <pc:picChg chg="mod">
          <ac:chgData name="Williams, Chris - Division of Assessment and Accountability Support" userId="S::chris.williams@education.ky.gov::2f156fa2-a309-475c-82f3-62ae8d0ba8a4" providerId="AD" clId="Web-{93409A0E-8C78-4EA7-B57A-5091D2BFA123}" dt="2023-11-19T15:44:24.296" v="84"/>
          <ac:picMkLst>
            <pc:docMk/>
            <pc:sldMk cId="3376585642" sldId="294"/>
            <ac:picMk id="10" creationId="{E8C3CFCB-9714-78A0-116D-5FE620FF1B85}"/>
          </ac:picMkLst>
        </pc:picChg>
        <pc:picChg chg="mod">
          <ac:chgData name="Williams, Chris - Division of Assessment and Accountability Support" userId="S::chris.williams@education.ky.gov::2f156fa2-a309-475c-82f3-62ae8d0ba8a4" providerId="AD" clId="Web-{93409A0E-8C78-4EA7-B57A-5091D2BFA123}" dt="2023-11-19T15:45:54.940" v="104"/>
          <ac:picMkLst>
            <pc:docMk/>
            <pc:sldMk cId="3376585642" sldId="294"/>
            <ac:picMk id="12" creationId="{C0EBD11C-5463-7B4E-EA64-FD3DF9429C81}"/>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93409A0E-8C78-4EA7-B57A-5091D2BFA123}" dt="2023-11-19T15:46:21.691" v="105"/>
              <pc2:cmMkLst xmlns:pc2="http://schemas.microsoft.com/office/powerpoint/2019/9/main/command">
                <pc:docMk/>
                <pc:sldMk cId="3376585642" sldId="294"/>
                <pc2:cmMk id="{85DE8BF3-FE5B-4AB1-8936-448F00EF2184}"/>
              </pc2:cmMkLst>
            </pc226:cmChg>
          </p:ext>
        </pc:extLst>
      </pc:sldChg>
    </pc:docChg>
  </pc:docChgLst>
  <pc:docChgLst>
    <pc:chgData name="Riley, Ben - Division of Assessment and Accountability Support" userId="4cd6cdff-1273-49fa-8860-d0f5fa3fb9f7" providerId="ADAL" clId="{70A46631-C763-4F33-B3C5-36FFF838E9B8}"/>
    <pc:docChg chg="undo custSel addSld delSld modSld">
      <pc:chgData name="Riley, Ben - Division of Assessment and Accountability Support" userId="4cd6cdff-1273-49fa-8860-d0f5fa3fb9f7" providerId="ADAL" clId="{70A46631-C763-4F33-B3C5-36FFF838E9B8}" dt="2023-11-20T15:24:27.635" v="167" actId="478"/>
      <pc:docMkLst>
        <pc:docMk/>
      </pc:docMkLst>
      <pc:sldChg chg="addSp delSp del mod addCm modCm">
        <pc:chgData name="Riley, Ben - Division of Assessment and Accountability Support" userId="4cd6cdff-1273-49fa-8860-d0f5fa3fb9f7" providerId="ADAL" clId="{70A46631-C763-4F33-B3C5-36FFF838E9B8}" dt="2023-11-20T15:13:19.751" v="41" actId="47"/>
        <pc:sldMkLst>
          <pc:docMk/>
          <pc:sldMk cId="0" sldId="261"/>
        </pc:sldMkLst>
        <pc:picChg chg="add del">
          <ac:chgData name="Riley, Ben - Division of Assessment and Accountability Support" userId="4cd6cdff-1273-49fa-8860-d0f5fa3fb9f7" providerId="ADAL" clId="{70A46631-C763-4F33-B3C5-36FFF838E9B8}" dt="2023-11-20T15:07:33.781" v="4" actId="478"/>
          <ac:picMkLst>
            <pc:docMk/>
            <pc:sldMk cId="0" sldId="261"/>
            <ac:picMk id="7" creationId="{3255E049-28A6-68BB-A583-577997C34E10}"/>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70A46631-C763-4F33-B3C5-36FFF838E9B8}" dt="2023-11-15T14:13:25.547" v="1"/>
              <pc2:cmMkLst xmlns:pc2="http://schemas.microsoft.com/office/powerpoint/2019/9/main/command">
                <pc:docMk/>
                <pc:sldMk cId="0" sldId="261"/>
                <pc2:cmMk id="{498A9E6D-4206-4C27-BED5-FAD68230E269}"/>
              </pc2:cmMkLst>
              <pc226:cmRplyChg chg="add">
                <pc226:chgData name="Riley, Ben - Division of Assessment and Accountability Support" userId="4cd6cdff-1273-49fa-8860-d0f5fa3fb9f7" providerId="ADAL" clId="{70A46631-C763-4F33-B3C5-36FFF838E9B8}" dt="2023-11-15T14:13:25.547" v="1"/>
                <pc2:cmRplyMkLst xmlns:pc2="http://schemas.microsoft.com/office/powerpoint/2019/9/main/command">
                  <pc:docMk/>
                  <pc:sldMk cId="0" sldId="261"/>
                  <pc2:cmMk id="{498A9E6D-4206-4C27-BED5-FAD68230E269}"/>
                  <pc2:cmRplyMk id="{0E6AB9E3-853A-4FD3-AF17-EAFD0EEEBEF0}"/>
                </pc2:cmRplyMkLst>
              </pc226:cmRplyChg>
            </pc226:cmChg>
          </p:ext>
        </pc:extLst>
      </pc:sldChg>
      <pc:sldChg chg="delSp mod">
        <pc:chgData name="Riley, Ben - Division of Assessment and Accountability Support" userId="4cd6cdff-1273-49fa-8860-d0f5fa3fb9f7" providerId="ADAL" clId="{70A46631-C763-4F33-B3C5-36FFF838E9B8}" dt="2023-11-20T15:24:27.635" v="167" actId="478"/>
        <pc:sldMkLst>
          <pc:docMk/>
          <pc:sldMk cId="3627144949" sldId="275"/>
        </pc:sldMkLst>
        <pc:picChg chg="del">
          <ac:chgData name="Riley, Ben - Division of Assessment and Accountability Support" userId="4cd6cdff-1273-49fa-8860-d0f5fa3fb9f7" providerId="ADAL" clId="{70A46631-C763-4F33-B3C5-36FFF838E9B8}" dt="2023-11-20T15:24:27.635" v="167" actId="478"/>
          <ac:picMkLst>
            <pc:docMk/>
            <pc:sldMk cId="3627144949" sldId="275"/>
            <ac:picMk id="5" creationId="{ABF88D79-CAB9-0453-C8A8-E19D171C31E2}"/>
          </ac:picMkLst>
        </pc:picChg>
      </pc:sldChg>
      <pc:sldChg chg="addSp delSp modSp mod addCm">
        <pc:chgData name="Riley, Ben - Division of Assessment and Accountability Support" userId="4cd6cdff-1273-49fa-8860-d0f5fa3fb9f7" providerId="ADAL" clId="{70A46631-C763-4F33-B3C5-36FFF838E9B8}" dt="2023-11-20T15:19:29.872" v="128" actId="962"/>
        <pc:sldMkLst>
          <pc:docMk/>
          <pc:sldMk cId="3376585642" sldId="294"/>
        </pc:sldMkLst>
        <pc:spChg chg="mod">
          <ac:chgData name="Riley, Ben - Division of Assessment and Accountability Support" userId="4cd6cdff-1273-49fa-8860-d0f5fa3fb9f7" providerId="ADAL" clId="{70A46631-C763-4F33-B3C5-36FFF838E9B8}" dt="2023-11-20T15:16:32.641" v="81"/>
          <ac:spMkLst>
            <pc:docMk/>
            <pc:sldMk cId="3376585642" sldId="294"/>
            <ac:spMk id="3" creationId="{A02AE28C-633C-7935-C7A0-6E72E4E78C54}"/>
          </ac:spMkLst>
        </pc:spChg>
        <pc:spChg chg="del mod">
          <ac:chgData name="Riley, Ben - Division of Assessment and Accountability Support" userId="4cd6cdff-1273-49fa-8860-d0f5fa3fb9f7" providerId="ADAL" clId="{70A46631-C763-4F33-B3C5-36FFF838E9B8}" dt="2023-11-20T15:14:33.129" v="46" actId="478"/>
          <ac:spMkLst>
            <pc:docMk/>
            <pc:sldMk cId="3376585642" sldId="294"/>
            <ac:spMk id="4" creationId="{F376048A-D541-2EC0-DD4B-A1FCF8C72FC2}"/>
          </ac:spMkLst>
        </pc:spChg>
        <pc:spChg chg="add del mod">
          <ac:chgData name="Riley, Ben - Division of Assessment and Accountability Support" userId="4cd6cdff-1273-49fa-8860-d0f5fa3fb9f7" providerId="ADAL" clId="{70A46631-C763-4F33-B3C5-36FFF838E9B8}" dt="2023-11-20T15:16:15.958" v="78"/>
          <ac:spMkLst>
            <pc:docMk/>
            <pc:sldMk cId="3376585642" sldId="294"/>
            <ac:spMk id="6" creationId="{8C195B82-5DCD-9E82-8564-2AF1B281C4CA}"/>
          </ac:spMkLst>
        </pc:spChg>
        <pc:picChg chg="add del mod">
          <ac:chgData name="Riley, Ben - Division of Assessment and Accountability Support" userId="4cd6cdff-1273-49fa-8860-d0f5fa3fb9f7" providerId="ADAL" clId="{70A46631-C763-4F33-B3C5-36FFF838E9B8}" dt="2023-11-20T15:15:02.068" v="55"/>
          <ac:picMkLst>
            <pc:docMk/>
            <pc:sldMk cId="3376585642" sldId="294"/>
            <ac:picMk id="5" creationId="{0F2AF138-D273-9738-9D26-A68A78EFB0E7}"/>
          </ac:picMkLst>
        </pc:picChg>
        <pc:picChg chg="add mod">
          <ac:chgData name="Riley, Ben - Division of Assessment and Accountability Support" userId="4cd6cdff-1273-49fa-8860-d0f5fa3fb9f7" providerId="ADAL" clId="{70A46631-C763-4F33-B3C5-36FFF838E9B8}" dt="2023-11-20T15:18:00.826" v="88" actId="962"/>
          <ac:picMkLst>
            <pc:docMk/>
            <pc:sldMk cId="3376585642" sldId="294"/>
            <ac:picMk id="7" creationId="{3B471ED9-776C-B11C-D00E-D9538EDDBDD0}"/>
          </ac:picMkLst>
        </pc:picChg>
        <pc:picChg chg="del">
          <ac:chgData name="Riley, Ben - Division of Assessment and Accountability Support" userId="4cd6cdff-1273-49fa-8860-d0f5fa3fb9f7" providerId="ADAL" clId="{70A46631-C763-4F33-B3C5-36FFF838E9B8}" dt="2023-11-20T15:14:55.204" v="52" actId="21"/>
          <ac:picMkLst>
            <pc:docMk/>
            <pc:sldMk cId="3376585642" sldId="294"/>
            <ac:picMk id="10" creationId="{E8C3CFCB-9714-78A0-116D-5FE620FF1B85}"/>
          </ac:picMkLst>
        </pc:picChg>
        <pc:picChg chg="mod">
          <ac:chgData name="Riley, Ben - Division of Assessment and Accountability Support" userId="4cd6cdff-1273-49fa-8860-d0f5fa3fb9f7" providerId="ADAL" clId="{70A46631-C763-4F33-B3C5-36FFF838E9B8}" dt="2023-11-20T15:19:29.872" v="128" actId="962"/>
          <ac:picMkLst>
            <pc:docMk/>
            <pc:sldMk cId="3376585642" sldId="294"/>
            <ac:picMk id="12" creationId="{C0EBD11C-5463-7B4E-EA64-FD3DF9429C81}"/>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70A46631-C763-4F33-B3C5-36FFF838E9B8}" dt="2023-11-15T14:14:47.054" v="2"/>
              <pc2:cmMkLst xmlns:pc2="http://schemas.microsoft.com/office/powerpoint/2019/9/main/command">
                <pc:docMk/>
                <pc:sldMk cId="3376585642" sldId="294"/>
                <pc2:cmMk id="{85DE8BF3-FE5B-4AB1-8936-448F00EF2184}"/>
              </pc2:cmMkLst>
            </pc226:cmChg>
          </p:ext>
        </pc:extLst>
      </pc:sldChg>
      <pc:sldChg chg="modSp mod">
        <pc:chgData name="Riley, Ben - Division of Assessment and Accountability Support" userId="4cd6cdff-1273-49fa-8860-d0f5fa3fb9f7" providerId="ADAL" clId="{70A46631-C763-4F33-B3C5-36FFF838E9B8}" dt="2023-11-20T15:20:40.987" v="139" actId="1076"/>
        <pc:sldMkLst>
          <pc:docMk/>
          <pc:sldMk cId="3947089625" sldId="295"/>
        </pc:sldMkLst>
        <pc:spChg chg="mod">
          <ac:chgData name="Riley, Ben - Division of Assessment and Accountability Support" userId="4cd6cdff-1273-49fa-8860-d0f5fa3fb9f7" providerId="ADAL" clId="{70A46631-C763-4F33-B3C5-36FFF838E9B8}" dt="2023-11-20T15:20:34.030" v="138" actId="3626"/>
          <ac:spMkLst>
            <pc:docMk/>
            <pc:sldMk cId="3947089625" sldId="295"/>
            <ac:spMk id="2" creationId="{11C2D133-8C92-84F0-38D6-061D3C9E3D21}"/>
          </ac:spMkLst>
        </pc:spChg>
        <pc:spChg chg="mod">
          <ac:chgData name="Riley, Ben - Division of Assessment and Accountability Support" userId="4cd6cdff-1273-49fa-8860-d0f5fa3fb9f7" providerId="ADAL" clId="{70A46631-C763-4F33-B3C5-36FFF838E9B8}" dt="2023-11-20T15:20:40.987" v="139" actId="1076"/>
          <ac:spMkLst>
            <pc:docMk/>
            <pc:sldMk cId="3947089625" sldId="295"/>
            <ac:spMk id="3" creationId="{08964CC0-EA0B-0408-9755-B8CD9EF3A6FF}"/>
          </ac:spMkLst>
        </pc:spChg>
      </pc:sldChg>
      <pc:sldChg chg="modSp mod">
        <pc:chgData name="Riley, Ben - Division of Assessment and Accountability Support" userId="4cd6cdff-1273-49fa-8860-d0f5fa3fb9f7" providerId="ADAL" clId="{70A46631-C763-4F33-B3C5-36FFF838E9B8}" dt="2023-11-20T15:21:17.230" v="158" actId="3626"/>
        <pc:sldMkLst>
          <pc:docMk/>
          <pc:sldMk cId="2130219432" sldId="296"/>
        </pc:sldMkLst>
        <pc:spChg chg="mod">
          <ac:chgData name="Riley, Ben - Division of Assessment and Accountability Support" userId="4cd6cdff-1273-49fa-8860-d0f5fa3fb9f7" providerId="ADAL" clId="{70A46631-C763-4F33-B3C5-36FFF838E9B8}" dt="2023-11-20T15:21:17.230" v="158" actId="3626"/>
          <ac:spMkLst>
            <pc:docMk/>
            <pc:sldMk cId="2130219432" sldId="296"/>
            <ac:spMk id="2" creationId="{00000000-0000-0000-0000-000000000000}"/>
          </ac:spMkLst>
        </pc:spChg>
        <pc:spChg chg="mod">
          <ac:chgData name="Riley, Ben - Division of Assessment and Accountability Support" userId="4cd6cdff-1273-49fa-8860-d0f5fa3fb9f7" providerId="ADAL" clId="{70A46631-C763-4F33-B3C5-36FFF838E9B8}" dt="2023-11-20T15:20:59.098" v="157" actId="20577"/>
          <ac:spMkLst>
            <pc:docMk/>
            <pc:sldMk cId="2130219432" sldId="296"/>
            <ac:spMk id="3" creationId="{00000000-0000-0000-0000-000000000000}"/>
          </ac:spMkLst>
        </pc:spChg>
      </pc:sldChg>
      <pc:sldChg chg="modSp mod">
        <pc:chgData name="Riley, Ben - Division of Assessment and Accountability Support" userId="4cd6cdff-1273-49fa-8860-d0f5fa3fb9f7" providerId="ADAL" clId="{70A46631-C763-4F33-B3C5-36FFF838E9B8}" dt="2023-11-20T15:24:09.923" v="166" actId="962"/>
        <pc:sldMkLst>
          <pc:docMk/>
          <pc:sldMk cId="1780215208" sldId="297"/>
        </pc:sldMkLst>
        <pc:picChg chg="mod">
          <ac:chgData name="Riley, Ben - Division of Assessment and Accountability Support" userId="4cd6cdff-1273-49fa-8860-d0f5fa3fb9f7" providerId="ADAL" clId="{70A46631-C763-4F33-B3C5-36FFF838E9B8}" dt="2023-11-20T15:24:09.923" v="166" actId="962"/>
          <ac:picMkLst>
            <pc:docMk/>
            <pc:sldMk cId="1780215208" sldId="297"/>
            <ac:picMk id="7" creationId="{9F80AEA6-167D-EBCC-152A-897AC9CFAC89}"/>
          </ac:picMkLst>
        </pc:picChg>
      </pc:sldChg>
      <pc:sldChg chg="addSp delSp modSp add mod">
        <pc:chgData name="Riley, Ben - Division of Assessment and Accountability Support" userId="4cd6cdff-1273-49fa-8860-d0f5fa3fb9f7" providerId="ADAL" clId="{70A46631-C763-4F33-B3C5-36FFF838E9B8}" dt="2023-11-20T15:13:07.539" v="40" actId="14100"/>
        <pc:sldMkLst>
          <pc:docMk/>
          <pc:sldMk cId="1661399342" sldId="298"/>
        </pc:sldMkLst>
        <pc:spChg chg="add mod">
          <ac:chgData name="Riley, Ben - Division of Assessment and Accountability Support" userId="4cd6cdff-1273-49fa-8860-d0f5fa3fb9f7" providerId="ADAL" clId="{70A46631-C763-4F33-B3C5-36FFF838E9B8}" dt="2023-11-20T15:13:07.539" v="40" actId="14100"/>
          <ac:spMkLst>
            <pc:docMk/>
            <pc:sldMk cId="1661399342" sldId="298"/>
            <ac:spMk id="3" creationId="{B3B17A44-3D68-F5C6-EFA9-D1B01033CC5D}"/>
          </ac:spMkLst>
        </pc:spChg>
        <pc:spChg chg="mod">
          <ac:chgData name="Riley, Ben - Division of Assessment and Accountability Support" userId="4cd6cdff-1273-49fa-8860-d0f5fa3fb9f7" providerId="ADAL" clId="{70A46631-C763-4F33-B3C5-36FFF838E9B8}" dt="2023-11-20T15:12:37.977" v="38" actId="1076"/>
          <ac:spMkLst>
            <pc:docMk/>
            <pc:sldMk cId="1661399342" sldId="298"/>
            <ac:spMk id="5" creationId="{E6BEFD16-C1AB-41ED-9D16-33D0BE835CD7}"/>
          </ac:spMkLst>
        </pc:spChg>
        <pc:picChg chg="del">
          <ac:chgData name="Riley, Ben - Division of Assessment and Accountability Support" userId="4cd6cdff-1273-49fa-8860-d0f5fa3fb9f7" providerId="ADAL" clId="{70A46631-C763-4F33-B3C5-36FFF838E9B8}" dt="2023-11-20T15:09:19.938" v="6" actId="478"/>
          <ac:picMkLst>
            <pc:docMk/>
            <pc:sldMk cId="1661399342" sldId="298"/>
            <ac:picMk id="7" creationId="{3255E049-28A6-68BB-A583-577997C34E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37238-200E-41C0-85E6-744538D64D5F}"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D1192-0C22-4EFF-8EBC-0DAC5FE0A50A}" type="slidenum">
              <a:rPr lang="en-US" smtClean="0"/>
              <a:t>‹#›</a:t>
            </a:fld>
            <a:endParaRPr lang="en-US"/>
          </a:p>
        </p:txBody>
      </p:sp>
    </p:spTree>
    <p:extLst>
      <p:ext uri="{BB962C8B-B14F-4D97-AF65-F5344CB8AC3E}">
        <p14:creationId xmlns:p14="http://schemas.microsoft.com/office/powerpoint/2010/main" val="321975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352841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172391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use Chrome for the test practice and the test demo. For everything else in WIDA AMS, you can use any browser.</a:t>
            </a:r>
          </a:p>
        </p:txBody>
      </p:sp>
      <p:sp>
        <p:nvSpPr>
          <p:cNvPr id="4" name="Slide Number Placeholder 3"/>
          <p:cNvSpPr>
            <a:spLocks noGrp="1"/>
          </p:cNvSpPr>
          <p:nvPr>
            <p:ph type="sldNum" sz="quarter" idx="5"/>
          </p:nvPr>
        </p:nvSpPr>
        <p:spPr/>
        <p:txBody>
          <a:bodyPr/>
          <a:lstStyle/>
          <a:p>
            <a:fld id="{F6AA81C2-A0DF-4A6B-ABBE-506CA54D15E1}" type="slidenum">
              <a:rPr lang="en-US" smtClean="0"/>
              <a:t>4</a:t>
            </a:fld>
            <a:endParaRPr lang="en-US"/>
          </a:p>
        </p:txBody>
      </p:sp>
    </p:spTree>
    <p:extLst>
      <p:ext uri="{BB962C8B-B14F-4D97-AF65-F5344CB8AC3E}">
        <p14:creationId xmlns:p14="http://schemas.microsoft.com/office/powerpoint/2010/main" val="213665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5</a:t>
            </a:fld>
            <a:endParaRPr lang="en-US"/>
          </a:p>
        </p:txBody>
      </p:sp>
    </p:spTree>
    <p:extLst>
      <p:ext uri="{BB962C8B-B14F-4D97-AF65-F5344CB8AC3E}">
        <p14:creationId xmlns:p14="http://schemas.microsoft.com/office/powerpoint/2010/main" val="252621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BD1192-0C22-4EFF-8EBC-0DAC5FE0A50A}" type="slidenum">
              <a:rPr lang="en-US" smtClean="0"/>
              <a:t>7</a:t>
            </a:fld>
            <a:endParaRPr lang="en-US"/>
          </a:p>
        </p:txBody>
      </p:sp>
    </p:spTree>
    <p:extLst>
      <p:ext uri="{BB962C8B-B14F-4D97-AF65-F5344CB8AC3E}">
        <p14:creationId xmlns:p14="http://schemas.microsoft.com/office/powerpoint/2010/main" val="299072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Should a student in grades 4-12 require a handwriting booklet rather than keyboarding their response, test coordinators will need to order these as Additional Materials in WIDA AMS. Please refer to the District and School Test Coordinator Manual for more information on this process. </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229196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Kentucky ACCESS trainings are required along with the WIDA online training</a:t>
            </a:r>
            <a:r>
              <a:rPr lang="en-US" baseline="0"/>
              <a:t> and quizzes.</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64535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240B4DEF-2138-4420-97DC-51FEED7BD6C4}" type="slidenum">
              <a:rPr lang="en-US" smtClean="0"/>
              <a:pPr>
                <a:defRPr/>
              </a:pPr>
              <a:t>13</a:t>
            </a:fld>
            <a:endParaRPr lang="en-US"/>
          </a:p>
        </p:txBody>
      </p:sp>
    </p:spTree>
    <p:extLst>
      <p:ext uri="{BB962C8B-B14F-4D97-AF65-F5344CB8AC3E}">
        <p14:creationId xmlns:p14="http://schemas.microsoft.com/office/powerpoint/2010/main" val="349695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110504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031887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705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79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339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25377"/>
            <a:ext cx="8908614" cy="925599"/>
          </a:xfrm>
        </p:spPr>
        <p:txBody>
          <a:bodyPr/>
          <a:lstStyle/>
          <a:p>
            <a:r>
              <a:rPr lang="en-US"/>
              <a:t>Click to edit Master title style</a:t>
            </a:r>
          </a:p>
        </p:txBody>
      </p:sp>
      <p:sp>
        <p:nvSpPr>
          <p:cNvPr id="5" name="Text Placeholder 4"/>
          <p:cNvSpPr>
            <a:spLocks noGrp="1"/>
          </p:cNvSpPr>
          <p:nvPr>
            <p:ph type="body" sz="quarter" idx="13"/>
          </p:nvPr>
        </p:nvSpPr>
        <p:spPr>
          <a:xfrm>
            <a:off x="243840" y="1060704"/>
            <a:ext cx="9500661" cy="5614071"/>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284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a:p>
        </p:txBody>
      </p:sp>
    </p:spTree>
    <p:extLst>
      <p:ext uri="{BB962C8B-B14F-4D97-AF65-F5344CB8AC3E}">
        <p14:creationId xmlns:p14="http://schemas.microsoft.com/office/powerpoint/2010/main" val="2082208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Tree>
    <p:extLst>
      <p:ext uri="{BB962C8B-B14F-4D97-AF65-F5344CB8AC3E}">
        <p14:creationId xmlns:p14="http://schemas.microsoft.com/office/powerpoint/2010/main" val="240999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0" r:id="rId12"/>
    <p:sldLayoutId id="2147483662" r:id="rId13"/>
    <p:sldLayoutId id="2147483664" r:id="rId14"/>
    <p:sldLayoutId id="2147483665" r:id="rId15"/>
    <p:sldLayoutId id="2147483666" r:id="rId16"/>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rcedirect.com/all/eca-portal-v2-ui/#/products/WIDA/welcome/v2"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mailto:Chris.williams@education.ky.gov?subject=ACCES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mailto:WIDA@datarecognitioncorp.com?subject=WIDA%20AM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chris.williams@education.ky.gov?subject=WIDA%20AMS%20Account" TargetMode="External"/><Relationship Id="rId2" Type="http://schemas.openxmlformats.org/officeDocument/2006/relationships/hyperlink" Target="https://www.drcedirect.com/all/eca-portal-v2-ui/#/login/WID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C183D7F6-B498-43B3-948B-1728B52AA6E4}">
                <adec:decorative xmlns:adec="http://schemas.microsoft.com/office/drawing/2017/decorative" val="1"/>
              </a:ext>
            </a:extLst>
          </p:cNvPr>
          <p:cNvSpPr>
            <a:spLocks noGrp="1"/>
          </p:cNvSpPr>
          <p:nvPr>
            <p:ph type="ctrTitle"/>
          </p:nvPr>
        </p:nvSpPr>
        <p:spPr>
          <a:xfrm>
            <a:off x="3084868" y="1514767"/>
            <a:ext cx="7503371" cy="1646302"/>
          </a:xfrm>
        </p:spPr>
        <p:txBody>
          <a:bodyPr>
            <a:noAutofit/>
          </a:bodyPr>
          <a:lstStyle/>
          <a:p>
            <a:r>
              <a:rPr lang="en-US" sz="4000"/>
              <a:t>ACCESS for ELLs</a:t>
            </a:r>
            <a:br>
              <a:rPr lang="en-US" sz="4000"/>
            </a:br>
            <a:r>
              <a:rPr lang="en-US" sz="4000"/>
              <a:t>Writing Tier Placement and Testing Writing Online</a:t>
            </a:r>
          </a:p>
        </p:txBody>
      </p:sp>
      <p:sp>
        <p:nvSpPr>
          <p:cNvPr id="13" name="Subtitle 12">
            <a:extLst>
              <a:ext uri="{C183D7F6-B498-43B3-948B-1728B52AA6E4}">
                <adec:decorative xmlns:adec="http://schemas.microsoft.com/office/drawing/2017/decorative" val="1"/>
              </a:ext>
            </a:extLst>
          </p:cNvPr>
          <p:cNvSpPr>
            <a:spLocks noGrp="1"/>
          </p:cNvSpPr>
          <p:nvPr>
            <p:ph type="subTitle" idx="1"/>
          </p:nvPr>
        </p:nvSpPr>
        <p:spPr>
          <a:xfrm>
            <a:off x="2785766" y="3851241"/>
            <a:ext cx="8298206" cy="1096899"/>
          </a:xfrm>
        </p:spPr>
        <p:txBody>
          <a:bodyPr/>
          <a:lstStyle/>
          <a:p>
            <a:pPr algn="r"/>
            <a:r>
              <a:rPr lang="en-US"/>
              <a:t>Chris Williams, Program Consultant</a:t>
            </a:r>
          </a:p>
          <a:p>
            <a:pPr algn="r"/>
            <a:r>
              <a:rPr lang="en-US"/>
              <a:t>Division of Assessment and Accountability Support </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2"/>
          </p:nvPr>
        </p:nvSpPr>
        <p:spPr>
          <a:xfrm>
            <a:off x="11294215" y="6356350"/>
            <a:ext cx="2743200" cy="365125"/>
          </a:xfrm>
        </p:spPr>
        <p:txBody>
          <a:bodyPr/>
          <a:lstStyle/>
          <a:p>
            <a:fld id="{91BD7323-49BF-4C97-8773-5EC64C492009}" type="slidenum">
              <a:rPr lang="en-US" smtClean="0">
                <a:solidFill>
                  <a:schemeClr val="tx1"/>
                </a:solidFill>
              </a:rPr>
              <a:t>1</a:t>
            </a:fld>
            <a:endParaRPr lang="en-US">
              <a:solidFill>
                <a:schemeClr val="tx1"/>
              </a:solidFill>
            </a:endParaRPr>
          </a:p>
        </p:txBody>
      </p:sp>
      <p:sp>
        <p:nvSpPr>
          <p:cNvPr id="6" name="Footer Placeholder 3">
            <a:extLst>
              <a:ext uri="{FF2B5EF4-FFF2-40B4-BE49-F238E27FC236}">
                <a16:creationId xmlns:a16="http://schemas.microsoft.com/office/drawing/2014/main" id="{C13B9D37-62C1-4764-896F-8A4821E44D29}"/>
              </a:ext>
              <a:ext uri="{C183D7F6-B498-43B3-948B-1728B52AA6E4}">
                <adec:decorative xmlns:adec="http://schemas.microsoft.com/office/drawing/2017/decorative" val="1"/>
              </a:ext>
            </a:extLst>
          </p:cNvPr>
          <p:cNvSpPr txBox="1">
            <a:spLocks/>
          </p:cNvSpPr>
          <p:nvPr/>
        </p:nvSpPr>
        <p:spPr>
          <a:xfrm>
            <a:off x="379728" y="646146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a:t>KDE:OAA:DAAS:hj 1/27/2021</a:t>
            </a:r>
            <a:endParaRPr lang="en-US" sz="1400"/>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467671" y="391249"/>
            <a:ext cx="8596668" cy="1320800"/>
          </a:xfrm>
        </p:spPr>
        <p:txBody>
          <a:bodyPr/>
          <a:lstStyle/>
          <a:p>
            <a:pPr algn="ctr"/>
            <a:r>
              <a:rPr lang="en-US"/>
              <a:t>Writing Grades 4-12 Online</a:t>
            </a:r>
          </a:p>
        </p:txBody>
      </p:sp>
      <p:sp>
        <p:nvSpPr>
          <p:cNvPr id="3" name="Text Placeholder 2">
            <a:extLst>
              <a:ext uri="{C183D7F6-B498-43B3-948B-1728B52AA6E4}">
                <adec:decorative xmlns:adec="http://schemas.microsoft.com/office/drawing/2017/decorative" val="1"/>
              </a:ext>
            </a:extLst>
          </p:cNvPr>
          <p:cNvSpPr>
            <a:spLocks noGrp="1"/>
          </p:cNvSpPr>
          <p:nvPr>
            <p:ph type="body" sz="quarter" idx="13"/>
          </p:nvPr>
        </p:nvSpPr>
        <p:spPr>
          <a:xfrm>
            <a:off x="555786" y="2033510"/>
            <a:ext cx="9188715" cy="4901324"/>
          </a:xfrm>
        </p:spPr>
        <p:txBody>
          <a:bodyPr>
            <a:normAutofit/>
          </a:bodyPr>
          <a:lstStyle/>
          <a:p>
            <a:r>
              <a:rPr lang="en-US" sz="3200"/>
              <a:t>Grades 4-12 test writing all online and are assigned a test registrations in WIDA AMS.</a:t>
            </a:r>
          </a:p>
          <a:p>
            <a:r>
              <a:rPr lang="en-US" sz="3200"/>
              <a:t>No writing test booklets are used.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7129532" y="6389535"/>
            <a:ext cx="683339" cy="365125"/>
          </a:xfrm>
        </p:spPr>
        <p:txBody>
          <a:bodyPr/>
          <a:lstStyle/>
          <a:p>
            <a:fld id="{91BD7323-49BF-4C97-8773-5EC64C492009}" type="slidenum">
              <a:rPr lang="en-US" smtClean="0">
                <a:solidFill>
                  <a:schemeClr val="bg1"/>
                </a:solidFill>
              </a:rPr>
              <a:t>10</a:t>
            </a:fld>
            <a:endParaRPr lang="en-US">
              <a:solidFill>
                <a:schemeClr val="bg1"/>
              </a:solidFill>
            </a:endParaRPr>
          </a:p>
        </p:txBody>
      </p:sp>
    </p:spTree>
    <p:extLst>
      <p:ext uri="{BB962C8B-B14F-4D97-AF65-F5344CB8AC3E}">
        <p14:creationId xmlns:p14="http://schemas.microsoft.com/office/powerpoint/2010/main" val="358826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D133-8C92-84F0-38D6-061D3C9E3D21}"/>
              </a:ext>
            </a:extLst>
          </p:cNvPr>
          <p:cNvSpPr>
            <a:spLocks noGrp="1"/>
          </p:cNvSpPr>
          <p:nvPr>
            <p:ph type="title"/>
          </p:nvPr>
        </p:nvSpPr>
        <p:spPr>
          <a:xfrm>
            <a:off x="230321" y="99534"/>
            <a:ext cx="8596668" cy="1320800"/>
          </a:xfrm>
        </p:spPr>
        <p:txBody>
          <a:bodyPr/>
          <a:lstStyle/>
          <a:p>
            <a:r>
              <a:rPr lang="en-US" dirty="0"/>
              <a:t>Resource in WIDA AMS</a:t>
            </a:r>
          </a:p>
        </p:txBody>
      </p:sp>
      <p:sp>
        <p:nvSpPr>
          <p:cNvPr id="3" name="Text Placeholder 2">
            <a:extLst>
              <a:ext uri="{FF2B5EF4-FFF2-40B4-BE49-F238E27FC236}">
                <a16:creationId xmlns:a16="http://schemas.microsoft.com/office/drawing/2014/main" id="{08964CC0-EA0B-0408-9755-B8CD9EF3A6FF}"/>
              </a:ext>
            </a:extLst>
          </p:cNvPr>
          <p:cNvSpPr>
            <a:spLocks noGrp="1"/>
          </p:cNvSpPr>
          <p:nvPr>
            <p:ph type="body" sz="quarter" idx="13"/>
          </p:nvPr>
        </p:nvSpPr>
        <p:spPr>
          <a:xfrm>
            <a:off x="284073" y="978338"/>
            <a:ext cx="11343187" cy="4901324"/>
          </a:xfrm>
        </p:spPr>
        <p:txBody>
          <a:bodyPr vert="horz" lIns="91440" tIns="45720" rIns="91440" bIns="45720" rtlCol="0" anchor="t">
            <a:normAutofit/>
          </a:bodyPr>
          <a:lstStyle/>
          <a:p>
            <a:r>
              <a:rPr lang="en-US" sz="2400" dirty="0">
                <a:hlinkClick r:id="rId2"/>
              </a:rPr>
              <a:t>WIDA AMS</a:t>
            </a:r>
            <a:endParaRPr lang="en-US" sz="2400" dirty="0"/>
          </a:p>
          <a:p>
            <a:r>
              <a:rPr lang="en-US" sz="2400" dirty="0"/>
              <a:t>WIDA AMS User Guide - a guide for how to use WIDA AMS to complete administrative functions for testing with DRC INSIGHT</a:t>
            </a:r>
          </a:p>
          <a:p>
            <a:pPr lvl="1"/>
            <a:r>
              <a:rPr lang="en-US" dirty="0"/>
              <a:t>Log into WIDA AMS</a:t>
            </a:r>
          </a:p>
          <a:p>
            <a:pPr lvl="1"/>
            <a:r>
              <a:rPr lang="en-US" dirty="0"/>
              <a:t>Click on View Documentation</a:t>
            </a:r>
          </a:p>
          <a:p>
            <a:pPr lvl="1"/>
            <a:r>
              <a:rPr lang="en-US" dirty="0"/>
              <a:t>Under Document Type-Select Manuals from the drop-down menu</a:t>
            </a:r>
          </a:p>
          <a:p>
            <a:pPr lvl="1"/>
            <a:r>
              <a:rPr lang="en-US" dirty="0"/>
              <a:t>Open or Save WIDA AMS</a:t>
            </a:r>
          </a:p>
          <a:p>
            <a:pPr lvl="1"/>
            <a:r>
              <a:rPr lang="en-US" dirty="0"/>
              <a:t>Tier Placement Report- see p. 80 of the WIDA AMS User Guide for assistance </a:t>
            </a:r>
          </a:p>
          <a:p>
            <a:r>
              <a:rPr lang="en-US" sz="2400" dirty="0"/>
              <a:t>WIDA AMS Knowledge Articles- assist with all the functions in WIDA AMS</a:t>
            </a:r>
          </a:p>
          <a:p>
            <a:pPr lvl="1"/>
            <a:r>
              <a:rPr lang="en-US" dirty="0"/>
              <a:t>Login into WIDA AMS</a:t>
            </a:r>
          </a:p>
          <a:p>
            <a:pPr lvl="1"/>
            <a:r>
              <a:rPr lang="en-US" dirty="0"/>
              <a:t>Click on My Application at the top of the screen</a:t>
            </a:r>
          </a:p>
          <a:p>
            <a:pPr lvl="1"/>
            <a:r>
              <a:rPr lang="en-US" dirty="0"/>
              <a:t>Under Other Links- click on DRC Customer Service</a:t>
            </a:r>
          </a:p>
          <a:p>
            <a:pPr marL="457200" lvl="1" indent="0">
              <a:buNone/>
            </a:pPr>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02F2CDBA-A061-980E-5D3B-CB9AFDADF701}"/>
              </a:ext>
            </a:extLst>
          </p:cNvPr>
          <p:cNvSpPr>
            <a:spLocks noGrp="1"/>
          </p:cNvSpPr>
          <p:nvPr>
            <p:ph type="sldNum" sz="quarter" idx="12"/>
          </p:nvPr>
        </p:nvSpPr>
        <p:spPr>
          <a:xfrm>
            <a:off x="6911637" y="6346538"/>
            <a:ext cx="683339" cy="365125"/>
          </a:xfrm>
        </p:spPr>
        <p:txBody>
          <a:bodyPr/>
          <a:lstStyle/>
          <a:p>
            <a:fld id="{91BD7323-49BF-4C97-8773-5EC64C492009}" type="slidenum">
              <a:rPr lang="en-US" smtClean="0">
                <a:solidFill>
                  <a:schemeClr val="bg1"/>
                </a:solidFill>
              </a:rPr>
              <a:t>11</a:t>
            </a:fld>
            <a:endParaRPr lang="en-US">
              <a:solidFill>
                <a:schemeClr val="bg1"/>
              </a:solidFill>
            </a:endParaRPr>
          </a:p>
        </p:txBody>
      </p:sp>
    </p:spTree>
    <p:extLst>
      <p:ext uri="{BB962C8B-B14F-4D97-AF65-F5344CB8AC3E}">
        <p14:creationId xmlns:p14="http://schemas.microsoft.com/office/powerpoint/2010/main" val="394708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593" y="240052"/>
            <a:ext cx="11097089" cy="1320800"/>
          </a:xfrm>
        </p:spPr>
        <p:txBody>
          <a:bodyPr>
            <a:normAutofit/>
          </a:bodyPr>
          <a:lstStyle/>
          <a:p>
            <a:r>
              <a:rPr lang="en-US" dirty="0"/>
              <a:t>Kentucky ACCESS Trainings on KDE Website</a:t>
            </a:r>
          </a:p>
        </p:txBody>
      </p:sp>
      <p:sp>
        <p:nvSpPr>
          <p:cNvPr id="3" name="Text Placeholder 2"/>
          <p:cNvSpPr>
            <a:spLocks noGrp="1"/>
          </p:cNvSpPr>
          <p:nvPr>
            <p:ph type="body" sz="quarter" idx="4294967295"/>
          </p:nvPr>
        </p:nvSpPr>
        <p:spPr>
          <a:xfrm>
            <a:off x="334593" y="1560852"/>
            <a:ext cx="9188450" cy="4900612"/>
          </a:xfrm>
        </p:spPr>
        <p:txBody>
          <a:bodyPr>
            <a:normAutofit/>
          </a:bodyPr>
          <a:lstStyle/>
          <a:p>
            <a:r>
              <a:rPr lang="en-US" sz="3200" dirty="0">
                <a:hlinkClick r:id="rId3"/>
              </a:rPr>
              <a:t>ACCESS Trainings </a:t>
            </a:r>
            <a:endParaRPr lang="en-US" sz="3200" dirty="0"/>
          </a:p>
          <a:p>
            <a:r>
              <a:rPr lang="en-US" sz="3200" dirty="0"/>
              <a:t>User Accounts</a:t>
            </a:r>
          </a:p>
          <a:p>
            <a:r>
              <a:rPr lang="en-US" sz="3200" dirty="0"/>
              <a:t>Materials Ordering</a:t>
            </a:r>
          </a:p>
          <a:p>
            <a:r>
              <a:rPr lang="en-US" sz="3200" dirty="0"/>
              <a:t>Test Setup</a:t>
            </a:r>
          </a:p>
          <a:p>
            <a:r>
              <a:rPr lang="en-US" sz="3200" dirty="0"/>
              <a:t>Writing Tier Placement</a:t>
            </a:r>
          </a:p>
          <a:p>
            <a:r>
              <a:rPr lang="en-US" sz="3200" dirty="0"/>
              <a:t>Overview</a:t>
            </a:r>
          </a:p>
          <a:p>
            <a:r>
              <a:rPr lang="en-US" sz="3200" dirty="0"/>
              <a:t>ACCESS Roster Training in SDRR (coming soon)</a:t>
            </a:r>
          </a:p>
        </p:txBody>
      </p:sp>
      <p:sp>
        <p:nvSpPr>
          <p:cNvPr id="7" name="Slide Number Placeholder 6">
            <a:extLst>
              <a:ext uri="{FF2B5EF4-FFF2-40B4-BE49-F238E27FC236}">
                <a16:creationId xmlns:a16="http://schemas.microsoft.com/office/drawing/2014/main" id="{A72E4CE5-A65A-40ED-AB17-968F0507385E}"/>
              </a:ext>
            </a:extLst>
          </p:cNvPr>
          <p:cNvSpPr>
            <a:spLocks noGrp="1"/>
          </p:cNvSpPr>
          <p:nvPr>
            <p:ph type="sldNum" sz="quarter" idx="4294967295"/>
          </p:nvPr>
        </p:nvSpPr>
        <p:spPr>
          <a:xfrm>
            <a:off x="6915874" y="6418262"/>
            <a:ext cx="683339" cy="365125"/>
          </a:xfrm>
        </p:spPr>
        <p:txBody>
          <a:bodyPr/>
          <a:lstStyle/>
          <a:p>
            <a:fld id="{91BD7323-49BF-4C97-8773-5EC64C492009}"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213021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C183D7F6-B498-43B3-948B-1728B52AA6E4}">
                <adec:decorative xmlns:adec="http://schemas.microsoft.com/office/drawing/2017/decorative" val="1"/>
              </a:ext>
            </a:extLst>
          </p:cNvPr>
          <p:cNvSpPr>
            <a:spLocks noGrp="1"/>
          </p:cNvSpPr>
          <p:nvPr>
            <p:ph type="title"/>
          </p:nvPr>
        </p:nvSpPr>
        <p:spPr>
          <a:xfrm>
            <a:off x="-1735334" y="76000"/>
            <a:ext cx="9405938" cy="1400175"/>
          </a:xfrm>
        </p:spPr>
        <p:txBody>
          <a:bodyPr/>
          <a:lstStyle/>
          <a:p>
            <a:pPr algn="ctr" eaLnBrk="1" hangingPunct="1"/>
            <a:r>
              <a:rPr lang="en-US" altLang="en-US"/>
              <a:t>Contact Information:</a:t>
            </a:r>
          </a:p>
        </p:txBody>
      </p:sp>
      <p:sp>
        <p:nvSpPr>
          <p:cNvPr id="16388" name="Rectangle 15">
            <a:extLst>
              <a:ext uri="{C183D7F6-B498-43B3-948B-1728B52AA6E4}">
                <adec:decorative xmlns:adec="http://schemas.microsoft.com/office/drawing/2017/decorative" val="1"/>
              </a:ext>
            </a:extLst>
          </p:cNvPr>
          <p:cNvSpPr>
            <a:spLocks noChangeArrowheads="1"/>
          </p:cNvSpPr>
          <p:nvPr/>
        </p:nvSpPr>
        <p:spPr bwMode="auto">
          <a:xfrm>
            <a:off x="480529" y="1413063"/>
            <a:ext cx="1053623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3200" b="1"/>
              <a:t>KDE:</a:t>
            </a:r>
          </a:p>
          <a:p>
            <a:pPr eaLnBrk="1" hangingPunct="1">
              <a:spcBef>
                <a:spcPct val="0"/>
              </a:spcBef>
              <a:buClrTx/>
              <a:buSzTx/>
              <a:buFontTx/>
              <a:buNone/>
            </a:pPr>
            <a:r>
              <a:rPr lang="en-US" altLang="en-US" sz="3200">
                <a:hlinkClick r:id="rId3"/>
              </a:rPr>
              <a:t>Chris Williams</a:t>
            </a:r>
            <a:endParaRPr lang="en-US" altLang="en-US" sz="3200"/>
          </a:p>
          <a:p>
            <a:pPr eaLnBrk="1" hangingPunct="1">
              <a:spcBef>
                <a:spcPct val="0"/>
              </a:spcBef>
              <a:buClrTx/>
              <a:buSzTx/>
              <a:buFontTx/>
              <a:buNone/>
            </a:pPr>
            <a:r>
              <a:rPr lang="en-US" altLang="en-US" sz="3200"/>
              <a:t>502-564-4394 ext. 4750</a:t>
            </a:r>
          </a:p>
          <a:p>
            <a:pPr eaLnBrk="1" hangingPunct="1">
              <a:spcBef>
                <a:spcPct val="0"/>
              </a:spcBef>
              <a:buClrTx/>
              <a:buSzTx/>
              <a:buFontTx/>
              <a:buNone/>
            </a:pPr>
            <a:endParaRPr lang="en-US" altLang="en-US" sz="3200"/>
          </a:p>
          <a:p>
            <a:pPr eaLnBrk="1" hangingPunct="1">
              <a:spcBef>
                <a:spcPct val="0"/>
              </a:spcBef>
              <a:buClrTx/>
              <a:buSzTx/>
              <a:buFontTx/>
              <a:buNone/>
            </a:pPr>
            <a:r>
              <a:rPr lang="en-US" altLang="en-US" sz="3200" b="1"/>
              <a:t>DRC</a:t>
            </a:r>
            <a:r>
              <a:rPr lang="en-US" altLang="en-US" sz="3200"/>
              <a:t>:</a:t>
            </a:r>
          </a:p>
          <a:p>
            <a:pPr eaLnBrk="1" hangingPunct="1">
              <a:spcBef>
                <a:spcPct val="0"/>
              </a:spcBef>
              <a:buClrTx/>
              <a:buSzTx/>
              <a:buFontTx/>
              <a:buNone/>
            </a:pPr>
            <a:r>
              <a:rPr lang="en-US" altLang="en-US" sz="3200">
                <a:hlinkClick r:id="rId4"/>
              </a:rPr>
              <a:t>WIDA DRC Customer Service</a:t>
            </a:r>
            <a:endParaRPr lang="en-US" altLang="en-US" sz="3200"/>
          </a:p>
          <a:p>
            <a:pPr eaLnBrk="1" hangingPunct="1">
              <a:spcBef>
                <a:spcPct val="0"/>
              </a:spcBef>
              <a:buClrTx/>
              <a:buSzTx/>
              <a:buFontTx/>
              <a:buNone/>
            </a:pPr>
            <a:r>
              <a:rPr lang="en-US" altLang="en-US" sz="3200"/>
              <a:t>Data Recognition Corporation</a:t>
            </a:r>
          </a:p>
          <a:p>
            <a:pPr eaLnBrk="1" hangingPunct="1">
              <a:spcBef>
                <a:spcPct val="0"/>
              </a:spcBef>
              <a:buClrTx/>
              <a:buSzTx/>
              <a:buFontTx/>
              <a:buNone/>
            </a:pPr>
            <a:r>
              <a:rPr lang="en-US" altLang="en-US" sz="3200"/>
              <a:t>855-787-9615</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6316580" y="6346687"/>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1BD7323-49BF-4C97-8773-5EC64C492009}" type="slidenum">
              <a:rPr lang="en-US" smtClean="0">
                <a:solidFill>
                  <a:schemeClr val="tx1"/>
                </a:solidFill>
              </a:rPr>
              <a:pPr>
                <a:defRPr/>
              </a:pPr>
              <a:t>13</a:t>
            </a:fld>
            <a:endParaRPr lang="en-US">
              <a:solidFill>
                <a:schemeClr val="tx1"/>
              </a:solidFill>
            </a:endParaRPr>
          </a:p>
        </p:txBody>
      </p:sp>
    </p:spTree>
    <p:extLst>
      <p:ext uri="{BB962C8B-B14F-4D97-AF65-F5344CB8AC3E}">
        <p14:creationId xmlns:p14="http://schemas.microsoft.com/office/powerpoint/2010/main" val="295835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1021344" y="37536"/>
            <a:ext cx="8596668" cy="1320800"/>
          </a:xfrm>
        </p:spPr>
        <p:txBody>
          <a:bodyPr/>
          <a:lstStyle/>
          <a:p>
            <a:pPr algn="ctr"/>
            <a:r>
              <a:rPr lang="en-US"/>
              <a:t>Writing Tier Placement</a:t>
            </a:r>
          </a:p>
        </p:txBody>
      </p:sp>
      <p:sp>
        <p:nvSpPr>
          <p:cNvPr id="3" name="Text Placeholder 2">
            <a:extLst>
              <a:ext uri="{C183D7F6-B498-43B3-948B-1728B52AA6E4}">
                <adec:decorative xmlns:adec="http://schemas.microsoft.com/office/drawing/2017/decorative" val="1"/>
              </a:ext>
            </a:extLst>
          </p:cNvPr>
          <p:cNvSpPr>
            <a:spLocks noGrp="1"/>
          </p:cNvSpPr>
          <p:nvPr>
            <p:ph type="body" sz="quarter" idx="13"/>
          </p:nvPr>
        </p:nvSpPr>
        <p:spPr>
          <a:xfrm>
            <a:off x="379617" y="1594087"/>
            <a:ext cx="10084422" cy="4901324"/>
          </a:xfrm>
        </p:spPr>
        <p:txBody>
          <a:bodyPr vert="horz" lIns="91440" tIns="45720" rIns="91440" bIns="45720" rtlCol="0" anchor="t">
            <a:normAutofit/>
          </a:bodyPr>
          <a:lstStyle/>
          <a:p>
            <a:r>
              <a:rPr lang="en-US"/>
              <a:t>After students have completed Reading and Listening domain tests online, test administrators or designated staff should go to the Tier Placement Report in WIDA Assessment Management System (AMS) for students needing to take the Writing domain.</a:t>
            </a:r>
          </a:p>
          <a:p>
            <a:r>
              <a:rPr lang="en-US"/>
              <a:t>Use the Tier Placement Report to identify the Writing tier level for students who will be handwriting their responses in grades 1-3.</a:t>
            </a:r>
          </a:p>
          <a:p>
            <a:r>
              <a:rPr lang="en-US"/>
              <a:t>Please see slide #6 for step-by-step instructions for accessing the Tier Placement Report in WIDA AMS.</a:t>
            </a:r>
          </a:p>
          <a:p>
            <a:pPr marL="0" indent="0">
              <a:buNone/>
            </a:pPr>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6891985" y="6393144"/>
            <a:ext cx="683339" cy="365125"/>
          </a:xfrm>
        </p:spPr>
        <p:txBody>
          <a:bodyPr/>
          <a:lstStyle/>
          <a:p>
            <a:fld id="{91BD7323-49BF-4C97-8773-5EC64C492009}" type="slidenum">
              <a:rPr lang="en-US" smtClean="0">
                <a:solidFill>
                  <a:schemeClr val="bg1"/>
                </a:solidFill>
              </a:rPr>
              <a:t>2</a:t>
            </a:fld>
            <a:endParaRPr lang="en-US">
              <a:solidFill>
                <a:schemeClr val="bg1"/>
              </a:solidFill>
            </a:endParaRPr>
          </a:p>
        </p:txBody>
      </p:sp>
    </p:spTree>
    <p:extLst>
      <p:ext uri="{BB962C8B-B14F-4D97-AF65-F5344CB8AC3E}">
        <p14:creationId xmlns:p14="http://schemas.microsoft.com/office/powerpoint/2010/main" val="397942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254-FC92-2A39-E176-9F6DC9684245}"/>
              </a:ext>
            </a:extLst>
          </p:cNvPr>
          <p:cNvSpPr>
            <a:spLocks noGrp="1"/>
          </p:cNvSpPr>
          <p:nvPr>
            <p:ph type="title"/>
          </p:nvPr>
        </p:nvSpPr>
        <p:spPr>
          <a:xfrm>
            <a:off x="228305" y="16618"/>
            <a:ext cx="5465485" cy="1622321"/>
          </a:xfrm>
        </p:spPr>
        <p:txBody>
          <a:bodyPr>
            <a:normAutofit/>
          </a:bodyPr>
          <a:lstStyle/>
          <a:p>
            <a:r>
              <a:rPr lang="en-US"/>
              <a:t>Login to </a:t>
            </a:r>
            <a:r>
              <a:rPr lang="en-US">
                <a:hlinkClick r:id="rId2"/>
              </a:rPr>
              <a:t>WIDA AMS</a:t>
            </a:r>
            <a:endParaRPr lang="en-US"/>
          </a:p>
        </p:txBody>
      </p:sp>
      <p:sp>
        <p:nvSpPr>
          <p:cNvPr id="13" name="Content Placeholder 12">
            <a:extLst>
              <a:ext uri="{FF2B5EF4-FFF2-40B4-BE49-F238E27FC236}">
                <a16:creationId xmlns:a16="http://schemas.microsoft.com/office/drawing/2014/main" id="{DA592AAA-D754-66E4-0E1A-EB6B75551EB1}"/>
              </a:ext>
            </a:extLst>
          </p:cNvPr>
          <p:cNvSpPr>
            <a:spLocks noGrp="1"/>
          </p:cNvSpPr>
          <p:nvPr>
            <p:ph idx="1"/>
          </p:nvPr>
        </p:nvSpPr>
        <p:spPr>
          <a:xfrm>
            <a:off x="185315" y="1638939"/>
            <a:ext cx="4123214" cy="3785419"/>
          </a:xfrm>
        </p:spPr>
        <p:txBody>
          <a:bodyPr>
            <a:noAutofit/>
          </a:bodyPr>
          <a:lstStyle/>
          <a:p>
            <a:r>
              <a:rPr lang="en-US"/>
              <a:t>If District Assessment Coordinators (DACs) and District Technology Coordinators (DTCs) need an account, contact </a:t>
            </a:r>
            <a:r>
              <a:rPr lang="en-US">
                <a:hlinkClick r:id="rId3"/>
              </a:rPr>
              <a:t>Chris Williams</a:t>
            </a:r>
            <a:r>
              <a:rPr lang="en-US"/>
              <a:t>.</a:t>
            </a:r>
          </a:p>
          <a:p>
            <a:r>
              <a:rPr lang="en-US"/>
              <a:t>If school personnel need an account, contact the DAC</a:t>
            </a:r>
          </a:p>
        </p:txBody>
      </p:sp>
      <p:pic>
        <p:nvPicPr>
          <p:cNvPr id="9" name="Content Placeholder 8" descr="When you get to the DRC Insight, there is a place for you to first add your username in the first box and then below that is the place for you to enter in your password and then hit the Sign in button below the password box. If you forgot your password, there is a forgot your password at the very bottom of the screen to allow you to get your login information reset so you can then login . ">
            <a:extLst>
              <a:ext uri="{FF2B5EF4-FFF2-40B4-BE49-F238E27FC236}">
                <a16:creationId xmlns:a16="http://schemas.microsoft.com/office/drawing/2014/main" id="{C14A7348-E271-0A21-C37A-BF40CF30CEC6}"/>
              </a:ext>
            </a:extLst>
          </p:cNvPr>
          <p:cNvPicPr>
            <a:picLocks noChangeAspect="1"/>
          </p:cNvPicPr>
          <p:nvPr/>
        </p:nvPicPr>
        <p:blipFill>
          <a:blip r:embed="rId4"/>
          <a:stretch>
            <a:fillRect/>
          </a:stretch>
        </p:blipFill>
        <p:spPr>
          <a:xfrm>
            <a:off x="5785853" y="249654"/>
            <a:ext cx="4623918" cy="5239568"/>
          </a:xfrm>
          <a:prstGeom prst="rect">
            <a:avLst/>
          </a:prstGeom>
          <a:effectLst/>
        </p:spPr>
      </p:pic>
      <p:sp>
        <p:nvSpPr>
          <p:cNvPr id="3" name="Slide Number Placeholder 15">
            <a:extLst>
              <a:ext uri="{FF2B5EF4-FFF2-40B4-BE49-F238E27FC236}">
                <a16:creationId xmlns:a16="http://schemas.microsoft.com/office/drawing/2014/main" id="{D9B3C50A-0F3D-83DB-A6D5-A7C0ACA7D1F1}"/>
              </a:ext>
              <a:ext uri="{C183D7F6-B498-43B3-948B-1728B52AA6E4}">
                <adec:decorative xmlns:adec="http://schemas.microsoft.com/office/drawing/2017/decorative" val="1"/>
              </a:ext>
            </a:extLst>
          </p:cNvPr>
          <p:cNvSpPr txBox="1">
            <a:spLocks/>
          </p:cNvSpPr>
          <p:nvPr/>
        </p:nvSpPr>
        <p:spPr>
          <a:xfrm>
            <a:off x="7012086" y="6421445"/>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278911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FD16-C1AB-41ED-9D16-33D0BE835CD7}"/>
              </a:ext>
            </a:extLst>
          </p:cNvPr>
          <p:cNvSpPr>
            <a:spLocks noGrp="1"/>
          </p:cNvSpPr>
          <p:nvPr>
            <p:ph type="title" idx="4294967295"/>
          </p:nvPr>
        </p:nvSpPr>
        <p:spPr>
          <a:xfrm>
            <a:off x="214598" y="210026"/>
            <a:ext cx="8993188" cy="741363"/>
          </a:xfrm>
          <a:prstGeom prst="rect">
            <a:avLst/>
          </a:prstGeom>
        </p:spPr>
        <p:txBody>
          <a:bodyPr vert="horz" lIns="91440" tIns="45720" rIns="91440" bIns="45720" rtlCol="0" anchor="t">
            <a:normAutofit/>
          </a:bodyPr>
          <a:lstStyle/>
          <a:p>
            <a:r>
              <a:rPr lang="en-US" altLang="en-US" kern="1200" dirty="0">
                <a:latin typeface="+mj-lt"/>
                <a:ea typeface="+mj-ea"/>
                <a:cs typeface="+mj-cs"/>
              </a:rPr>
              <a:t>WIDA AMS </a:t>
            </a:r>
            <a:endParaRPr lang="en-US" kern="1200" dirty="0">
              <a:latin typeface="+mj-lt"/>
              <a:ea typeface="+mj-ea"/>
              <a:cs typeface="+mj-cs"/>
            </a:endParaRPr>
          </a:p>
        </p:txBody>
      </p:sp>
      <p:sp>
        <p:nvSpPr>
          <p:cNvPr id="4" name="Slide Number Placeholder 3"/>
          <p:cNvSpPr>
            <a:spLocks noGrp="1"/>
          </p:cNvSpPr>
          <p:nvPr>
            <p:ph type="sldNum" sz="quarter" idx="10"/>
          </p:nvPr>
        </p:nvSpPr>
        <p:spPr>
          <a:xfrm>
            <a:off x="7131545" y="6537021"/>
            <a:ext cx="683339" cy="365125"/>
          </a:xfrm>
        </p:spPr>
        <p:txBody>
          <a:bodyPr vert="horz" lIns="91440" tIns="45720" rIns="91440" bIns="45720" rtlCol="0" anchor="ctr">
            <a:normAutofit/>
          </a:bodyPr>
          <a:lstStyle/>
          <a:p>
            <a:pPr>
              <a:lnSpc>
                <a:spcPct val="90000"/>
              </a:lnSpc>
              <a:spcAft>
                <a:spcPts val="600"/>
              </a:spcAft>
            </a:pPr>
            <a:fld id="{91BD7323-49BF-4C97-8773-5EC64C492009}" type="slidenum">
              <a:rPr lang="en-US" smtClean="0">
                <a:solidFill>
                  <a:schemeClr val="bg2"/>
                </a:solidFill>
              </a:rPr>
              <a:pPr>
                <a:lnSpc>
                  <a:spcPct val="90000"/>
                </a:lnSpc>
                <a:spcAft>
                  <a:spcPts val="600"/>
                </a:spcAft>
              </a:pPr>
              <a:t>4</a:t>
            </a:fld>
            <a:endParaRPr lang="en-US">
              <a:solidFill>
                <a:schemeClr val="bg2"/>
              </a:solidFill>
            </a:endParaRPr>
          </a:p>
        </p:txBody>
      </p:sp>
      <p:sp>
        <p:nvSpPr>
          <p:cNvPr id="3" name="TextBox 2">
            <a:extLst>
              <a:ext uri="{FF2B5EF4-FFF2-40B4-BE49-F238E27FC236}">
                <a16:creationId xmlns:a16="http://schemas.microsoft.com/office/drawing/2014/main" id="{B3B17A44-3D68-F5C6-EFA9-D1B01033CC5D}"/>
              </a:ext>
            </a:extLst>
          </p:cNvPr>
          <p:cNvSpPr txBox="1"/>
          <p:nvPr/>
        </p:nvSpPr>
        <p:spPr>
          <a:xfrm>
            <a:off x="621506" y="814389"/>
            <a:ext cx="10979944" cy="4185761"/>
          </a:xfrm>
          <a:prstGeom prst="rect">
            <a:avLst/>
          </a:prstGeom>
          <a:noFill/>
        </p:spPr>
        <p:txBody>
          <a:bodyPr wrap="square">
            <a:spAutoFit/>
          </a:bodyPr>
          <a:lstStyle/>
          <a:p>
            <a:pPr algn="l"/>
            <a:r>
              <a:rPr lang="en-US" sz="1400" b="1" i="0" dirty="0">
                <a:effectLst/>
                <a:latin typeface="Söhne"/>
              </a:rPr>
              <a:t>Welcome to the WIDA Assessment Management System (AMS) </a:t>
            </a:r>
          </a:p>
          <a:p>
            <a:pPr algn="l"/>
            <a:r>
              <a:rPr lang="en-US" sz="1400" b="1" dirty="0">
                <a:latin typeface="Söhne"/>
              </a:rPr>
              <a:t>           </a:t>
            </a:r>
            <a:r>
              <a:rPr lang="en-US" sz="1400" b="0" i="0" dirty="0">
                <a:effectLst/>
                <a:latin typeface="Söhne"/>
              </a:rPr>
              <a:t>WIDA AMS supports the administration of the ACCESS for ELLs suite of assessments and WIDA Screener Online.</a:t>
            </a:r>
          </a:p>
          <a:p>
            <a:pPr lvl="1"/>
            <a:r>
              <a:rPr lang="en-US" sz="1400" b="0" i="0" dirty="0">
                <a:effectLst/>
                <a:latin typeface="Söhne"/>
              </a:rPr>
              <a:t>Find technical and test administration materials in the WIDA AMS Library (login not required).</a:t>
            </a:r>
          </a:p>
          <a:p>
            <a:r>
              <a:rPr lang="en-US" sz="1400" b="1" i="0" dirty="0">
                <a:effectLst/>
                <a:latin typeface="Söhne"/>
              </a:rPr>
              <a:t>Logging in to WIDA AMS </a:t>
            </a:r>
          </a:p>
          <a:p>
            <a:pPr lvl="1"/>
            <a:r>
              <a:rPr lang="en-US" sz="1400" b="0" i="0" dirty="0">
                <a:effectLst/>
                <a:latin typeface="Söhne"/>
              </a:rPr>
              <a:t>To access WIDA AMS, log in using your username (email address) and password.</a:t>
            </a:r>
          </a:p>
          <a:p>
            <a:pPr algn="l"/>
            <a:r>
              <a:rPr lang="en-US" sz="1400" b="0" i="0" dirty="0">
                <a:effectLst/>
                <a:latin typeface="Söhne"/>
              </a:rPr>
              <a:t>If you do not have a WIDA AMS login, go to the 'Logging in' section of your WIDA member/state page. Find your member/state page by going to the WIDA website and using the drop down in the upper right corner. If you can't find what you're looking for, contact the WIDA Client Services Center.</a:t>
            </a:r>
          </a:p>
          <a:p>
            <a:pPr algn="l"/>
            <a:r>
              <a:rPr lang="en-US" sz="1400" b="0" i="0" dirty="0">
                <a:effectLst/>
                <a:latin typeface="Söhne"/>
              </a:rPr>
              <a:t>Check the DRC System Status Indicator to see if all systems are operating normally or if there is an outage that could be affecting your work.</a:t>
            </a:r>
          </a:p>
          <a:p>
            <a:pPr algn="l"/>
            <a:r>
              <a:rPr lang="en-US" sz="1400" b="1" i="0" dirty="0">
                <a:effectLst/>
                <a:latin typeface="Söhne"/>
              </a:rPr>
              <a:t>Public Test Resources</a:t>
            </a:r>
          </a:p>
          <a:p>
            <a:pPr lvl="1">
              <a:buFont typeface="Arial" panose="020B0604020202020204" pitchFamily="34" charset="0"/>
              <a:buChar char="•"/>
            </a:pPr>
            <a:r>
              <a:rPr lang="en-US" sz="1400" b="0" i="0" dirty="0">
                <a:effectLst/>
                <a:latin typeface="Söhne"/>
              </a:rPr>
              <a:t>View the Test Demo to demonstrate test features to students. The Test Demo is a series of videos that explain to students how they will take the online test and interact with the test platform.</a:t>
            </a:r>
          </a:p>
          <a:p>
            <a:pPr lvl="1">
              <a:buFont typeface="Arial" panose="020B0604020202020204" pitchFamily="34" charset="0"/>
              <a:buChar char="•"/>
            </a:pPr>
            <a:r>
              <a:rPr lang="en-US" sz="1400" b="0" i="0" dirty="0">
                <a:effectLst/>
                <a:latin typeface="Söhne"/>
              </a:rPr>
              <a:t>Use the Test Practice items to help students understand how to respond to ACCESS for ELLs Online and WIDA Screener Online items on the test platform. While using the test practice items, students can familiarize themselves with the features available to them during the actual assessment. To access and view the Test Practice Items on Windows, macOS, ChromeOS, or Linux devices, you must use the Chrome browser. If you are on an iPad, you must use the Safari Browser.</a:t>
            </a:r>
          </a:p>
          <a:p>
            <a:pPr lvl="1">
              <a:buFont typeface="Arial" panose="020B0604020202020204" pitchFamily="34" charset="0"/>
              <a:buChar char="•"/>
            </a:pPr>
            <a:r>
              <a:rPr lang="en-US" sz="1400" b="0" i="0" dirty="0">
                <a:effectLst/>
                <a:latin typeface="Söhne"/>
              </a:rPr>
              <a:t>Use the Sample Items to help students, educators, and families get a better understanding of ACCESS for ELLs Online. None of the sample items appear on the operational test; however, they are similar to items that students will see on the test. To access and view the Sample Items on Windows, macOS, ChromeOS, or Linux devices, you must use the Chrome browser. If you are on an iPad, you must use the Safari Browser.</a:t>
            </a:r>
          </a:p>
          <a:p>
            <a:pPr lvl="1"/>
            <a:r>
              <a:rPr lang="en-US" sz="1400" b="0" i="0" dirty="0">
                <a:effectLst/>
                <a:latin typeface="Söhne"/>
              </a:rPr>
              <a:t>ACCESS for ELLs and WIDA are trademarks of Board of Regents of the University of Wisconsin System.</a:t>
            </a:r>
          </a:p>
        </p:txBody>
      </p:sp>
    </p:spTree>
    <p:extLst>
      <p:ext uri="{BB962C8B-B14F-4D97-AF65-F5344CB8AC3E}">
        <p14:creationId xmlns:p14="http://schemas.microsoft.com/office/powerpoint/2010/main" val="166139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B580-BE3D-65AE-5997-AEDEDF58A0C7}"/>
              </a:ext>
            </a:extLst>
          </p:cNvPr>
          <p:cNvSpPr>
            <a:spLocks noGrp="1"/>
          </p:cNvSpPr>
          <p:nvPr>
            <p:ph type="title"/>
          </p:nvPr>
        </p:nvSpPr>
        <p:spPr>
          <a:xfrm>
            <a:off x="277647" y="365125"/>
            <a:ext cx="10515600" cy="1325563"/>
          </a:xfrm>
        </p:spPr>
        <p:txBody>
          <a:bodyPr/>
          <a:lstStyle/>
          <a:p>
            <a:r>
              <a:rPr lang="en-US"/>
              <a:t>WIDA AMS Enhanced Landing Page</a:t>
            </a:r>
          </a:p>
        </p:txBody>
      </p:sp>
      <p:pic>
        <p:nvPicPr>
          <p:cNvPr id="7" name="Content Placeholder 6" descr="The image is a screenshot of a user interface for the WIDA AMS (Assessment Management System) titled &quot;DRC INSIGHT&quot;. It displays a navigation bar with the options &quot;WIDA&quot; and &quot;MY APPLICATIONS&quot; followed by a dropdown menu indicator. Below this is the heading &quot;WIDA AMS&quot; and a welcome message: &quot;Welcome! What would you like to do today?&quot; Eight interactive options are presented as buttons with icons and text, offering various administrative actions: &quot;Add/Edit Users,&quot; &quot;Import Students,&quot; &quot;Manage Students,&quot; &quot;Manage Test Sessions / Registrations,&quot; &quot;Download Individual Student Reports,&quot; &quot;Score WIDA Screener Responses,&quot; &quot;Order and Manage ACCESS Materials,&quot; and &quot;Install and Configure Testing Software.&quot; The design is clean, with a simple color scheme, primarily using blue and white, which suggests a professional and user-friendly interface for educational administration purposes.&#10;&#10;In WIDA AMS there will be a set of tiles that take you directly to adding/editing users. manage students, manage test sessions/registrations, download individual student reports.  download status reports, score WIDA screener responses, view documentation, order and manage ACCESS materials, reports and install and configure testing software.&#10;&#10;">
            <a:extLst>
              <a:ext uri="{FF2B5EF4-FFF2-40B4-BE49-F238E27FC236}">
                <a16:creationId xmlns:a16="http://schemas.microsoft.com/office/drawing/2014/main" id="{9F80AEA6-167D-EBCC-152A-897AC9CFAC89}"/>
              </a:ext>
            </a:extLst>
          </p:cNvPr>
          <p:cNvPicPr>
            <a:picLocks noGrp="1" noChangeAspect="1"/>
          </p:cNvPicPr>
          <p:nvPr>
            <p:ph idx="1"/>
          </p:nvPr>
        </p:nvPicPr>
        <p:blipFill>
          <a:blip r:embed="rId3"/>
          <a:stretch>
            <a:fillRect/>
          </a:stretch>
        </p:blipFill>
        <p:spPr>
          <a:xfrm>
            <a:off x="196680" y="1363481"/>
            <a:ext cx="11798640" cy="3651614"/>
          </a:xfrm>
        </p:spPr>
      </p:pic>
      <p:sp>
        <p:nvSpPr>
          <p:cNvPr id="4" name="Slide Number Placeholder 3">
            <a:extLst>
              <a:ext uri="{FF2B5EF4-FFF2-40B4-BE49-F238E27FC236}">
                <a16:creationId xmlns:a16="http://schemas.microsoft.com/office/drawing/2014/main" id="{CEF39850-83CD-1D4C-15BE-1FA72A96378E}"/>
              </a:ext>
            </a:extLst>
          </p:cNvPr>
          <p:cNvSpPr>
            <a:spLocks noGrp="1"/>
          </p:cNvSpPr>
          <p:nvPr/>
        </p:nvSpPr>
        <p:spPr>
          <a:xfrm>
            <a:off x="6993195" y="6310312"/>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178021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C183D7F6-B498-43B3-948B-1728B52AA6E4}">
                <adec:decorative xmlns:adec="http://schemas.microsoft.com/office/drawing/2017/decorative" val="0"/>
              </a:ext>
            </a:extLst>
          </p:cNvPr>
          <p:cNvSpPr>
            <a:spLocks noGrp="1"/>
          </p:cNvSpPr>
          <p:nvPr>
            <p:ph type="title"/>
          </p:nvPr>
        </p:nvSpPr>
        <p:spPr>
          <a:xfrm>
            <a:off x="196467" y="71430"/>
            <a:ext cx="10515600" cy="1325563"/>
          </a:xfrm>
        </p:spPr>
        <p:txBody>
          <a:bodyPr>
            <a:normAutofit/>
          </a:bodyPr>
          <a:lstStyle/>
          <a:p>
            <a:r>
              <a:rPr lang="en-US"/>
              <a:t>Tier Placement Report</a:t>
            </a:r>
          </a:p>
        </p:txBody>
      </p:sp>
      <p:sp>
        <p:nvSpPr>
          <p:cNvPr id="10" name="Content Placeholder 9" descr="  ">
            <a:extLst>
              <a:ext uri="{FF2B5EF4-FFF2-40B4-BE49-F238E27FC236}">
                <a16:creationId xmlns:a16="http://schemas.microsoft.com/office/drawing/2014/main" id="{1B51FCDE-EA6C-31D7-E5E7-673A0C938C0D}"/>
              </a:ext>
            </a:extLst>
          </p:cNvPr>
          <p:cNvSpPr>
            <a:spLocks noGrp="1"/>
          </p:cNvSpPr>
          <p:nvPr>
            <p:ph idx="1"/>
          </p:nvPr>
        </p:nvSpPr>
        <p:spPr>
          <a:xfrm>
            <a:off x="196467" y="1618205"/>
            <a:ext cx="11227293" cy="4297704"/>
          </a:xfrm>
        </p:spPr>
        <p:txBody>
          <a:bodyPr>
            <a:normAutofit fontScale="92500" lnSpcReduction="10000"/>
          </a:bodyPr>
          <a:lstStyle/>
          <a:p>
            <a:pPr marL="0" indent="0">
              <a:buNone/>
            </a:pPr>
            <a:r>
              <a:rPr lang="en-US" sz="2600"/>
              <a:t>To access the Tier Placement report:</a:t>
            </a:r>
          </a:p>
          <a:p>
            <a:r>
              <a:rPr lang="en-US" sz="2600"/>
              <a:t>Click on Manage Test Sessions/Registrations after logged into WIDA AMS.</a:t>
            </a:r>
          </a:p>
          <a:p>
            <a:r>
              <a:rPr lang="en-US" sz="2600" b="0" i="0">
                <a:effectLst/>
                <a:latin typeface="Source Sans Pro" panose="020B0503030403020204" pitchFamily="34" charset="0"/>
              </a:rPr>
              <a:t>Confirm or enter your site criteria in the upper right corner. Click </a:t>
            </a:r>
            <a:r>
              <a:rPr lang="en-US" sz="2600" b="1" i="0">
                <a:effectLst/>
                <a:latin typeface="Source Sans Pro" panose="020B0503030403020204" pitchFamily="34" charset="0"/>
              </a:rPr>
              <a:t>Save</a:t>
            </a:r>
            <a:r>
              <a:rPr lang="en-US" sz="2600" b="0" i="0">
                <a:effectLst/>
                <a:latin typeface="Source Sans Pro" panose="020B0503030403020204" pitchFamily="34" charset="0"/>
              </a:rPr>
              <a:t>.</a:t>
            </a:r>
          </a:p>
          <a:p>
            <a:r>
              <a:rPr lang="en-US" sz="2600" b="0" i="0">
                <a:effectLst/>
                <a:latin typeface="Source Sans Pro" panose="020B0503030403020204" pitchFamily="34" charset="0"/>
              </a:rPr>
              <a:t>Confirm or enter your Registration Window in the drop-down menu.</a:t>
            </a:r>
          </a:p>
          <a:p>
            <a:r>
              <a:rPr lang="en-US" sz="2600" b="0" i="0">
                <a:effectLst/>
                <a:latin typeface="Source Sans Pro" panose="020B0503030403020204" pitchFamily="34" charset="0"/>
              </a:rPr>
              <a:t>Select the </a:t>
            </a:r>
            <a:r>
              <a:rPr lang="en-US" sz="2600" b="1" i="0">
                <a:effectLst/>
                <a:latin typeface="Source Sans Pro" panose="020B0503030403020204" pitchFamily="34" charset="0"/>
              </a:rPr>
              <a:t>View Registration(s)</a:t>
            </a:r>
            <a:r>
              <a:rPr lang="en-US" sz="2600" b="0" i="0">
                <a:effectLst/>
                <a:latin typeface="Source Sans Pro" panose="020B0503030403020204" pitchFamily="34" charset="0"/>
              </a:rPr>
              <a:t> tab.</a:t>
            </a:r>
          </a:p>
          <a:p>
            <a:r>
              <a:rPr lang="en-US" sz="2600" b="0" i="0">
                <a:solidFill>
                  <a:srgbClr val="000000"/>
                </a:solidFill>
                <a:effectLst/>
                <a:latin typeface="Source Sans Pro" panose="020B0503030403020204" pitchFamily="34" charset="0"/>
              </a:rPr>
              <a:t>Apply one or more filter criteria such as State Student ID, Student Name, Domain, Registration Name, and/or Assessments to refine your search. Or, to view the tier placement of multiple registrations, leave the filters blank.</a:t>
            </a:r>
          </a:p>
          <a:p>
            <a:r>
              <a:rPr lang="en-US" sz="2600" b="0" i="0">
                <a:solidFill>
                  <a:srgbClr val="000000"/>
                </a:solidFill>
                <a:effectLst/>
                <a:latin typeface="Source Sans Pro" panose="020B0503030403020204" pitchFamily="34" charset="0"/>
              </a:rPr>
              <a:t>Select the checkboxes next to the registration(s) and click </a:t>
            </a:r>
            <a:r>
              <a:rPr lang="en-US" sz="2600" b="1" i="0">
                <a:solidFill>
                  <a:srgbClr val="000000"/>
                </a:solidFill>
                <a:effectLst/>
                <a:latin typeface="Source Sans Pro" panose="020B0503030403020204" pitchFamily="34" charset="0"/>
              </a:rPr>
              <a:t>Export Details</a:t>
            </a:r>
            <a:r>
              <a:rPr lang="en-US" sz="2600" b="0" i="0">
                <a:solidFill>
                  <a:srgbClr val="000000"/>
                </a:solidFill>
                <a:effectLst/>
                <a:latin typeface="Source Sans Pro" panose="020B0503030403020204" pitchFamily="34" charset="0"/>
              </a:rPr>
              <a:t>. The resulting .csv file will contain columns for Writing Tier and Speaking Tier, providing you with the necessary tier placement details for one or more registrations.</a:t>
            </a:r>
            <a:endParaRPr lang="en-US" sz="2600"/>
          </a:p>
          <a:p>
            <a:pPr marL="0" indent="0">
              <a:buNone/>
            </a:pPr>
            <a:endParaRPr lang="en-US"/>
          </a:p>
        </p:txBody>
      </p:sp>
      <p:sp>
        <p:nvSpPr>
          <p:cNvPr id="4" name="Slide Number Placeholder 15">
            <a:extLst>
              <a:ext uri="{FF2B5EF4-FFF2-40B4-BE49-F238E27FC236}">
                <a16:creationId xmlns:a16="http://schemas.microsoft.com/office/drawing/2014/main" id="{FE62CE53-DD33-A428-50C8-64843A592230}"/>
              </a:ext>
              <a:ext uri="{C183D7F6-B498-43B3-948B-1728B52AA6E4}">
                <adec:decorative xmlns:adec="http://schemas.microsoft.com/office/drawing/2017/decorative" val="0"/>
              </a:ext>
            </a:extLst>
          </p:cNvPr>
          <p:cNvSpPr txBox="1">
            <a:spLocks/>
          </p:cNvSpPr>
          <p:nvPr/>
        </p:nvSpPr>
        <p:spPr>
          <a:xfrm>
            <a:off x="7012086" y="6421445"/>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362714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328C-EEBA-E36B-8F2B-5BAFCAD14589}"/>
              </a:ext>
            </a:extLst>
          </p:cNvPr>
          <p:cNvSpPr>
            <a:spLocks noGrp="1"/>
          </p:cNvSpPr>
          <p:nvPr>
            <p:ph type="title"/>
          </p:nvPr>
        </p:nvSpPr>
        <p:spPr>
          <a:xfrm>
            <a:off x="251804" y="-3143"/>
            <a:ext cx="10515600" cy="1325563"/>
          </a:xfrm>
        </p:spPr>
        <p:txBody>
          <a:bodyPr/>
          <a:lstStyle/>
          <a:p>
            <a:r>
              <a:rPr lang="en-US"/>
              <a:t>Tier Placement Report Examples</a:t>
            </a:r>
          </a:p>
        </p:txBody>
      </p:sp>
      <p:sp>
        <p:nvSpPr>
          <p:cNvPr id="3" name="Content Placeholder 2">
            <a:extLst>
              <a:ext uri="{FF2B5EF4-FFF2-40B4-BE49-F238E27FC236}">
                <a16:creationId xmlns:a16="http://schemas.microsoft.com/office/drawing/2014/main" id="{A02AE28C-633C-7935-C7A0-6E72E4E78C54}"/>
              </a:ext>
            </a:extLst>
          </p:cNvPr>
          <p:cNvSpPr>
            <a:spLocks noGrp="1"/>
          </p:cNvSpPr>
          <p:nvPr>
            <p:ph idx="1"/>
          </p:nvPr>
        </p:nvSpPr>
        <p:spPr>
          <a:xfrm>
            <a:off x="251804" y="1192858"/>
            <a:ext cx="11158318" cy="4351338"/>
          </a:xfrm>
        </p:spPr>
        <p:txBody>
          <a:bodyPr vert="horz" lIns="91440" tIns="45720" rIns="91440" bIns="45720" rtlCol="0" anchor="t">
            <a:normAutofit/>
          </a:bodyPr>
          <a:lstStyle/>
          <a:p>
            <a:r>
              <a:rPr lang="en-US" sz="1800" dirty="0"/>
              <a:t>There will be no tier level for the student if the student has not completed testing in the domains of reading and listening first for ACCESS- It will show “In Progress” or “Not Started”.</a:t>
            </a:r>
          </a:p>
          <a:p>
            <a:pPr lvl="1"/>
            <a:r>
              <a:rPr kumimoji="0" lang="en-US" altLang="en-US"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Before Listening and Reading are completed online</a:t>
            </a:r>
          </a:p>
          <a:p>
            <a:pPr lvl="1"/>
            <a:endParaRPr kumimoji="0" lang="en-US" altLang="en-US" sz="1400" b="1" i="0" u="none" strike="noStrike" cap="none" normalizeH="0" baseline="0" dirty="0">
              <a:ln>
                <a:noFill/>
              </a:ln>
              <a:solidFill>
                <a:schemeClr val="tx1"/>
              </a:solidFill>
              <a:effectLst/>
              <a:latin typeface="Arial" panose="020B0604020202020204" pitchFamily="34" charset="0"/>
            </a:endParaRPr>
          </a:p>
          <a:p>
            <a:pPr lvl="1"/>
            <a:endParaRPr lang="en-US" sz="1400" dirty="0"/>
          </a:p>
          <a:p>
            <a:pPr marL="0" indent="0">
              <a:buNone/>
            </a:pPr>
            <a:endParaRPr lang="en-US" dirty="0"/>
          </a:p>
          <a:p>
            <a:pPr marL="0" indent="0">
              <a:buNone/>
            </a:pPr>
            <a:endParaRPr lang="en-US" dirty="0"/>
          </a:p>
          <a:p>
            <a:r>
              <a:rPr lang="en-US" sz="1800" dirty="0"/>
              <a:t>This is what the report will look like when the student has completed testing in the domains of reading and listening for ACCESS.</a:t>
            </a:r>
          </a:p>
          <a:p>
            <a:pPr lvl="1"/>
            <a:r>
              <a:rPr kumimoji="0" lang="en-US" altLang="en-US"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Once Listening and Reading are completed online</a:t>
            </a:r>
            <a:endParaRPr kumimoji="0" lang="en-US" altLang="en-US" sz="1400" b="1" i="0" u="none" strike="noStrike" cap="none" normalizeH="0" baseline="0" dirty="0">
              <a:ln>
                <a:noFill/>
              </a:ln>
              <a:solidFill>
                <a:schemeClr val="tx1"/>
              </a:solidFill>
              <a:effectLst/>
              <a:latin typeface="Arial" panose="020B0604020202020204" pitchFamily="34" charset="0"/>
            </a:endParaRPr>
          </a:p>
          <a:p>
            <a:pPr lvl="1"/>
            <a:endParaRPr lang="en-US" sz="1400" dirty="0"/>
          </a:p>
        </p:txBody>
      </p:sp>
      <p:pic>
        <p:nvPicPr>
          <p:cNvPr id="12" name="Picture 11" descr="The image is a screenshot of a spreadsheet, with columns labeled &quot;Registration Name,&quot; &quot;Domain,&quot; &quot;Assessment Name,&quot; &quot;Begin Date,&quot; &quot;End Date,&quot; &quot;Student Last Name,&quot; &quot;Student First Name,&quot; &quot;DOB,&quot; &quot;State Student Id,&quot; &quot;Grade,&quot; &quot;User Name,&quot; &quot;Password,&quot; &quot;Writing Tier,&quot; &quot;Speaking Tier,&quot; and &quot;Status.&quot; The rows display sample data for a &quot;Generic Grade 4-5&quot; assessment across various domains: listening, reading, speaking, and writing. All assessments have the same begin and end dates, from &quot;6/1/2023&quot; to &quot;6/27/2024.&quot; The student information is consistent across rows with &quot;Sample&quot; as the last name and &quot;Student&quot; as the first name, accompanied by a &quot;123456789&quot; student ID. The grade column indicates &quot;4,&quot; the username is &quot;ssample1,&quot; and the password is &quot;796153.&quot; The &quot;Writing Tier&quot; is labeled &quot;A&quot; and the &quot;Speaking Tier&quot; is &quot;Pre-A.&quot; The &quot;Status&quot; column shows &quot;Completed&quot; for listening and reading, and &quot;Not Started&quot; for speaking and writing. The &quot;Writing Tier&quot; and &quot;Speaking Tier&quot; columns have a green background, highlighting this information. ">
            <a:extLst>
              <a:ext uri="{FF2B5EF4-FFF2-40B4-BE49-F238E27FC236}">
                <a16:creationId xmlns:a16="http://schemas.microsoft.com/office/drawing/2014/main" id="{C0EBD11C-5463-7B4E-EA64-FD3DF9429C81}"/>
              </a:ext>
            </a:extLst>
          </p:cNvPr>
          <p:cNvPicPr>
            <a:picLocks noChangeAspect="1"/>
          </p:cNvPicPr>
          <p:nvPr/>
        </p:nvPicPr>
        <p:blipFill>
          <a:blip r:embed="rId3"/>
          <a:stretch>
            <a:fillRect/>
          </a:stretch>
        </p:blipFill>
        <p:spPr>
          <a:xfrm>
            <a:off x="850106" y="2693195"/>
            <a:ext cx="9724663" cy="3022776"/>
          </a:xfrm>
          <a:prstGeom prst="rect">
            <a:avLst/>
          </a:prstGeom>
        </p:spPr>
      </p:pic>
      <p:sp>
        <p:nvSpPr>
          <p:cNvPr id="8" name="Slide Number Placeholder 15">
            <a:extLst>
              <a:ext uri="{FF2B5EF4-FFF2-40B4-BE49-F238E27FC236}">
                <a16:creationId xmlns:a16="http://schemas.microsoft.com/office/drawing/2014/main" id="{D8226007-87F7-CA7F-026A-130BADD3FB3F}"/>
              </a:ext>
              <a:ext uri="{C183D7F6-B498-43B3-948B-1728B52AA6E4}">
                <adec:decorative xmlns:adec="http://schemas.microsoft.com/office/drawing/2017/decorative" val="1"/>
              </a:ext>
            </a:extLst>
          </p:cNvPr>
          <p:cNvSpPr txBox="1">
            <a:spLocks/>
          </p:cNvSpPr>
          <p:nvPr/>
        </p:nvSpPr>
        <p:spPr>
          <a:xfrm>
            <a:off x="7012086" y="6421445"/>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7</a:t>
            </a:fld>
            <a:endParaRPr lang="en-US">
              <a:solidFill>
                <a:schemeClr val="bg1"/>
              </a:solidFill>
            </a:endParaRPr>
          </a:p>
        </p:txBody>
      </p:sp>
      <p:pic>
        <p:nvPicPr>
          <p:cNvPr id="7" name="Picture 6" descr="&#10;The image is a screenshot of a spreadsheet with several columns and rows containing data entries. The columns are labeled from left to right as follows: &quot;Registration Name,&quot; &quot;Domain,&quot; &quot;Assessment Name,&quot; &quot;Begin Date,&quot; &quot;End Date,&quot; &quot;Student Last Name,&quot; &quot;Student First Name,&quot; &quot;DOB,&quot; &quot;State Student Id,&quot; &quot;Grade,&quot; &quot;User Name,&quot; &quot;Password,&quot; &quot;Writing Tier,&quot; &quot;Speaking Tier,&quot; and &quot;Status.&quot; The rows contain repeated sample data for a &quot;Generic Grade 4-5&quot; assessment, with entries for listening, reading, speaking, and writing domains. Dates range from &quot;6/1/2023&quot; to &quot;6/27/2024.&quot; The student's last name, first name, and ID are labeled &quot;Sample Student&quot; and &quot;123456789&quot; respectively. The grade listed is &quot;4,&quot; the username is &quot;ssample1,&quot; and the password is &quot;796153.&quot; Writing and Speaking Tiers are marked &quot;N/A,&quot; and the Status for all entries is &quot;Not Started.&quot; The spreadsheet utilizes alternating shading for rows for readability and some cells are highlighted in green, likely to indicate a specific category or status.">
            <a:extLst>
              <a:ext uri="{FF2B5EF4-FFF2-40B4-BE49-F238E27FC236}">
                <a16:creationId xmlns:a16="http://schemas.microsoft.com/office/drawing/2014/main" id="{3B471ED9-776C-B11C-D00E-D9538EDDBDD0}"/>
              </a:ext>
            </a:extLst>
          </p:cNvPr>
          <p:cNvPicPr>
            <a:picLocks noChangeAspect="1"/>
          </p:cNvPicPr>
          <p:nvPr/>
        </p:nvPicPr>
        <p:blipFill>
          <a:blip r:embed="rId4"/>
          <a:stretch>
            <a:fillRect/>
          </a:stretch>
        </p:blipFill>
        <p:spPr>
          <a:xfrm>
            <a:off x="781878" y="2208919"/>
            <a:ext cx="9792892" cy="984885"/>
          </a:xfrm>
          <a:prstGeom prst="rect">
            <a:avLst/>
          </a:prstGeom>
        </p:spPr>
      </p:pic>
    </p:spTree>
    <p:extLst>
      <p:ext uri="{BB962C8B-B14F-4D97-AF65-F5344CB8AC3E}">
        <p14:creationId xmlns:p14="http://schemas.microsoft.com/office/powerpoint/2010/main" val="337658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C183D7F6-B498-43B3-948B-1728B52AA6E4}">
                <adec:decorative xmlns:adec="http://schemas.microsoft.com/office/drawing/2017/decorative" val="1"/>
              </a:ext>
            </a:extLst>
          </p:cNvPr>
          <p:cNvSpPr>
            <a:spLocks noGrp="1"/>
          </p:cNvSpPr>
          <p:nvPr>
            <p:ph type="title"/>
          </p:nvPr>
        </p:nvSpPr>
        <p:spPr>
          <a:xfrm>
            <a:off x="-996178" y="150928"/>
            <a:ext cx="8596668" cy="1320800"/>
          </a:xfrm>
        </p:spPr>
        <p:txBody>
          <a:bodyPr/>
          <a:lstStyle/>
          <a:p>
            <a:pPr algn="ctr"/>
            <a:r>
              <a:rPr lang="en-US"/>
              <a:t>ACCESS Writing Online</a:t>
            </a:r>
          </a:p>
        </p:txBody>
      </p:sp>
      <p:sp>
        <p:nvSpPr>
          <p:cNvPr id="14" name="Text Placeholder 13">
            <a:extLst>
              <a:ext uri="{C183D7F6-B498-43B3-948B-1728B52AA6E4}">
                <adec:decorative xmlns:adec="http://schemas.microsoft.com/office/drawing/2017/decorative" val="1"/>
              </a:ext>
            </a:extLst>
          </p:cNvPr>
          <p:cNvSpPr>
            <a:spLocks noGrp="1"/>
          </p:cNvSpPr>
          <p:nvPr>
            <p:ph type="body" sz="quarter" idx="13"/>
          </p:nvPr>
        </p:nvSpPr>
        <p:spPr>
          <a:xfrm>
            <a:off x="426561" y="1471728"/>
            <a:ext cx="10098232" cy="4901324"/>
          </a:xfrm>
        </p:spPr>
        <p:txBody>
          <a:bodyPr>
            <a:normAutofit/>
          </a:bodyPr>
          <a:lstStyle/>
          <a:p>
            <a:r>
              <a:rPr lang="en-US"/>
              <a:t>Writing is the only domain, when testing ACCESS for ELLs online, that has a writing test booklet for grades 1-3.</a:t>
            </a:r>
          </a:p>
          <a:p>
            <a:r>
              <a:rPr lang="en-US"/>
              <a:t>Reading, Listening and Speaking domains are all tested online.</a:t>
            </a:r>
          </a:p>
          <a:p>
            <a:r>
              <a:rPr lang="en-US"/>
              <a:t>Data Recognition (DRC) will only ship a certain amount of Tier A or Tier B/C level booklets based off the initial order placed in Oct.</a:t>
            </a:r>
          </a:p>
          <a:p>
            <a:r>
              <a:rPr lang="en-US"/>
              <a:t>If districts need more tier level booklets, order during the </a:t>
            </a:r>
            <a:r>
              <a:rPr lang="en-US" b="1"/>
              <a:t>Additional Materials Window (12/5/2023- 2/9/2024) </a:t>
            </a:r>
            <a:r>
              <a:rPr lang="en-US"/>
              <a:t>for ACCESS in WIDA AMS.</a:t>
            </a:r>
          </a:p>
        </p:txBody>
      </p:sp>
      <p:sp>
        <p:nvSpPr>
          <p:cNvPr id="16" name="Slide Number Placeholder 15">
            <a:extLst>
              <a:ext uri="{C183D7F6-B498-43B3-948B-1728B52AA6E4}">
                <adec:decorative xmlns:adec="http://schemas.microsoft.com/office/drawing/2017/decorative" val="1"/>
              </a:ext>
            </a:extLst>
          </p:cNvPr>
          <p:cNvSpPr>
            <a:spLocks noGrp="1"/>
          </p:cNvSpPr>
          <p:nvPr>
            <p:ph type="sldNum" sz="quarter" idx="12"/>
          </p:nvPr>
        </p:nvSpPr>
        <p:spPr>
          <a:xfrm>
            <a:off x="7012086" y="6421445"/>
            <a:ext cx="683339" cy="365125"/>
          </a:xfrm>
        </p:spPr>
        <p:txBody>
          <a:bodyPr/>
          <a:lstStyle/>
          <a:p>
            <a:fld id="{91BD7323-49BF-4C97-8773-5EC64C492009}" type="slidenum">
              <a:rPr lang="en-US" smtClean="0">
                <a:solidFill>
                  <a:schemeClr val="bg1"/>
                </a:solidFill>
              </a:rPr>
              <a:t>8</a:t>
            </a:fld>
            <a:endParaRPr 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627061" y="357693"/>
            <a:ext cx="8596668" cy="1320800"/>
          </a:xfrm>
        </p:spPr>
        <p:txBody>
          <a:bodyPr/>
          <a:lstStyle/>
          <a:p>
            <a:pPr algn="ctr"/>
            <a:r>
              <a:rPr lang="en-US"/>
              <a:t>Writing Grades 1-3 Online</a:t>
            </a:r>
          </a:p>
        </p:txBody>
      </p:sp>
      <p:sp>
        <p:nvSpPr>
          <p:cNvPr id="3" name="Text Placeholder 2">
            <a:extLst>
              <a:ext uri="{C183D7F6-B498-43B3-948B-1728B52AA6E4}">
                <adec:decorative xmlns:adec="http://schemas.microsoft.com/office/drawing/2017/decorative" val="1"/>
              </a:ext>
            </a:extLst>
          </p:cNvPr>
          <p:cNvSpPr>
            <a:spLocks noGrp="1"/>
          </p:cNvSpPr>
          <p:nvPr>
            <p:ph type="body" sz="quarter" idx="13"/>
          </p:nvPr>
        </p:nvSpPr>
        <p:spPr>
          <a:xfrm>
            <a:off x="493156" y="1980687"/>
            <a:ext cx="9188715" cy="2542256"/>
          </a:xfrm>
        </p:spPr>
        <p:txBody>
          <a:bodyPr vert="horz" lIns="91440" tIns="45720" rIns="91440" bIns="45720" rtlCol="0" anchor="t">
            <a:normAutofit/>
          </a:bodyPr>
          <a:lstStyle/>
          <a:p>
            <a:r>
              <a:rPr lang="en-US" sz="3200"/>
              <a:t>Grades 1-3 test writing in a test booklet only.</a:t>
            </a:r>
          </a:p>
          <a:p>
            <a:r>
              <a:rPr lang="en-US" sz="3200"/>
              <a:t>There are no writing test registrations assigned in WIDA AMS.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6904407" y="6450199"/>
            <a:ext cx="683339" cy="365125"/>
          </a:xfrm>
        </p:spPr>
        <p:txBody>
          <a:bodyPr/>
          <a:lstStyle/>
          <a:p>
            <a:fld id="{91BD7323-49BF-4C97-8773-5EC64C492009}" type="slidenum">
              <a:rPr lang="en-US" smtClean="0">
                <a:solidFill>
                  <a:schemeClr val="bg1"/>
                </a:solidFill>
              </a:rPr>
              <a:t>9</a:t>
            </a:fld>
            <a:endParaRPr lang="en-US">
              <a:solidFill>
                <a:schemeClr val="bg1"/>
              </a:solidFill>
            </a:endParaRPr>
          </a:p>
        </p:txBody>
      </p:sp>
    </p:spTree>
    <p:extLst>
      <p:ext uri="{BB962C8B-B14F-4D97-AF65-F5344CB8AC3E}">
        <p14:creationId xmlns:p14="http://schemas.microsoft.com/office/powerpoint/2010/main" val="3041620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ACCESS WIDA Writing Tier Placement Training</RoutingRuleDescription>
    <PublishingExpirationDate xmlns="http://schemas.microsoft.com/sharepoint/v3" xsi:nil="true"/>
    <PublishingStartDate xmlns="http://schemas.microsoft.com/sharepoint/v3" xsi:nil="true"/>
    <Publication_x0020_Date xmlns="3a62de7d-ba57-4f43-9dae-9623ba637be0">2023-11-20T15:49:43+00:00</Publication_x0020_Date>
    <Audience1 xmlns="3a62de7d-ba57-4f43-9dae-9623ba637be0">
      <Value>1</Value>
      <Value>2</Value>
    </Audience1>
    <_dlc_DocId xmlns="3a62de7d-ba57-4f43-9dae-9623ba637be0">KYED-484-435</_dlc_DocId>
    <_dlc_DocIdUrl xmlns="3a62de7d-ba57-4f43-9dae-9623ba637be0">
      <Url>https://www.education.ky.gov/AA/Assessments/_layouts/15/DocIdRedir.aspx?ID=KYED-484-435</Url>
      <Description>KYED-484-435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C9B353-B817-4AB2-AD75-D2C1CEA3CA38}"/>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c4bbda24-f7c9-41ba-9732-e119dcb2eb79"/>
    <ds:schemaRef ds:uri="http://schemas.microsoft.com/office/infopath/2007/PartnerControl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4ba77eba-537c-4146-977f-ca75ba92ef12"/>
    <ds:schemaRef ds:uri="http://www.w3.org/XML/1998/namespace"/>
  </ds:schemaRefs>
</ds:datastoreItem>
</file>

<file path=customXml/itemProps4.xml><?xml version="1.0" encoding="utf-8"?>
<ds:datastoreItem xmlns:ds="http://schemas.openxmlformats.org/officeDocument/2006/customXml" ds:itemID="{ADE91547-D88A-45C6-9734-5CCBB047FAAD}"/>
</file>

<file path=docProps/app.xml><?xml version="1.0" encoding="utf-8"?>
<Properties xmlns="http://schemas.openxmlformats.org/officeDocument/2006/extended-properties" xmlns:vt="http://schemas.openxmlformats.org/officeDocument/2006/docPropsVTypes">
  <Template>KDE PowerPoint Template 2021</Template>
  <TotalTime>0</TotalTime>
  <Words>1177</Words>
  <Application>Microsoft Office PowerPoint</Application>
  <PresentationFormat>Widescreen</PresentationFormat>
  <Paragraphs>114</Paragraphs>
  <Slides>13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Century Gothic</vt:lpstr>
      <vt:lpstr>Franklin Gothic Book</vt:lpstr>
      <vt:lpstr>Franklin Gothic Medium</vt:lpstr>
      <vt:lpstr>Söhne</vt:lpstr>
      <vt:lpstr>Source Sans Pro</vt:lpstr>
      <vt:lpstr>Office Theme</vt:lpstr>
      <vt:lpstr>Office Theme</vt:lpstr>
      <vt:lpstr>ACCESS for ELLs Writing Tier Placement and Testing Writing Online</vt:lpstr>
      <vt:lpstr>Writing Tier Placement</vt:lpstr>
      <vt:lpstr>Login to WIDA AMS</vt:lpstr>
      <vt:lpstr>WIDA AMS </vt:lpstr>
      <vt:lpstr>WIDA AMS Enhanced Landing Page</vt:lpstr>
      <vt:lpstr>Tier Placement Report</vt:lpstr>
      <vt:lpstr>Tier Placement Report Examples</vt:lpstr>
      <vt:lpstr>ACCESS Writing Online</vt:lpstr>
      <vt:lpstr>Writing Grades 1-3 Online</vt:lpstr>
      <vt:lpstr>Writing Grades 4-12 Online</vt:lpstr>
      <vt:lpstr>Resource in WIDA AMS</vt:lpstr>
      <vt:lpstr>Kentucky ACCESS Trainings on KDE Website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WIDA Writing Tier Placement Training</dc:title>
  <dc:creator>Williams, Chris - Division of Assessment and Accountability Support</dc:creator>
  <cp:lastModifiedBy>Riley, Ben - Division of Assessment and Accountability Support</cp:lastModifiedBy>
  <cp:revision>1</cp:revision>
  <dcterms:created xsi:type="dcterms:W3CDTF">2021-11-17T17:28:54Z</dcterms:created>
  <dcterms:modified xsi:type="dcterms:W3CDTF">2023-11-20T15:24:27Z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ediaServiceImageTags">
    <vt:lpwstr/>
  </property>
  <property fmtid="{D5CDD505-2E9C-101B-9397-08002B2CF9AE}" pid="4" name="_dlc_DocIdItemGuid">
    <vt:lpwstr>14588732-d9f6-4eec-bbaa-43ebd8b95829</vt:lpwstr>
  </property>
</Properties>
</file>