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9.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ppt/changesInfos/changesInfo1.xml" ContentType="application/vnd.ms-powerpoint.changesinfo+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40"/>
  </p:notesMasterIdLst>
  <p:sldIdLst>
    <p:sldId id="256" r:id="rId6"/>
    <p:sldId id="312" r:id="rId7"/>
    <p:sldId id="257" r:id="rId8"/>
    <p:sldId id="1567" r:id="rId9"/>
    <p:sldId id="259" r:id="rId10"/>
    <p:sldId id="1568" r:id="rId11"/>
    <p:sldId id="303" r:id="rId12"/>
    <p:sldId id="1569" r:id="rId13"/>
    <p:sldId id="300" r:id="rId14"/>
    <p:sldId id="1577" r:id="rId15"/>
    <p:sldId id="313" r:id="rId16"/>
    <p:sldId id="1555" r:id="rId17"/>
    <p:sldId id="301" r:id="rId18"/>
    <p:sldId id="1556" r:id="rId19"/>
    <p:sldId id="1565" r:id="rId20"/>
    <p:sldId id="1581" r:id="rId21"/>
    <p:sldId id="1554" r:id="rId22"/>
    <p:sldId id="1563" r:id="rId23"/>
    <p:sldId id="1564" r:id="rId24"/>
    <p:sldId id="1559" r:id="rId25"/>
    <p:sldId id="996" r:id="rId26"/>
    <p:sldId id="1574" r:id="rId27"/>
    <p:sldId id="310" r:id="rId28"/>
    <p:sldId id="1575" r:id="rId29"/>
    <p:sldId id="302" r:id="rId30"/>
    <p:sldId id="306" r:id="rId31"/>
    <p:sldId id="1578" r:id="rId32"/>
    <p:sldId id="1579" r:id="rId33"/>
    <p:sldId id="1580" r:id="rId34"/>
    <p:sldId id="308" r:id="rId35"/>
    <p:sldId id="1576" r:id="rId36"/>
    <p:sldId id="311" r:id="rId37"/>
    <p:sldId id="299" r:id="rId38"/>
    <p:sldId id="15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4B5D1D-765F-BFE7-56D5-0BCCDCB3DB6B}" name="Prater, Michael - Division of Accountability Data and Analysis" initials="PA" userId="S::michael.prater@education.ky.gov::d1706e83-bbbf-420a-9299-477f144fa9a1"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LDoAaA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initials="MK"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AAD6B8"/>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8AA5E-C551-438A-A9A0-1E755DBDF986}" v="4" dt="2023-09-29T17:36:24.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20" autoAdjust="0"/>
  </p:normalViewPr>
  <p:slideViewPr>
    <p:cSldViewPr snapToGrid="0">
      <p:cViewPr varScale="1">
        <p:scale>
          <a:sx n="98" d="100"/>
          <a:sy n="98"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fford, Jennifer - KDE Division Director" userId="S::jennifer.stafford@education.ky.gov::0151abd4-297e-443f-a77b-a8c249c015ab" providerId="AD" clId="Web-{0FD7E072-93AC-9D7C-DCD0-622C444A077E}"/>
    <pc:docChg chg="modSld sldOrd">
      <pc:chgData name="Stafford, Jennifer - KDE Division Director" userId="S::jennifer.stafford@education.ky.gov::0151abd4-297e-443f-a77b-a8c249c015ab" providerId="AD" clId="Web-{0FD7E072-93AC-9D7C-DCD0-622C444A077E}" dt="2023-09-20T19:23:36.848" v="46"/>
      <pc:docMkLst>
        <pc:docMk/>
      </pc:docMkLst>
      <pc:sldChg chg="modSp">
        <pc:chgData name="Stafford, Jennifer - KDE Division Director" userId="S::jennifer.stafford@education.ky.gov::0151abd4-297e-443f-a77b-a8c249c015ab" providerId="AD" clId="Web-{0FD7E072-93AC-9D7C-DCD0-622C444A077E}" dt="2023-09-20T18:36:27.081" v="1" actId="20577"/>
        <pc:sldMkLst>
          <pc:docMk/>
          <pc:sldMk cId="301902911" sldId="256"/>
        </pc:sldMkLst>
        <pc:spChg chg="mod">
          <ac:chgData name="Stafford, Jennifer - KDE Division Director" userId="S::jennifer.stafford@education.ky.gov::0151abd4-297e-443f-a77b-a8c249c015ab" providerId="AD" clId="Web-{0FD7E072-93AC-9D7C-DCD0-622C444A077E}" dt="2023-09-20T18:36:27.081" v="1" actId="20577"/>
          <ac:spMkLst>
            <pc:docMk/>
            <pc:sldMk cId="301902911" sldId="256"/>
            <ac:spMk id="4" creationId="{C69DB1B6-904E-4159-AFA3-8BECA16F509C}"/>
          </ac:spMkLst>
        </pc:spChg>
      </pc:sldChg>
      <pc:sldChg chg="modSp">
        <pc:chgData name="Stafford, Jennifer - KDE Division Director" userId="S::jennifer.stafford@education.ky.gov::0151abd4-297e-443f-a77b-a8c249c015ab" providerId="AD" clId="Web-{0FD7E072-93AC-9D7C-DCD0-622C444A077E}" dt="2023-09-20T19:23:31.832" v="45" actId="20577"/>
        <pc:sldMkLst>
          <pc:docMk/>
          <pc:sldMk cId="2373017795" sldId="301"/>
        </pc:sldMkLst>
        <pc:spChg chg="mod">
          <ac:chgData name="Stafford, Jennifer - KDE Division Director" userId="S::jennifer.stafford@education.ky.gov::0151abd4-297e-443f-a77b-a8c249c015ab" providerId="AD" clId="Web-{0FD7E072-93AC-9D7C-DCD0-622C444A077E}" dt="2023-09-20T19:23:31.832" v="45" actId="20577"/>
          <ac:spMkLst>
            <pc:docMk/>
            <pc:sldMk cId="2373017795" sldId="301"/>
            <ac:spMk id="2" creationId="{88916AD3-5A2E-FBF0-03D6-C347ED961A67}"/>
          </ac:spMkLst>
        </pc:spChg>
        <pc:spChg chg="mod">
          <ac:chgData name="Stafford, Jennifer - KDE Division Director" userId="S::jennifer.stafford@education.ky.gov::0151abd4-297e-443f-a77b-a8c249c015ab" providerId="AD" clId="Web-{0FD7E072-93AC-9D7C-DCD0-622C444A077E}" dt="2023-09-20T19:23:28.801" v="44" actId="20577"/>
          <ac:spMkLst>
            <pc:docMk/>
            <pc:sldMk cId="2373017795" sldId="301"/>
            <ac:spMk id="7" creationId="{F117F88E-74E2-2CDA-0829-C6BCB131DB9C}"/>
          </ac:spMkLst>
        </pc:spChg>
      </pc:sldChg>
      <pc:sldChg chg="ord">
        <pc:chgData name="Stafford, Jennifer - KDE Division Director" userId="S::jennifer.stafford@education.ky.gov::0151abd4-297e-443f-a77b-a8c249c015ab" providerId="AD" clId="Web-{0FD7E072-93AC-9D7C-DCD0-622C444A077E}" dt="2023-09-20T19:23:36.848" v="46"/>
        <pc:sldMkLst>
          <pc:docMk/>
          <pc:sldMk cId="3474957928" sldId="1555"/>
        </pc:sldMkLst>
      </pc:sldChg>
      <pc:sldChg chg="ord">
        <pc:chgData name="Stafford, Jennifer - KDE Division Director" userId="S::jennifer.stafford@education.ky.gov::0151abd4-297e-443f-a77b-a8c249c015ab" providerId="AD" clId="Web-{0FD7E072-93AC-9D7C-DCD0-622C444A077E}" dt="2023-09-20T19:16:23.165" v="41"/>
        <pc:sldMkLst>
          <pc:docMk/>
          <pc:sldMk cId="2441572632" sldId="1564"/>
        </pc:sldMkLst>
      </pc:sldChg>
      <pc:sldChg chg="addCm">
        <pc:chgData name="Stafford, Jennifer - KDE Division Director" userId="S::jennifer.stafford@education.ky.gov::0151abd4-297e-443f-a77b-a8c249c015ab" providerId="AD" clId="Web-{0FD7E072-93AC-9D7C-DCD0-622C444A077E}" dt="2023-09-20T19:20:13.983" v="42"/>
        <pc:sldMkLst>
          <pc:docMk/>
          <pc:sldMk cId="764064117" sldId="1578"/>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0FD7E072-93AC-9D7C-DCD0-622C444A077E}" dt="2023-09-20T19:20:13.983" v="42"/>
              <pc2:cmMkLst xmlns:pc2="http://schemas.microsoft.com/office/powerpoint/2019/9/main/command">
                <pc:docMk/>
                <pc:sldMk cId="764064117" sldId="1578"/>
                <pc2:cmMk id="{9D61E4E1-72A5-45B2-9965-26689390A921}"/>
              </pc2:cmMkLst>
            </pc226:cmChg>
          </p:ext>
        </pc:extLst>
      </pc:sldChg>
      <pc:sldChg chg="addCm">
        <pc:chgData name="Stafford, Jennifer - KDE Division Director" userId="S::jennifer.stafford@education.ky.gov::0151abd4-297e-443f-a77b-a8c249c015ab" providerId="AD" clId="Web-{0FD7E072-93AC-9D7C-DCD0-622C444A077E}" dt="2023-09-20T19:21:14.625" v="43"/>
        <pc:sldMkLst>
          <pc:docMk/>
          <pc:sldMk cId="2432317770" sldId="1579"/>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0FD7E072-93AC-9D7C-DCD0-622C444A077E}" dt="2023-09-20T19:21:14.625" v="43"/>
              <pc2:cmMkLst xmlns:pc2="http://schemas.microsoft.com/office/powerpoint/2019/9/main/command">
                <pc:docMk/>
                <pc:sldMk cId="2432317770" sldId="1579"/>
                <pc2:cmMk id="{BCDF2C90-C47D-453A-8EDA-5A84A5A0DC22}"/>
              </pc2:cmMkLst>
            </pc226:cmChg>
          </p:ext>
        </pc:extLst>
      </pc:sldChg>
    </pc:docChg>
  </pc:docChgLst>
  <pc:docChgLst>
    <pc:chgData name="Prater, Michael - Division of Accountability Data and Analysis" userId="S::michael.prater@education.ky.gov::d1706e83-bbbf-420a-9299-477f144fa9a1" providerId="AD" clId="Web-{17FF7E6F-411C-C38F-AD33-11F9F6FB77A0}"/>
    <pc:docChg chg="">
      <pc:chgData name="Prater, Michael - Division of Accountability Data and Analysis" userId="S::michael.prater@education.ky.gov::d1706e83-bbbf-420a-9299-477f144fa9a1" providerId="AD" clId="Web-{17FF7E6F-411C-C38F-AD33-11F9F6FB77A0}" dt="2023-09-20T18:09:53.844" v="0"/>
      <pc:docMkLst>
        <pc:docMk/>
      </pc:docMkLst>
      <pc:sldChg chg="modCm">
        <pc:chgData name="Prater, Michael - Division of Accountability Data and Analysis" userId="S::michael.prater@education.ky.gov::d1706e83-bbbf-420a-9299-477f144fa9a1" providerId="AD" clId="Web-{17FF7E6F-411C-C38F-AD33-11F9F6FB77A0}" dt="2023-09-20T18:09:53.844" v="0"/>
        <pc:sldMkLst>
          <pc:docMk/>
          <pc:sldMk cId="1104676863" sldId="308"/>
        </pc:sldMkLst>
        <pc:extLst>
          <p:ext xmlns:p="http://schemas.openxmlformats.org/presentationml/2006/main" uri="{D6D511B9-2390-475A-947B-AFAB55BFBCF1}">
            <pc226:cmChg xmlns:pc226="http://schemas.microsoft.com/office/powerpoint/2022/06/main/command" chg="">
              <pc226:chgData name="Prater, Michael - Division of Accountability Data and Analysis" userId="S::michael.prater@education.ky.gov::d1706e83-bbbf-420a-9299-477f144fa9a1" providerId="AD" clId="Web-{17FF7E6F-411C-C38F-AD33-11F9F6FB77A0}" dt="2023-09-20T18:09:53.844" v="0"/>
              <pc2:cmMkLst xmlns:pc2="http://schemas.microsoft.com/office/powerpoint/2019/9/main/command">
                <pc:docMk/>
                <pc:sldMk cId="1104676863" sldId="308"/>
                <pc2:cmMk id="{B296E6B5-8F4F-4924-9526-73809489CA17}"/>
              </pc2:cmMkLst>
              <pc226:cmRplyChg chg="add">
                <pc226:chgData name="Prater, Michael - Division of Accountability Data and Analysis" userId="S::michael.prater@education.ky.gov::d1706e83-bbbf-420a-9299-477f144fa9a1" providerId="AD" clId="Web-{17FF7E6F-411C-C38F-AD33-11F9F6FB77A0}" dt="2023-09-20T18:09:53.844" v="0"/>
                <pc2:cmRplyMkLst xmlns:pc2="http://schemas.microsoft.com/office/powerpoint/2019/9/main/command">
                  <pc:docMk/>
                  <pc:sldMk cId="1104676863" sldId="308"/>
                  <pc2:cmMk id="{B296E6B5-8F4F-4924-9526-73809489CA17}"/>
                  <pc2:cmRplyMk id="{105FAB0F-BBE6-403E-9517-4FC51BCBD11F}"/>
                </pc2:cmRplyMkLst>
              </pc226:cmRplyChg>
            </pc226:cmChg>
          </p:ext>
        </pc:extLst>
      </pc:sldChg>
    </pc:docChg>
  </pc:docChgLst>
  <pc:docChgLst>
    <pc:chgData name="Mullins, Krista - Division of Assessment and Accountability Support" userId="599e8b2c-da26-429c-a2a4-0d587b3d3416" providerId="ADAL" clId="{F932EB6E-8FB0-4611-97A0-29C0F0531744}"/>
    <pc:docChg chg="custSel addSld delSld modSld sldOrd">
      <pc:chgData name="Mullins, Krista - Division of Assessment and Accountability Support" userId="599e8b2c-da26-429c-a2a4-0d587b3d3416" providerId="ADAL" clId="{F932EB6E-8FB0-4611-97A0-29C0F0531744}" dt="2023-09-19T19:47:30.219" v="4584" actId="313"/>
      <pc:docMkLst>
        <pc:docMk/>
      </pc:docMkLst>
      <pc:sldChg chg="modSp mod delCm modNotesTx">
        <pc:chgData name="Mullins, Krista - Division of Assessment and Accountability Support" userId="599e8b2c-da26-429c-a2a4-0d587b3d3416" providerId="ADAL" clId="{F932EB6E-8FB0-4611-97A0-29C0F0531744}" dt="2023-09-19T19:47:30.219" v="4584" actId="313"/>
        <pc:sldMkLst>
          <pc:docMk/>
          <pc:sldMk cId="301902911" sldId="256"/>
        </pc:sldMkLst>
        <pc:spChg chg="mod">
          <ac:chgData name="Mullins, Krista - Division of Assessment and Accountability Support" userId="599e8b2c-da26-429c-a2a4-0d587b3d3416" providerId="ADAL" clId="{F932EB6E-8FB0-4611-97A0-29C0F0531744}" dt="2023-09-19T19:47:00.047" v="4573"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F932EB6E-8FB0-4611-97A0-29C0F0531744}" dt="2023-09-15T13:00:46.493" v="14"/>
              <pc2:cmMkLst xmlns:pc2="http://schemas.microsoft.com/office/powerpoint/2019/9/main/command">
                <pc:docMk/>
                <pc:sldMk cId="301902911" sldId="256"/>
                <pc2:cmMk id="{9E864C95-F1CB-4277-AD21-B20719DF668D}"/>
              </pc2:cmMkLst>
            </pc226:cmChg>
          </p:ext>
        </pc:extLst>
      </pc:sldChg>
      <pc:sldChg chg="delSp modSp mod">
        <pc:chgData name="Mullins, Krista - Division of Assessment and Accountability Support" userId="599e8b2c-da26-429c-a2a4-0d587b3d3416" providerId="ADAL" clId="{F932EB6E-8FB0-4611-97A0-29C0F0531744}" dt="2023-09-19T16:00:41.067" v="53"/>
        <pc:sldMkLst>
          <pc:docMk/>
          <pc:sldMk cId="1112980395" sldId="257"/>
        </pc:sldMkLst>
        <pc:spChg chg="mod">
          <ac:chgData name="Mullins, Krista - Division of Assessment and Accountability Support" userId="599e8b2c-da26-429c-a2a4-0d587b3d3416" providerId="ADAL" clId="{F932EB6E-8FB0-4611-97A0-29C0F0531744}" dt="2023-09-19T16:00:41.067" v="53"/>
          <ac:spMkLst>
            <pc:docMk/>
            <pc:sldMk cId="1112980395" sldId="257"/>
            <ac:spMk id="2" creationId="{1C8F977E-2F40-491B-8F96-3CD9459AE886}"/>
          </ac:spMkLst>
        </pc:spChg>
        <pc:spChg chg="del">
          <ac:chgData name="Mullins, Krista - Division of Assessment and Accountability Support" userId="599e8b2c-da26-429c-a2a4-0d587b3d3416" providerId="ADAL" clId="{F932EB6E-8FB0-4611-97A0-29C0F0531744}" dt="2023-09-15T13:01:08.860" v="16" actId="478"/>
          <ac:spMkLst>
            <pc:docMk/>
            <pc:sldMk cId="1112980395" sldId="257"/>
            <ac:spMk id="5" creationId="{C3F8EE72-4904-427F-827F-6A34FAEB7267}"/>
          </ac:spMkLst>
        </pc:spChg>
      </pc:sldChg>
      <pc:sldChg chg="delSp mod">
        <pc:chgData name="Mullins, Krista - Division of Assessment and Accountability Support" userId="599e8b2c-da26-429c-a2a4-0d587b3d3416" providerId="ADAL" clId="{F932EB6E-8FB0-4611-97A0-29C0F0531744}" dt="2023-09-15T13:01:17.326" v="17" actId="478"/>
        <pc:sldMkLst>
          <pc:docMk/>
          <pc:sldMk cId="3225382126" sldId="259"/>
        </pc:sldMkLst>
        <pc:spChg chg="del">
          <ac:chgData name="Mullins, Krista - Division of Assessment and Accountability Support" userId="599e8b2c-da26-429c-a2a4-0d587b3d3416" providerId="ADAL" clId="{F932EB6E-8FB0-4611-97A0-29C0F0531744}" dt="2023-09-15T13:01:17.326" v="17" actId="478"/>
          <ac:spMkLst>
            <pc:docMk/>
            <pc:sldMk cId="3225382126" sldId="259"/>
            <ac:spMk id="5" creationId="{9CC68E2C-35F3-4096-BBBD-F5C320C1B48F}"/>
          </ac:spMkLst>
        </pc:spChg>
      </pc:sldChg>
      <pc:sldChg chg="delSp modSp mod">
        <pc:chgData name="Mullins, Krista - Division of Assessment and Accountability Support" userId="599e8b2c-da26-429c-a2a4-0d587b3d3416" providerId="ADAL" clId="{F932EB6E-8FB0-4611-97A0-29C0F0531744}" dt="2023-09-15T13:02:36.285" v="43" actId="478"/>
        <pc:sldMkLst>
          <pc:docMk/>
          <pc:sldMk cId="1674990817" sldId="299"/>
        </pc:sldMkLst>
        <pc:spChg chg="del">
          <ac:chgData name="Mullins, Krista - Division of Assessment and Accountability Support" userId="599e8b2c-da26-429c-a2a4-0d587b3d3416" providerId="ADAL" clId="{F932EB6E-8FB0-4611-97A0-29C0F0531744}" dt="2023-09-15T13:02:36.285" v="43" actId="478"/>
          <ac:spMkLst>
            <pc:docMk/>
            <pc:sldMk cId="1674990817" sldId="299"/>
            <ac:spMk id="2" creationId="{B86D044D-C50D-4383-B077-C53F4E2FBD35}"/>
          </ac:spMkLst>
        </pc:spChg>
        <pc:spChg chg="mod">
          <ac:chgData name="Mullins, Krista - Division of Assessment and Accountability Support" userId="599e8b2c-da26-429c-a2a4-0d587b3d3416" providerId="ADAL" clId="{F932EB6E-8FB0-4611-97A0-29C0F0531744}" dt="2023-09-15T13:02:33.445" v="42" actId="20577"/>
          <ac:spMkLst>
            <pc:docMk/>
            <pc:sldMk cId="1674990817" sldId="299"/>
            <ac:spMk id="7" creationId="{27CC5510-07A2-4BCD-9A13-9559C66A3657}"/>
          </ac:spMkLst>
        </pc:spChg>
      </pc:sldChg>
      <pc:sldChg chg="delSp modSp mod delCm modNotesTx">
        <pc:chgData name="Mullins, Krista - Division of Assessment and Accountability Support" userId="599e8b2c-da26-429c-a2a4-0d587b3d3416" providerId="ADAL" clId="{F932EB6E-8FB0-4611-97A0-29C0F0531744}" dt="2023-09-19T19:08:56.555" v="2008" actId="6549"/>
        <pc:sldMkLst>
          <pc:docMk/>
          <pc:sldMk cId="4192112042" sldId="300"/>
        </pc:sldMkLst>
        <pc:spChg chg="del">
          <ac:chgData name="Mullins, Krista - Division of Assessment and Accountability Support" userId="599e8b2c-da26-429c-a2a4-0d587b3d3416" providerId="ADAL" clId="{F932EB6E-8FB0-4611-97A0-29C0F0531744}" dt="2023-09-15T13:01:29.159" v="19" actId="478"/>
          <ac:spMkLst>
            <pc:docMk/>
            <pc:sldMk cId="4192112042" sldId="300"/>
            <ac:spMk id="4" creationId="{0BC1709A-5D71-F6B1-A64F-5E770700EE80}"/>
          </ac:spMkLst>
        </pc:spChg>
        <pc:picChg chg="mod">
          <ac:chgData name="Mullins, Krista - Division of Assessment and Accountability Support" userId="599e8b2c-da26-429c-a2a4-0d587b3d3416" providerId="ADAL" clId="{F932EB6E-8FB0-4611-97A0-29C0F0531744}" dt="2023-09-19T17:42:50.673" v="291" actId="14100"/>
          <ac:picMkLst>
            <pc:docMk/>
            <pc:sldMk cId="4192112042" sldId="300"/>
            <ac:picMk id="5" creationId="{5AD0F33E-5B67-6DE6-3F4B-B9B0C1245B45}"/>
          </ac:picMkLst>
        </pc:pic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F932EB6E-8FB0-4611-97A0-29C0F0531744}" dt="2023-09-19T16:09:27.874" v="112"/>
              <pc2:cmMkLst xmlns:pc2="http://schemas.microsoft.com/office/powerpoint/2019/9/main/command">
                <pc:docMk/>
                <pc:sldMk cId="4192112042" sldId="300"/>
                <pc2:cmMk id="{C7F5AA05-0B23-42A4-A1E9-EFFF786C0E2F}"/>
              </pc2:cmMkLst>
            </pc226:cmChg>
            <pc226:cmChg xmlns:pc226="http://schemas.microsoft.com/office/powerpoint/2022/06/main/command" chg="del">
              <pc226:chgData name="Mullins, Krista - Division of Assessment and Accountability Support" userId="599e8b2c-da26-429c-a2a4-0d587b3d3416" providerId="ADAL" clId="{F932EB6E-8FB0-4611-97A0-29C0F0531744}" dt="2023-09-19T16:09:30.289" v="114"/>
              <pc2:cmMkLst xmlns:pc2="http://schemas.microsoft.com/office/powerpoint/2019/9/main/command">
                <pc:docMk/>
                <pc:sldMk cId="4192112042" sldId="300"/>
                <pc2:cmMk id="{446DF6AC-044C-4161-B5EE-9A2BE570C62C}"/>
              </pc2:cmMkLst>
            </pc226:cmChg>
            <pc226:cmChg xmlns:pc226="http://schemas.microsoft.com/office/powerpoint/2022/06/main/command" chg="del">
              <pc226:chgData name="Mullins, Krista - Division of Assessment and Accountability Support" userId="599e8b2c-da26-429c-a2a4-0d587b3d3416" providerId="ADAL" clId="{F932EB6E-8FB0-4611-97A0-29C0F0531744}" dt="2023-09-19T16:09:29.334" v="113"/>
              <pc2:cmMkLst xmlns:pc2="http://schemas.microsoft.com/office/powerpoint/2019/9/main/command">
                <pc:docMk/>
                <pc:sldMk cId="4192112042" sldId="300"/>
                <pc2:cmMk id="{7F74A9C5-B18C-477D-8FE6-4BE5C8517905}"/>
              </pc2:cmMkLst>
            </pc226:cmChg>
            <pc226:cmChg xmlns:pc226="http://schemas.microsoft.com/office/powerpoint/2022/06/main/command" chg="del">
              <pc226:chgData name="Mullins, Krista - Division of Assessment and Accountability Support" userId="599e8b2c-da26-429c-a2a4-0d587b3d3416" providerId="ADAL" clId="{F932EB6E-8FB0-4611-97A0-29C0F0531744}" dt="2023-09-19T16:09:27.061" v="111"/>
              <pc2:cmMkLst xmlns:pc2="http://schemas.microsoft.com/office/powerpoint/2019/9/main/command">
                <pc:docMk/>
                <pc:sldMk cId="4192112042" sldId="300"/>
                <pc2:cmMk id="{1EA485E1-838B-476D-A61D-4CB2D9939EF6}"/>
              </pc2:cmMkLst>
            </pc226:cmChg>
          </p:ext>
        </pc:extLst>
      </pc:sldChg>
      <pc:sldChg chg="delSp del mod modNotesTx">
        <pc:chgData name="Mullins, Krista - Division of Assessment and Accountability Support" userId="599e8b2c-da26-429c-a2a4-0d587b3d3416" providerId="ADAL" clId="{F932EB6E-8FB0-4611-97A0-29C0F0531744}" dt="2023-09-19T19:12:30.477" v="2055" actId="20577"/>
        <pc:sldMkLst>
          <pc:docMk/>
          <pc:sldMk cId="2373017795" sldId="301"/>
        </pc:sldMkLst>
        <pc:spChg chg="del">
          <ac:chgData name="Mullins, Krista - Division of Assessment and Accountability Support" userId="599e8b2c-da26-429c-a2a4-0d587b3d3416" providerId="ADAL" clId="{F932EB6E-8FB0-4611-97A0-29C0F0531744}" dt="2023-09-19T17:43:10.139" v="292" actId="478"/>
          <ac:spMkLst>
            <pc:docMk/>
            <pc:sldMk cId="2373017795" sldId="301"/>
            <ac:spMk id="4" creationId="{C4BDB986-69E4-12BE-76E2-C785E0ECEB7F}"/>
          </ac:spMkLst>
        </pc:spChg>
      </pc:sldChg>
      <pc:sldChg chg="delSp modSp mod delCm modNotesTx">
        <pc:chgData name="Mullins, Krista - Division of Assessment and Accountability Support" userId="599e8b2c-da26-429c-a2a4-0d587b3d3416" providerId="ADAL" clId="{F932EB6E-8FB0-4611-97A0-29C0F0531744}" dt="2023-09-19T18:23:31.826" v="424" actId="20577"/>
        <pc:sldMkLst>
          <pc:docMk/>
          <pc:sldMk cId="1132023137" sldId="302"/>
        </pc:sldMkLst>
        <pc:spChg chg="del">
          <ac:chgData name="Mullins, Krista - Division of Assessment and Accountability Support" userId="599e8b2c-da26-429c-a2a4-0d587b3d3416" providerId="ADAL" clId="{F932EB6E-8FB0-4611-97A0-29C0F0531744}" dt="2023-09-15T13:02:05.390" v="24" actId="478"/>
          <ac:spMkLst>
            <pc:docMk/>
            <pc:sldMk cId="1132023137" sldId="302"/>
            <ac:spMk id="4" creationId="{A7C535B1-2C65-992F-BEE9-B3BE7FC68BF9}"/>
          </ac:spMkLst>
        </pc:spChg>
        <pc:spChg chg="mod">
          <ac:chgData name="Mullins, Krista - Division of Assessment and Accountability Support" userId="599e8b2c-da26-429c-a2a4-0d587b3d3416" providerId="ADAL" clId="{F932EB6E-8FB0-4611-97A0-29C0F0531744}" dt="2023-09-19T18:22:36.426" v="327" actId="3626"/>
          <ac:spMkLst>
            <pc:docMk/>
            <pc:sldMk cId="1132023137" sldId="302"/>
            <ac:spMk id="14" creationId="{72942304-280E-976A-C568-7A5049A73DD7}"/>
          </ac:spMkLst>
        </pc:spChg>
        <pc:picChg chg="mod">
          <ac:chgData name="Mullins, Krista - Division of Assessment and Accountability Support" userId="599e8b2c-da26-429c-a2a4-0d587b3d3416" providerId="ADAL" clId="{F932EB6E-8FB0-4611-97A0-29C0F0531744}" dt="2023-09-19T16:04:56.490" v="92" actId="1076"/>
          <ac:picMkLst>
            <pc:docMk/>
            <pc:sldMk cId="1132023137" sldId="302"/>
            <ac:picMk id="7" creationId="{56BD44F0-1C77-DBB7-BFAC-3EF46BA23426}"/>
          </ac:picMkLst>
        </pc:pic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F932EB6E-8FB0-4611-97A0-29C0F0531744}" dt="2023-09-15T13:03:09.810" v="44"/>
              <pc2:cmMkLst xmlns:pc2="http://schemas.microsoft.com/office/powerpoint/2019/9/main/command">
                <pc:docMk/>
                <pc:sldMk cId="1132023137" sldId="302"/>
                <pc2:cmMk id="{870EAE16-8342-4286-9320-651B61381066}"/>
              </pc2:cmMkLst>
            </pc226:cmChg>
          </p:ext>
        </pc:extLst>
      </pc:sldChg>
      <pc:sldChg chg="delSp modSp mod modNotesTx">
        <pc:chgData name="Mullins, Krista - Division of Assessment and Accountability Support" userId="599e8b2c-da26-429c-a2a4-0d587b3d3416" providerId="ADAL" clId="{F932EB6E-8FB0-4611-97A0-29C0F0531744}" dt="2023-09-19T19:07:26.513" v="1942" actId="14100"/>
        <pc:sldMkLst>
          <pc:docMk/>
          <pc:sldMk cId="1009171809" sldId="303"/>
        </pc:sldMkLst>
        <pc:spChg chg="mod">
          <ac:chgData name="Mullins, Krista - Division of Assessment and Accountability Support" userId="599e8b2c-da26-429c-a2a4-0d587b3d3416" providerId="ADAL" clId="{F932EB6E-8FB0-4611-97A0-29C0F0531744}" dt="2023-09-19T16:00:41.067" v="53"/>
          <ac:spMkLst>
            <pc:docMk/>
            <pc:sldMk cId="1009171809" sldId="303"/>
            <ac:spMk id="2" creationId="{DF6529FA-1D78-9A04-33D1-30A4AAE6A28E}"/>
          </ac:spMkLst>
        </pc:spChg>
        <pc:spChg chg="mod">
          <ac:chgData name="Mullins, Krista - Division of Assessment and Accountability Support" userId="599e8b2c-da26-429c-a2a4-0d587b3d3416" providerId="ADAL" clId="{F932EB6E-8FB0-4611-97A0-29C0F0531744}" dt="2023-09-19T19:07:26.513" v="1942" actId="14100"/>
          <ac:spMkLst>
            <pc:docMk/>
            <pc:sldMk cId="1009171809" sldId="303"/>
            <ac:spMk id="3" creationId="{7D4EAB50-164D-04EA-F1BF-86D95B3335FD}"/>
          </ac:spMkLst>
        </pc:spChg>
        <pc:spChg chg="del">
          <ac:chgData name="Mullins, Krista - Division of Assessment and Accountability Support" userId="599e8b2c-da26-429c-a2a4-0d587b3d3416" providerId="ADAL" clId="{F932EB6E-8FB0-4611-97A0-29C0F0531744}" dt="2023-09-15T13:01:21.440" v="18" actId="478"/>
          <ac:spMkLst>
            <pc:docMk/>
            <pc:sldMk cId="1009171809" sldId="303"/>
            <ac:spMk id="4" creationId="{7C4E07E0-AF61-6CE6-EF5E-992AFE050C47}"/>
          </ac:spMkLst>
        </pc:spChg>
      </pc:sldChg>
      <pc:sldChg chg="delSp del mod">
        <pc:chgData name="Mullins, Krista - Division of Assessment and Accountability Support" userId="599e8b2c-da26-429c-a2a4-0d587b3d3416" providerId="ADAL" clId="{F932EB6E-8FB0-4611-97A0-29C0F0531744}" dt="2023-09-19T15:56:02.090" v="45" actId="47"/>
        <pc:sldMkLst>
          <pc:docMk/>
          <pc:sldMk cId="2993766784" sldId="304"/>
        </pc:sldMkLst>
        <pc:spChg chg="del">
          <ac:chgData name="Mullins, Krista - Division of Assessment and Accountability Support" userId="599e8b2c-da26-429c-a2a4-0d587b3d3416" providerId="ADAL" clId="{F932EB6E-8FB0-4611-97A0-29C0F0531744}" dt="2023-09-15T13:01:57.393" v="22" actId="478"/>
          <ac:spMkLst>
            <pc:docMk/>
            <pc:sldMk cId="2993766784" sldId="304"/>
            <ac:spMk id="4" creationId="{A38FDC7B-0966-65AC-4426-F7CF8DCEABFC}"/>
          </ac:spMkLst>
        </pc:spChg>
      </pc:sldChg>
      <pc:sldChg chg="addSp delSp modSp mod modNotesTx">
        <pc:chgData name="Mullins, Krista - Division of Assessment and Accountability Support" userId="599e8b2c-da26-429c-a2a4-0d587b3d3416" providerId="ADAL" clId="{F932EB6E-8FB0-4611-97A0-29C0F0531744}" dt="2023-09-19T18:27:34.844" v="592" actId="1076"/>
        <pc:sldMkLst>
          <pc:docMk/>
          <pc:sldMk cId="3125126220" sldId="306"/>
        </pc:sldMkLst>
        <pc:spChg chg="mod">
          <ac:chgData name="Mullins, Krista - Division of Assessment and Accountability Support" userId="599e8b2c-da26-429c-a2a4-0d587b3d3416" providerId="ADAL" clId="{F932EB6E-8FB0-4611-97A0-29C0F0531744}" dt="2023-09-19T18:20:13.120" v="317" actId="6549"/>
          <ac:spMkLst>
            <pc:docMk/>
            <pc:sldMk cId="3125126220" sldId="306"/>
            <ac:spMk id="2" creationId="{9664F9B0-686F-6847-6E31-DCCC1B1D9A31}"/>
          </ac:spMkLst>
        </pc:spChg>
        <pc:spChg chg="del">
          <ac:chgData name="Mullins, Krista - Division of Assessment and Accountability Support" userId="599e8b2c-da26-429c-a2a4-0d587b3d3416" providerId="ADAL" clId="{F932EB6E-8FB0-4611-97A0-29C0F0531744}" dt="2023-09-15T13:02:09.998" v="25" actId="478"/>
          <ac:spMkLst>
            <pc:docMk/>
            <pc:sldMk cId="3125126220" sldId="306"/>
            <ac:spMk id="4" creationId="{A7C535B1-2C65-992F-BEE9-B3BE7FC68BF9}"/>
          </ac:spMkLst>
        </pc:spChg>
        <pc:spChg chg="add mod">
          <ac:chgData name="Mullins, Krista - Division of Assessment and Accountability Support" userId="599e8b2c-da26-429c-a2a4-0d587b3d3416" providerId="ADAL" clId="{F932EB6E-8FB0-4611-97A0-29C0F0531744}" dt="2023-09-19T18:27:31.002" v="591" actId="14100"/>
          <ac:spMkLst>
            <pc:docMk/>
            <pc:sldMk cId="3125126220" sldId="306"/>
            <ac:spMk id="5" creationId="{A97F1603-E7FE-A102-A1FB-B13377940A94}"/>
          </ac:spMkLst>
        </pc:spChg>
        <pc:spChg chg="del">
          <ac:chgData name="Mullins, Krista - Division of Assessment and Accountability Support" userId="599e8b2c-da26-429c-a2a4-0d587b3d3416" providerId="ADAL" clId="{F932EB6E-8FB0-4611-97A0-29C0F0531744}" dt="2023-09-19T18:25:20.476" v="427" actId="478"/>
          <ac:spMkLst>
            <pc:docMk/>
            <pc:sldMk cId="3125126220" sldId="306"/>
            <ac:spMk id="8" creationId="{D187816A-1C00-EECD-36EF-AD070D6678D7}"/>
          </ac:spMkLst>
        </pc:spChg>
        <pc:spChg chg="del">
          <ac:chgData name="Mullins, Krista - Division of Assessment and Accountability Support" userId="599e8b2c-da26-429c-a2a4-0d587b3d3416" providerId="ADAL" clId="{F932EB6E-8FB0-4611-97A0-29C0F0531744}" dt="2023-09-19T18:25:17.869" v="426" actId="478"/>
          <ac:spMkLst>
            <pc:docMk/>
            <pc:sldMk cId="3125126220" sldId="306"/>
            <ac:spMk id="11" creationId="{D870259C-4BEC-6C7B-3622-F29DE8106946}"/>
          </ac:spMkLst>
        </pc:spChg>
        <pc:picChg chg="add mod">
          <ac:chgData name="Mullins, Krista - Division of Assessment and Accountability Support" userId="599e8b2c-da26-429c-a2a4-0d587b3d3416" providerId="ADAL" clId="{F932EB6E-8FB0-4611-97A0-29C0F0531744}" dt="2023-09-19T18:27:34.844" v="592" actId="1076"/>
          <ac:picMkLst>
            <pc:docMk/>
            <pc:sldMk cId="3125126220" sldId="306"/>
            <ac:picMk id="4" creationId="{60557704-A03A-1D12-006B-45F6C8BBF092}"/>
          </ac:picMkLst>
        </pc:picChg>
        <pc:picChg chg="del">
          <ac:chgData name="Mullins, Krista - Division of Assessment and Accountability Support" userId="599e8b2c-da26-429c-a2a4-0d587b3d3416" providerId="ADAL" clId="{F932EB6E-8FB0-4611-97A0-29C0F0531744}" dt="2023-09-19T18:25:14.853" v="425" actId="478"/>
          <ac:picMkLst>
            <pc:docMk/>
            <pc:sldMk cId="3125126220" sldId="306"/>
            <ac:picMk id="7" creationId="{CF83E9F5-A961-E602-E36B-8BBB9A106F1B}"/>
          </ac:picMkLst>
        </pc:picChg>
      </pc:sldChg>
      <pc:sldChg chg="addSp delSp modSp mod modNotesTx">
        <pc:chgData name="Mullins, Krista - Division of Assessment and Accountability Support" userId="599e8b2c-da26-429c-a2a4-0d587b3d3416" providerId="ADAL" clId="{F932EB6E-8FB0-4611-97A0-29C0F0531744}" dt="2023-09-19T18:48:35.269" v="1579" actId="20577"/>
        <pc:sldMkLst>
          <pc:docMk/>
          <pc:sldMk cId="1104676863" sldId="308"/>
        </pc:sldMkLst>
        <pc:spChg chg="del">
          <ac:chgData name="Mullins, Krista - Division of Assessment and Accountability Support" userId="599e8b2c-da26-429c-a2a4-0d587b3d3416" providerId="ADAL" clId="{F932EB6E-8FB0-4611-97A0-29C0F0531744}" dt="2023-09-19T18:44:47.222" v="1498" actId="478"/>
          <ac:spMkLst>
            <pc:docMk/>
            <pc:sldMk cId="1104676863" sldId="308"/>
            <ac:spMk id="2" creationId="{E58C6D0B-E01C-3F4C-24B4-5253C596DE41}"/>
          </ac:spMkLst>
        </pc:spChg>
        <pc:spChg chg="add del mod">
          <ac:chgData name="Mullins, Krista - Division of Assessment and Accountability Support" userId="599e8b2c-da26-429c-a2a4-0d587b3d3416" providerId="ADAL" clId="{F932EB6E-8FB0-4611-97A0-29C0F0531744}" dt="2023-09-19T18:43:17.818" v="1419" actId="478"/>
          <ac:spMkLst>
            <pc:docMk/>
            <pc:sldMk cId="1104676863" sldId="308"/>
            <ac:spMk id="4" creationId="{E0995DC7-6995-84A0-C9C6-471A5E0E5B58}"/>
          </ac:spMkLst>
        </pc:spChg>
        <pc:spChg chg="del">
          <ac:chgData name="Mullins, Krista - Division of Assessment and Accountability Support" userId="599e8b2c-da26-429c-a2a4-0d587b3d3416" providerId="ADAL" clId="{F932EB6E-8FB0-4611-97A0-29C0F0531744}" dt="2023-09-15T13:02:18.818" v="27" actId="478"/>
          <ac:spMkLst>
            <pc:docMk/>
            <pc:sldMk cId="1104676863" sldId="308"/>
            <ac:spMk id="5" creationId="{F8636B68-EFA9-5968-F7B6-F8AC5D90AE19}"/>
          </ac:spMkLst>
        </pc:spChg>
        <pc:spChg chg="del">
          <ac:chgData name="Mullins, Krista - Division of Assessment and Accountability Support" userId="599e8b2c-da26-429c-a2a4-0d587b3d3416" providerId="ADAL" clId="{F932EB6E-8FB0-4611-97A0-29C0F0531744}" dt="2023-09-19T18:43:20.131" v="1420" actId="478"/>
          <ac:spMkLst>
            <pc:docMk/>
            <pc:sldMk cId="1104676863" sldId="308"/>
            <ac:spMk id="8" creationId="{2216995F-FECE-56F4-D8FB-6FDCCD368865}"/>
          </ac:spMkLst>
        </pc:spChg>
        <pc:spChg chg="del">
          <ac:chgData name="Mullins, Krista - Division of Assessment and Accountability Support" userId="599e8b2c-da26-429c-a2a4-0d587b3d3416" providerId="ADAL" clId="{F932EB6E-8FB0-4611-97A0-29C0F0531744}" dt="2023-09-19T18:43:23.936" v="1421" actId="478"/>
          <ac:spMkLst>
            <pc:docMk/>
            <pc:sldMk cId="1104676863" sldId="308"/>
            <ac:spMk id="9" creationId="{B2CCC3DC-CB42-B414-F8D4-5293EF381111}"/>
          </ac:spMkLst>
        </pc:spChg>
        <pc:spChg chg="add del mod">
          <ac:chgData name="Mullins, Krista - Division of Assessment and Accountability Support" userId="599e8b2c-da26-429c-a2a4-0d587b3d3416" providerId="ADAL" clId="{F932EB6E-8FB0-4611-97A0-29C0F0531744}" dt="2023-09-19T18:43:29.610" v="1423" actId="478"/>
          <ac:spMkLst>
            <pc:docMk/>
            <pc:sldMk cId="1104676863" sldId="308"/>
            <ac:spMk id="10" creationId="{FB581035-6901-3FF0-FDEF-6593A3B13EAB}"/>
          </ac:spMkLst>
        </pc:spChg>
        <pc:spChg chg="add del mod">
          <ac:chgData name="Mullins, Krista - Division of Assessment and Accountability Support" userId="599e8b2c-da26-429c-a2a4-0d587b3d3416" providerId="ADAL" clId="{F932EB6E-8FB0-4611-97A0-29C0F0531744}" dt="2023-09-19T18:44:52.002" v="1500" actId="478"/>
          <ac:spMkLst>
            <pc:docMk/>
            <pc:sldMk cId="1104676863" sldId="308"/>
            <ac:spMk id="14" creationId="{73026738-1B52-174B-1420-7A1D593039FC}"/>
          </ac:spMkLst>
        </pc:spChg>
        <pc:spChg chg="add mod">
          <ac:chgData name="Mullins, Krista - Division of Assessment and Accountability Support" userId="599e8b2c-da26-429c-a2a4-0d587b3d3416" providerId="ADAL" clId="{F932EB6E-8FB0-4611-97A0-29C0F0531744}" dt="2023-09-19T18:44:47.868" v="1499"/>
          <ac:spMkLst>
            <pc:docMk/>
            <pc:sldMk cId="1104676863" sldId="308"/>
            <ac:spMk id="15" creationId="{9C16774B-57EC-699D-8738-9345669ACE13}"/>
          </ac:spMkLst>
        </pc:spChg>
        <pc:picChg chg="del">
          <ac:chgData name="Mullins, Krista - Division of Assessment and Accountability Support" userId="599e8b2c-da26-429c-a2a4-0d587b3d3416" providerId="ADAL" clId="{F932EB6E-8FB0-4611-97A0-29C0F0531744}" dt="2023-09-19T18:43:15.097" v="1418" actId="478"/>
          <ac:picMkLst>
            <pc:docMk/>
            <pc:sldMk cId="1104676863" sldId="308"/>
            <ac:picMk id="6" creationId="{D0D89C69-6F65-2DF5-4984-8646C405BEB3}"/>
          </ac:picMkLst>
        </pc:picChg>
        <pc:picChg chg="del">
          <ac:chgData name="Mullins, Krista - Division of Assessment and Accountability Support" userId="599e8b2c-da26-429c-a2a4-0d587b3d3416" providerId="ADAL" clId="{F932EB6E-8FB0-4611-97A0-29C0F0531744}" dt="2023-09-19T18:43:26.011" v="1422" actId="478"/>
          <ac:picMkLst>
            <pc:docMk/>
            <pc:sldMk cId="1104676863" sldId="308"/>
            <ac:picMk id="7" creationId="{EB5B7191-F3EC-3074-D3A3-74A17094B308}"/>
          </ac:picMkLst>
        </pc:picChg>
        <pc:picChg chg="add">
          <ac:chgData name="Mullins, Krista - Division of Assessment and Accountability Support" userId="599e8b2c-da26-429c-a2a4-0d587b3d3416" providerId="ADAL" clId="{F932EB6E-8FB0-4611-97A0-29C0F0531744}" dt="2023-09-19T18:43:30.625" v="1424" actId="22"/>
          <ac:picMkLst>
            <pc:docMk/>
            <pc:sldMk cId="1104676863" sldId="308"/>
            <ac:picMk id="12" creationId="{E1C0A3A8-091F-E591-C413-AC6D507C47D4}"/>
          </ac:picMkLst>
        </pc:picChg>
      </pc:sldChg>
      <pc:sldChg chg="delSp modSp del mod modNotesTx">
        <pc:chgData name="Mullins, Krista - Division of Assessment and Accountability Support" userId="599e8b2c-da26-429c-a2a4-0d587b3d3416" providerId="ADAL" clId="{F932EB6E-8FB0-4611-97A0-29C0F0531744}" dt="2023-09-19T18:42:30.023" v="1417" actId="47"/>
        <pc:sldMkLst>
          <pc:docMk/>
          <pc:sldMk cId="3836365064" sldId="309"/>
        </pc:sldMkLst>
        <pc:spChg chg="mod">
          <ac:chgData name="Mullins, Krista - Division of Assessment and Accountability Support" userId="599e8b2c-da26-429c-a2a4-0d587b3d3416" providerId="ADAL" clId="{F932EB6E-8FB0-4611-97A0-29C0F0531744}" dt="2023-09-19T16:10:05.638" v="128" actId="20577"/>
          <ac:spMkLst>
            <pc:docMk/>
            <pc:sldMk cId="3836365064" sldId="309"/>
            <ac:spMk id="2" creationId="{9664F9B0-686F-6847-6E31-DCCC1B1D9A31}"/>
          </ac:spMkLst>
        </pc:spChg>
        <pc:spChg chg="del">
          <ac:chgData name="Mullins, Krista - Division of Assessment and Accountability Support" userId="599e8b2c-da26-429c-a2a4-0d587b3d3416" providerId="ADAL" clId="{F932EB6E-8FB0-4611-97A0-29C0F0531744}" dt="2023-09-15T13:02:14.983" v="26" actId="478"/>
          <ac:spMkLst>
            <pc:docMk/>
            <pc:sldMk cId="3836365064" sldId="309"/>
            <ac:spMk id="4" creationId="{A7C535B1-2C65-992F-BEE9-B3BE7FC68BF9}"/>
          </ac:spMkLst>
        </pc:spChg>
      </pc:sldChg>
      <pc:sldChg chg="delSp modSp mod modNotesTx">
        <pc:chgData name="Mullins, Krista - Division of Assessment and Accountability Support" userId="599e8b2c-da26-429c-a2a4-0d587b3d3416" providerId="ADAL" clId="{F932EB6E-8FB0-4611-97A0-29C0F0531744}" dt="2023-09-19T19:44:02.478" v="4501" actId="6549"/>
        <pc:sldMkLst>
          <pc:docMk/>
          <pc:sldMk cId="69862375" sldId="310"/>
        </pc:sldMkLst>
        <pc:spChg chg="mod">
          <ac:chgData name="Mullins, Krista - Division of Assessment and Accountability Support" userId="599e8b2c-da26-429c-a2a4-0d587b3d3416" providerId="ADAL" clId="{F932EB6E-8FB0-4611-97A0-29C0F0531744}" dt="2023-09-19T16:00:41.067" v="53"/>
          <ac:spMkLst>
            <pc:docMk/>
            <pc:sldMk cId="69862375" sldId="310"/>
            <ac:spMk id="2" creationId="{F131D095-E2A5-6A5B-87DF-23079DF5976E}"/>
          </ac:spMkLst>
        </pc:spChg>
        <pc:spChg chg="mod">
          <ac:chgData name="Mullins, Krista - Division of Assessment and Accountability Support" userId="599e8b2c-da26-429c-a2a4-0d587b3d3416" providerId="ADAL" clId="{F932EB6E-8FB0-4611-97A0-29C0F0531744}" dt="2023-09-19T16:00:41.067" v="53"/>
          <ac:spMkLst>
            <pc:docMk/>
            <pc:sldMk cId="69862375" sldId="310"/>
            <ac:spMk id="3" creationId="{D2AF0B38-73DA-8ED0-46BF-AAD29AF08545}"/>
          </ac:spMkLst>
        </pc:spChg>
        <pc:spChg chg="del">
          <ac:chgData name="Mullins, Krista - Division of Assessment and Accountability Support" userId="599e8b2c-da26-429c-a2a4-0d587b3d3416" providerId="ADAL" clId="{F932EB6E-8FB0-4611-97A0-29C0F0531744}" dt="2023-09-15T13:02:01.336" v="23" actId="478"/>
          <ac:spMkLst>
            <pc:docMk/>
            <pc:sldMk cId="69862375" sldId="310"/>
            <ac:spMk id="4" creationId="{8D75B24F-61AB-63DE-1BF4-B78B8469BC84}"/>
          </ac:spMkLst>
        </pc:spChg>
      </pc:sldChg>
      <pc:sldChg chg="delSp modSp mod">
        <pc:chgData name="Mullins, Krista - Division of Assessment and Accountability Support" userId="599e8b2c-da26-429c-a2a4-0d587b3d3416" providerId="ADAL" clId="{F932EB6E-8FB0-4611-97A0-29C0F0531744}" dt="2023-09-19T16:10:25.341" v="136" actId="20577"/>
        <pc:sldMkLst>
          <pc:docMk/>
          <pc:sldMk cId="1618078436" sldId="311"/>
        </pc:sldMkLst>
        <pc:spChg chg="mod">
          <ac:chgData name="Mullins, Krista - Division of Assessment and Accountability Support" userId="599e8b2c-da26-429c-a2a4-0d587b3d3416" providerId="ADAL" clId="{F932EB6E-8FB0-4611-97A0-29C0F0531744}" dt="2023-09-19T16:10:25.341" v="136" actId="20577"/>
          <ac:spMkLst>
            <pc:docMk/>
            <pc:sldMk cId="1618078436" sldId="311"/>
            <ac:spMk id="2" creationId="{E243E6C4-F85C-71D8-EB11-3650D15058BB}"/>
          </ac:spMkLst>
        </pc:spChg>
        <pc:spChg chg="del">
          <ac:chgData name="Mullins, Krista - Division of Assessment and Accountability Support" userId="599e8b2c-da26-429c-a2a4-0d587b3d3416" providerId="ADAL" clId="{F932EB6E-8FB0-4611-97A0-29C0F0531744}" dt="2023-09-15T13:02:22.749" v="28" actId="478"/>
          <ac:spMkLst>
            <pc:docMk/>
            <pc:sldMk cId="1618078436" sldId="311"/>
            <ac:spMk id="4" creationId="{2CE4FBE7-9F09-D605-5693-DD65DB340692}"/>
          </ac:spMkLst>
        </pc:spChg>
      </pc:sldChg>
      <pc:sldChg chg="delSp mod modNotesTx">
        <pc:chgData name="Mullins, Krista - Division of Assessment and Accountability Support" userId="599e8b2c-da26-429c-a2a4-0d587b3d3416" providerId="ADAL" clId="{F932EB6E-8FB0-4611-97A0-29C0F0531744}" dt="2023-09-19T19:06:02.486" v="1895" actId="20577"/>
        <pc:sldMkLst>
          <pc:docMk/>
          <pc:sldMk cId="1158934239" sldId="312"/>
        </pc:sldMkLst>
        <pc:spChg chg="del">
          <ac:chgData name="Mullins, Krista - Division of Assessment and Accountability Support" userId="599e8b2c-da26-429c-a2a4-0d587b3d3416" providerId="ADAL" clId="{F932EB6E-8FB0-4611-97A0-29C0F0531744}" dt="2023-09-15T13:01:02.872" v="15" actId="478"/>
          <ac:spMkLst>
            <pc:docMk/>
            <pc:sldMk cId="1158934239" sldId="312"/>
            <ac:spMk id="4" creationId="{F6D7ED2E-B3DD-68AD-9568-42BBBF12B980}"/>
          </ac:spMkLst>
        </pc:spChg>
      </pc:sldChg>
      <pc:sldChg chg="delSp modSp mod modNotesTx">
        <pc:chgData name="Mullins, Krista - Division of Assessment and Accountability Support" userId="599e8b2c-da26-429c-a2a4-0d587b3d3416" providerId="ADAL" clId="{F932EB6E-8FB0-4611-97A0-29C0F0531744}" dt="2023-09-19T19:11:25.405" v="2046" actId="20577"/>
        <pc:sldMkLst>
          <pc:docMk/>
          <pc:sldMk cId="120395712" sldId="313"/>
        </pc:sldMkLst>
        <pc:spChg chg="mod">
          <ac:chgData name="Mullins, Krista - Division of Assessment and Accountability Support" userId="599e8b2c-da26-429c-a2a4-0d587b3d3416" providerId="ADAL" clId="{F932EB6E-8FB0-4611-97A0-29C0F0531744}" dt="2023-09-19T17:43:25.662" v="299" actId="20577"/>
          <ac:spMkLst>
            <pc:docMk/>
            <pc:sldMk cId="120395712" sldId="313"/>
            <ac:spMk id="2" creationId="{5B1DBB00-7F9A-4910-BE26-AC54AFC64AA1}"/>
          </ac:spMkLst>
        </pc:spChg>
        <pc:spChg chg="del">
          <ac:chgData name="Mullins, Krista - Division of Assessment and Accountability Support" userId="599e8b2c-da26-429c-a2a4-0d587b3d3416" providerId="ADAL" clId="{F932EB6E-8FB0-4611-97A0-29C0F0531744}" dt="2023-09-15T13:01:41.753" v="20" actId="478"/>
          <ac:spMkLst>
            <pc:docMk/>
            <pc:sldMk cId="120395712" sldId="313"/>
            <ac:spMk id="4" creationId="{C4102408-4D7D-4411-8329-8AE4FDCC9C90}"/>
          </ac:spMkLst>
        </pc:spChg>
      </pc:sldChg>
      <pc:sldChg chg="add del">
        <pc:chgData name="Mullins, Krista - Division of Assessment and Accountability Support" userId="599e8b2c-da26-429c-a2a4-0d587b3d3416" providerId="ADAL" clId="{F932EB6E-8FB0-4611-97A0-29C0F0531744}" dt="2023-09-19T17:41:22.233" v="289" actId="47"/>
        <pc:sldMkLst>
          <pc:docMk/>
          <pc:sldMk cId="2636536537" sldId="322"/>
        </pc:sldMkLst>
      </pc:sldChg>
      <pc:sldChg chg="add del modNotesTx">
        <pc:chgData name="Mullins, Krista - Division of Assessment and Accountability Support" userId="599e8b2c-da26-429c-a2a4-0d587b3d3416" providerId="ADAL" clId="{F932EB6E-8FB0-4611-97A0-29C0F0531744}" dt="2023-09-19T19:43:39.144" v="4464" actId="20577"/>
        <pc:sldMkLst>
          <pc:docMk/>
          <pc:sldMk cId="2231297251" sldId="996"/>
        </pc:sldMkLst>
      </pc:sldChg>
      <pc:sldChg chg="add del modNotesTx">
        <pc:chgData name="Mullins, Krista - Division of Assessment and Accountability Support" userId="599e8b2c-da26-429c-a2a4-0d587b3d3416" providerId="ADAL" clId="{F932EB6E-8FB0-4611-97A0-29C0F0531744}" dt="2023-09-19T19:30:35.897" v="3227" actId="20577"/>
        <pc:sldMkLst>
          <pc:docMk/>
          <pc:sldMk cId="3548444446" sldId="1554"/>
        </pc:sldMkLst>
      </pc:sldChg>
      <pc:sldChg chg="addSp delSp modSp add del mod setBg delDesignElem delCm modNotesTx">
        <pc:chgData name="Mullins, Krista - Division of Assessment and Accountability Support" userId="599e8b2c-da26-429c-a2a4-0d587b3d3416" providerId="ADAL" clId="{F932EB6E-8FB0-4611-97A0-29C0F0531744}" dt="2023-09-19T19:16:44.798" v="2385" actId="20577"/>
        <pc:sldMkLst>
          <pc:docMk/>
          <pc:sldMk cId="3474957928" sldId="1555"/>
        </pc:sldMkLst>
        <pc:spChg chg="mod">
          <ac:chgData name="Mullins, Krista - Division of Assessment and Accountability Support" userId="599e8b2c-da26-429c-a2a4-0d587b3d3416" providerId="ADAL" clId="{F932EB6E-8FB0-4611-97A0-29C0F0531744}" dt="2023-09-19T16:08:51.741" v="109" actId="1076"/>
          <ac:spMkLst>
            <pc:docMk/>
            <pc:sldMk cId="3474957928" sldId="1555"/>
            <ac:spMk id="2" creationId="{E4D117B2-27C6-8EF6-F6FD-FF93E1AB8239}"/>
          </ac:spMkLst>
        </pc:spChg>
        <pc:spChg chg="add del">
          <ac:chgData name="Mullins, Krista - Division of Assessment and Accountability Support" userId="599e8b2c-da26-429c-a2a4-0d587b3d3416" providerId="ADAL" clId="{F932EB6E-8FB0-4611-97A0-29C0F0531744}" dt="2023-09-19T15:57:16.730" v="49"/>
          <ac:spMkLst>
            <pc:docMk/>
            <pc:sldMk cId="3474957928" sldId="1555"/>
            <ac:spMk id="12" creationId="{2550BE34-C2B8-49B8-8519-67A8CAD51AE9}"/>
          </ac:spMkLst>
        </pc:spChg>
        <pc:spChg chg="add del">
          <ac:chgData name="Mullins, Krista - Division of Assessment and Accountability Support" userId="599e8b2c-da26-429c-a2a4-0d587b3d3416" providerId="ADAL" clId="{F932EB6E-8FB0-4611-97A0-29C0F0531744}" dt="2023-09-19T15:57:16.730" v="49"/>
          <ac:spMkLst>
            <pc:docMk/>
            <pc:sldMk cId="3474957928" sldId="1555"/>
            <ac:spMk id="14" creationId="{A7457DD9-5A45-400A-AB4B-4B4EDECA25F1}"/>
          </ac:spMkLst>
        </pc:spChg>
        <pc:spChg chg="add del">
          <ac:chgData name="Mullins, Krista - Division of Assessment and Accountability Support" userId="599e8b2c-da26-429c-a2a4-0d587b3d3416" providerId="ADAL" clId="{F932EB6E-8FB0-4611-97A0-29C0F0531744}" dt="2023-09-19T15:57:16.730" v="49"/>
          <ac:spMkLst>
            <pc:docMk/>
            <pc:sldMk cId="3474957928" sldId="1555"/>
            <ac:spMk id="16" creationId="{441CF7D6-A660-431A-B0BB-140A0D5556B6}"/>
          </ac:spMkLst>
        </pc:spChg>
        <pc:spChg chg="add del">
          <ac:chgData name="Mullins, Krista - Division of Assessment and Accountability Support" userId="599e8b2c-da26-429c-a2a4-0d587b3d3416" providerId="ADAL" clId="{F932EB6E-8FB0-4611-97A0-29C0F0531744}" dt="2023-09-19T15:57:16.730" v="49"/>
          <ac:spMkLst>
            <pc:docMk/>
            <pc:sldMk cId="3474957928" sldId="1555"/>
            <ac:spMk id="18" creationId="{0570A85B-3810-4F95-97B0-CBF4CCDB381C}"/>
          </ac:spMkLst>
        </pc:spChg>
        <pc:graphicFrameChg chg="mod">
          <ac:chgData name="Mullins, Krista - Division of Assessment and Accountability Support" userId="599e8b2c-da26-429c-a2a4-0d587b3d3416" providerId="ADAL" clId="{F932EB6E-8FB0-4611-97A0-29C0F0531744}" dt="2023-09-19T16:08:08.156" v="105" actId="1076"/>
          <ac:graphicFrameMkLst>
            <pc:docMk/>
            <pc:sldMk cId="3474957928" sldId="1555"/>
            <ac:graphicFrameMk id="7" creationId="{092B1E5D-0352-3A6F-3863-70BCBF0EC430}"/>
          </ac:graphicFrameMkLst>
        </pc:graphicFrame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F932EB6E-8FB0-4611-97A0-29C0F0531744}" dt="2023-09-19T16:09:02.496" v="110"/>
              <pc2:cmMkLst xmlns:pc2="http://schemas.microsoft.com/office/powerpoint/2019/9/main/command">
                <pc:docMk/>
                <pc:sldMk cId="3474957928" sldId="1555"/>
                <pc2:cmMk id="{BDBCECFF-B9F3-4CEE-8F64-082B5AAAE249}"/>
              </pc2:cmMkLst>
            </pc226:cmChg>
          </p:ext>
        </pc:extLst>
      </pc:sldChg>
      <pc:sldChg chg="add del modNotesTx">
        <pc:chgData name="Mullins, Krista - Division of Assessment and Accountability Support" userId="599e8b2c-da26-429c-a2a4-0d587b3d3416" providerId="ADAL" clId="{F932EB6E-8FB0-4611-97A0-29C0F0531744}" dt="2023-09-19T19:17:17.677" v="2471" actId="313"/>
        <pc:sldMkLst>
          <pc:docMk/>
          <pc:sldMk cId="599316979" sldId="1556"/>
        </pc:sldMkLst>
      </pc:sldChg>
      <pc:sldChg chg="addSp delSp modSp add del mod">
        <pc:chgData name="Mullins, Krista - Division of Assessment and Accountability Support" userId="599e8b2c-da26-429c-a2a4-0d587b3d3416" providerId="ADAL" clId="{F932EB6E-8FB0-4611-97A0-29C0F0531744}" dt="2023-09-19T16:18:53.959" v="177" actId="47"/>
        <pc:sldMkLst>
          <pc:docMk/>
          <pc:sldMk cId="769095969" sldId="1557"/>
        </pc:sldMkLst>
        <pc:spChg chg="del">
          <ac:chgData name="Mullins, Krista - Division of Assessment and Accountability Support" userId="599e8b2c-da26-429c-a2a4-0d587b3d3416" providerId="ADAL" clId="{F932EB6E-8FB0-4611-97A0-29C0F0531744}" dt="2023-09-19T16:16:13.849" v="144" actId="21"/>
          <ac:spMkLst>
            <pc:docMk/>
            <pc:sldMk cId="769095969" sldId="1557"/>
            <ac:spMk id="2" creationId="{1DF79188-8DB2-3350-F8B4-C8F36921197B}"/>
          </ac:spMkLst>
        </pc:spChg>
        <pc:spChg chg="del">
          <ac:chgData name="Mullins, Krista - Division of Assessment and Accountability Support" userId="599e8b2c-da26-429c-a2a4-0d587b3d3416" providerId="ADAL" clId="{F932EB6E-8FB0-4611-97A0-29C0F0531744}" dt="2023-09-19T16:17:32.607" v="162" actId="21"/>
          <ac:spMkLst>
            <pc:docMk/>
            <pc:sldMk cId="769095969" sldId="1557"/>
            <ac:spMk id="4" creationId="{43EDF1B3-8E8B-F2F8-7B2E-A07FA95BAA6F}"/>
          </ac:spMkLst>
        </pc:spChg>
        <pc:spChg chg="del">
          <ac:chgData name="Mullins, Krista - Division of Assessment and Accountability Support" userId="599e8b2c-da26-429c-a2a4-0d587b3d3416" providerId="ADAL" clId="{F932EB6E-8FB0-4611-97A0-29C0F0531744}" dt="2023-09-19T16:17:50.617" v="165" actId="21"/>
          <ac:spMkLst>
            <pc:docMk/>
            <pc:sldMk cId="769095969" sldId="1557"/>
            <ac:spMk id="5" creationId="{CB8F2360-C3D7-79E7-9838-712C1A10F0AD}"/>
          </ac:spMkLst>
        </pc:spChg>
        <pc:spChg chg="del">
          <ac:chgData name="Mullins, Krista - Division of Assessment and Accountability Support" userId="599e8b2c-da26-429c-a2a4-0d587b3d3416" providerId="ADAL" clId="{F932EB6E-8FB0-4611-97A0-29C0F0531744}" dt="2023-09-19T16:18:03.641" v="168" actId="21"/>
          <ac:spMkLst>
            <pc:docMk/>
            <pc:sldMk cId="769095969" sldId="1557"/>
            <ac:spMk id="6" creationId="{510343D4-16A6-DDA4-B6C6-6396925FC32B}"/>
          </ac:spMkLst>
        </pc:spChg>
        <pc:spChg chg="del">
          <ac:chgData name="Mullins, Krista - Division of Assessment and Accountability Support" userId="599e8b2c-da26-429c-a2a4-0d587b3d3416" providerId="ADAL" clId="{F932EB6E-8FB0-4611-97A0-29C0F0531744}" dt="2023-09-19T16:18:17.874" v="171" actId="21"/>
          <ac:spMkLst>
            <pc:docMk/>
            <pc:sldMk cId="769095969" sldId="1557"/>
            <ac:spMk id="8" creationId="{AC2B5B3B-0BE3-A98C-9A92-287201F960DC}"/>
          </ac:spMkLst>
        </pc:spChg>
        <pc:spChg chg="del">
          <ac:chgData name="Mullins, Krista - Division of Assessment and Accountability Support" userId="599e8b2c-da26-429c-a2a4-0d587b3d3416" providerId="ADAL" clId="{F932EB6E-8FB0-4611-97A0-29C0F0531744}" dt="2023-09-19T16:18:42.183" v="174" actId="21"/>
          <ac:spMkLst>
            <pc:docMk/>
            <pc:sldMk cId="769095969" sldId="1557"/>
            <ac:spMk id="10" creationId="{3F4414C2-37FB-3477-F4BB-0180EE4FC0E3}"/>
          </ac:spMkLst>
        </pc:spChg>
        <pc:spChg chg="del">
          <ac:chgData name="Mullins, Krista - Division of Assessment and Accountability Support" userId="599e8b2c-da26-429c-a2a4-0d587b3d3416" providerId="ADAL" clId="{F932EB6E-8FB0-4611-97A0-29C0F0531744}" dt="2023-09-19T16:16:04.267" v="142" actId="21"/>
          <ac:spMkLst>
            <pc:docMk/>
            <pc:sldMk cId="769095969" sldId="1557"/>
            <ac:spMk id="11" creationId="{EAB38F8F-AE8F-AB1A-15C9-9A0C60A4AFD6}"/>
          </ac:spMkLst>
        </pc:spChg>
        <pc:spChg chg="add mod">
          <ac:chgData name="Mullins, Krista - Division of Assessment and Accountability Support" userId="599e8b2c-da26-429c-a2a4-0d587b3d3416" providerId="ADAL" clId="{F932EB6E-8FB0-4611-97A0-29C0F0531744}" dt="2023-09-19T16:16:04.267" v="142" actId="21"/>
          <ac:spMkLst>
            <pc:docMk/>
            <pc:sldMk cId="769095969" sldId="1557"/>
            <ac:spMk id="12" creationId="{E06CD17E-BF3D-2007-168C-8084F39AE87E}"/>
          </ac:spMkLst>
        </pc:spChg>
        <pc:spChg chg="del">
          <ac:chgData name="Mullins, Krista - Division of Assessment and Accountability Support" userId="599e8b2c-da26-429c-a2a4-0d587b3d3416" providerId="ADAL" clId="{F932EB6E-8FB0-4611-97A0-29C0F0531744}" dt="2023-09-19T16:17:04.157" v="156" actId="21"/>
          <ac:spMkLst>
            <pc:docMk/>
            <pc:sldMk cId="769095969" sldId="1557"/>
            <ac:spMk id="21" creationId="{944F2473-0B34-D4B3-01F3-258EA21C1DC9}"/>
          </ac:spMkLst>
        </pc:spChg>
        <pc:graphicFrameChg chg="del">
          <ac:chgData name="Mullins, Krista - Division of Assessment and Accountability Support" userId="599e8b2c-da26-429c-a2a4-0d587b3d3416" providerId="ADAL" clId="{F932EB6E-8FB0-4611-97A0-29C0F0531744}" dt="2023-09-19T16:17:17.259" v="159" actId="21"/>
          <ac:graphicFrameMkLst>
            <pc:docMk/>
            <pc:sldMk cId="769095969" sldId="1557"/>
            <ac:graphicFrameMk id="3" creationId="{3519035E-38E3-A2AA-6530-F6728C0D88AE}"/>
          </ac:graphicFrameMkLst>
        </pc:graphicFrameChg>
        <pc:graphicFrameChg chg="del mod">
          <ac:chgData name="Mullins, Krista - Division of Assessment and Accountability Support" userId="599e8b2c-da26-429c-a2a4-0d587b3d3416" providerId="ADAL" clId="{F932EB6E-8FB0-4611-97A0-29C0F0531744}" dt="2023-09-19T16:16:41.595" v="150" actId="21"/>
          <ac:graphicFrameMkLst>
            <pc:docMk/>
            <pc:sldMk cId="769095969" sldId="1557"/>
            <ac:graphicFrameMk id="7" creationId="{7945A59A-F736-1F65-47B3-ACE399FD678B}"/>
          </ac:graphicFrameMkLst>
        </pc:graphicFrameChg>
      </pc:sldChg>
      <pc:sldChg chg="addSp modSp add del mod delCm modNotesTx">
        <pc:chgData name="Mullins, Krista - Division of Assessment and Accountability Support" userId="599e8b2c-da26-429c-a2a4-0d587b3d3416" providerId="ADAL" clId="{F932EB6E-8FB0-4611-97A0-29C0F0531744}" dt="2023-09-19T19:39:22.449" v="4244" actId="20577"/>
        <pc:sldMkLst>
          <pc:docMk/>
          <pc:sldMk cId="1137348689" sldId="1559"/>
        </pc:sldMkLst>
        <pc:spChg chg="add mod">
          <ac:chgData name="Mullins, Krista - Division of Assessment and Accountability Support" userId="599e8b2c-da26-429c-a2a4-0d587b3d3416" providerId="ADAL" clId="{F932EB6E-8FB0-4611-97A0-29C0F0531744}" dt="2023-09-19T19:34:26.255" v="3496" actId="1582"/>
          <ac:spMkLst>
            <pc:docMk/>
            <pc:sldMk cId="1137348689" sldId="1559"/>
            <ac:spMk id="3" creationId="{BF491AAB-E568-A2FD-A659-FA263AE1C58F}"/>
          </ac:spMkLst>
        </pc:spChg>
        <pc:spChg chg="mod">
          <ac:chgData name="Mullins, Krista - Division of Assessment and Accountability Support" userId="599e8b2c-da26-429c-a2a4-0d587b3d3416" providerId="ADAL" clId="{F932EB6E-8FB0-4611-97A0-29C0F0531744}" dt="2023-09-19T16:01:14.513" v="54" actId="1076"/>
          <ac:spMkLst>
            <pc:docMk/>
            <pc:sldMk cId="1137348689" sldId="1559"/>
            <ac:spMk id="34" creationId="{E4241C2D-50EB-EB66-7DDF-750AA5098240}"/>
          </ac:spMkLst>
        </pc:spChg>
        <pc:graphicFrameChg chg="mod">
          <ac:chgData name="Mullins, Krista - Division of Assessment and Accountability Support" userId="599e8b2c-da26-429c-a2a4-0d587b3d3416" providerId="ADAL" clId="{F932EB6E-8FB0-4611-97A0-29C0F0531744}" dt="2023-09-19T16:01:57.212" v="64"/>
          <ac:graphicFrameMkLst>
            <pc:docMk/>
            <pc:sldMk cId="1137348689" sldId="1559"/>
            <ac:graphicFrameMk id="32" creationId="{2B62D63C-D008-DAC1-2723-049312E18CDE}"/>
          </ac:graphicFrameMkLst>
        </pc:graphicFrame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F932EB6E-8FB0-4611-97A0-29C0F0531744}" dt="2023-09-19T16:06:19.326" v="102"/>
              <pc2:cmMkLst xmlns:pc2="http://schemas.microsoft.com/office/powerpoint/2019/9/main/command">
                <pc:docMk/>
                <pc:sldMk cId="1137348689" sldId="1559"/>
                <pc2:cmMk id="{058FB36B-1586-4A16-A12B-306DCC513F27}"/>
              </pc2:cmMkLst>
            </pc226:cmChg>
          </p:ext>
        </pc:extLst>
      </pc:sldChg>
      <pc:sldChg chg="modSp add del mod">
        <pc:chgData name="Mullins, Krista - Division of Assessment and Accountability Support" userId="599e8b2c-da26-429c-a2a4-0d587b3d3416" providerId="ADAL" clId="{F932EB6E-8FB0-4611-97A0-29C0F0531744}" dt="2023-09-19T16:06:33.130" v="104" actId="47"/>
        <pc:sldMkLst>
          <pc:docMk/>
          <pc:sldMk cId="4020905089" sldId="1560"/>
        </pc:sldMkLst>
        <pc:spChg chg="mod">
          <ac:chgData name="Mullins, Krista - Division of Assessment and Accountability Support" userId="599e8b2c-da26-429c-a2a4-0d587b3d3416" providerId="ADAL" clId="{F932EB6E-8FB0-4611-97A0-29C0F0531744}" dt="2023-09-19T16:03:57.013" v="84" actId="14100"/>
          <ac:spMkLst>
            <pc:docMk/>
            <pc:sldMk cId="4020905089" sldId="1560"/>
            <ac:spMk id="8" creationId="{243C7530-550D-FF48-9BD1-C20224A1578F}"/>
          </ac:spMkLst>
        </pc:spChg>
        <pc:graphicFrameChg chg="mod">
          <ac:chgData name="Mullins, Krista - Division of Assessment and Accountability Support" userId="599e8b2c-da26-429c-a2a4-0d587b3d3416" providerId="ADAL" clId="{F932EB6E-8FB0-4611-97A0-29C0F0531744}" dt="2023-09-19T16:04:43.773" v="91"/>
          <ac:graphicFrameMkLst>
            <pc:docMk/>
            <pc:sldMk cId="4020905089" sldId="1560"/>
            <ac:graphicFrameMk id="32" creationId="{A6DBE1B2-066D-1EEC-DD2F-DD138BA8A518}"/>
          </ac:graphicFrameMkLst>
        </pc:graphicFrameChg>
      </pc:sldChg>
      <pc:sldChg chg="add del modNotesTx">
        <pc:chgData name="Mullins, Krista - Division of Assessment and Accountability Support" userId="599e8b2c-da26-429c-a2a4-0d587b3d3416" providerId="ADAL" clId="{F932EB6E-8FB0-4611-97A0-29C0F0531744}" dt="2023-09-19T19:31:55.955" v="3383" actId="20577"/>
        <pc:sldMkLst>
          <pc:docMk/>
          <pc:sldMk cId="681315856" sldId="1563"/>
        </pc:sldMkLst>
      </pc:sldChg>
      <pc:sldChg chg="add del ord addCm delCm modCm modNotesTx">
        <pc:chgData name="Mullins, Krista - Division of Assessment and Accountability Support" userId="599e8b2c-da26-429c-a2a4-0d587b3d3416" providerId="ADAL" clId="{F932EB6E-8FB0-4611-97A0-29C0F0531744}" dt="2023-09-19T19:13:50.477" v="2057"/>
        <pc:sldMkLst>
          <pc:docMk/>
          <pc:sldMk cId="2441572632" sldId="1564"/>
        </pc:sldMkLst>
        <pc:extLst>
          <p:ext xmlns:p="http://schemas.openxmlformats.org/presentationml/2006/main" uri="{D6D511B9-2390-475A-947B-AFAB55BFBCF1}">
            <pc226:cmChg xmlns:pc226="http://schemas.microsoft.com/office/powerpoint/2022/06/main/command" chg="add mod">
              <pc226:chgData name="Mullins, Krista - Division of Assessment and Accountability Support" userId="599e8b2c-da26-429c-a2a4-0d587b3d3416" providerId="ADAL" clId="{F932EB6E-8FB0-4611-97A0-29C0F0531744}" dt="2023-09-19T19:13:50.477" v="2057"/>
              <pc2:cmMkLst xmlns:pc2="http://schemas.microsoft.com/office/powerpoint/2019/9/main/command">
                <pc:docMk/>
                <pc:sldMk cId="2441572632" sldId="1564"/>
                <pc2:cmMk id="{E2DC5F16-13B9-4E5C-8CBF-7D25A9EFC914}"/>
              </pc2:cmMkLst>
            </pc226:cmChg>
            <pc226:cmChg xmlns:pc226="http://schemas.microsoft.com/office/powerpoint/2022/06/main/command" chg="del">
              <pc226:chgData name="Mullins, Krista - Division of Assessment and Accountability Support" userId="599e8b2c-da26-429c-a2a4-0d587b3d3416" providerId="ADAL" clId="{F932EB6E-8FB0-4611-97A0-29C0F0531744}" dt="2023-09-19T16:06:12.983" v="101"/>
              <pc2:cmMkLst xmlns:pc2="http://schemas.microsoft.com/office/powerpoint/2019/9/main/command">
                <pc:docMk/>
                <pc:sldMk cId="2441572632" sldId="1564"/>
                <pc2:cmMk id="{DBDD79A6-5ED5-4D85-8556-7D5A43348E4F}"/>
              </pc2:cmMkLst>
            </pc226:cmChg>
          </p:ext>
        </pc:extLst>
      </pc:sldChg>
      <pc:sldChg chg="modSp add del mod">
        <pc:chgData name="Mullins, Krista - Division of Assessment and Accountability Support" userId="599e8b2c-da26-429c-a2a4-0d587b3d3416" providerId="ADAL" clId="{F932EB6E-8FB0-4611-97A0-29C0F0531744}" dt="2023-09-19T16:06:30.335" v="103" actId="47"/>
        <pc:sldMkLst>
          <pc:docMk/>
          <pc:sldMk cId="315469271" sldId="1565"/>
        </pc:sldMkLst>
        <pc:spChg chg="mod">
          <ac:chgData name="Mullins, Krista - Division of Assessment and Accountability Support" userId="599e8b2c-da26-429c-a2a4-0d587b3d3416" providerId="ADAL" clId="{F932EB6E-8FB0-4611-97A0-29C0F0531744}" dt="2023-09-19T16:02:07.820" v="65" actId="1076"/>
          <ac:spMkLst>
            <pc:docMk/>
            <pc:sldMk cId="315469271" sldId="1565"/>
            <ac:spMk id="34" creationId="{E4241C2D-50EB-EB66-7DDF-750AA5098240}"/>
          </ac:spMkLst>
        </pc:spChg>
        <pc:graphicFrameChg chg="mod">
          <ac:chgData name="Mullins, Krista - Division of Assessment and Accountability Support" userId="599e8b2c-da26-429c-a2a4-0d587b3d3416" providerId="ADAL" clId="{F932EB6E-8FB0-4611-97A0-29C0F0531744}" dt="2023-09-19T16:02:49.668" v="75"/>
          <ac:graphicFrameMkLst>
            <pc:docMk/>
            <pc:sldMk cId="315469271" sldId="1565"/>
            <ac:graphicFrameMk id="32" creationId="{2B62D63C-D008-DAC1-2723-049312E18CDE}"/>
          </ac:graphicFrameMkLst>
        </pc:graphicFrameChg>
      </pc:sldChg>
      <pc:sldChg chg="addSp delSp modSp add mod modNotesTx">
        <pc:chgData name="Mullins, Krista - Division of Assessment and Accountability Support" userId="599e8b2c-da26-429c-a2a4-0d587b3d3416" providerId="ADAL" clId="{F932EB6E-8FB0-4611-97A0-29C0F0531744}" dt="2023-09-19T19:22:36.924" v="2919" actId="20577"/>
        <pc:sldMkLst>
          <pc:docMk/>
          <pc:sldMk cId="447954089" sldId="1565"/>
        </pc:sldMkLst>
        <pc:spChg chg="del">
          <ac:chgData name="Mullins, Krista - Division of Assessment and Accountability Support" userId="599e8b2c-da26-429c-a2a4-0d587b3d3416" providerId="ADAL" clId="{F932EB6E-8FB0-4611-97A0-29C0F0531744}" dt="2023-09-19T16:15:52.911" v="139" actId="478"/>
          <ac:spMkLst>
            <pc:docMk/>
            <pc:sldMk cId="447954089" sldId="1565"/>
            <ac:spMk id="2" creationId="{E243E6C4-F85C-71D8-EB11-3650D15058BB}"/>
          </ac:spMkLst>
        </pc:spChg>
        <pc:spChg chg="del">
          <ac:chgData name="Mullins, Krista - Division of Assessment and Accountability Support" userId="599e8b2c-da26-429c-a2a4-0d587b3d3416" providerId="ADAL" clId="{F932EB6E-8FB0-4611-97A0-29C0F0531744}" dt="2023-09-19T16:15:49.692" v="138" actId="478"/>
          <ac:spMkLst>
            <pc:docMk/>
            <pc:sldMk cId="447954089" sldId="1565"/>
            <ac:spMk id="3" creationId="{0F0225D5-B4CD-8595-A540-5AA5BD0C927D}"/>
          </ac:spMkLst>
        </pc:spChg>
        <pc:spChg chg="add del mod">
          <ac:chgData name="Mullins, Krista - Division of Assessment and Accountability Support" userId="599e8b2c-da26-429c-a2a4-0d587b3d3416" providerId="ADAL" clId="{F932EB6E-8FB0-4611-97A0-29C0F0531744}" dt="2023-09-19T16:15:57.868" v="141" actId="478"/>
          <ac:spMkLst>
            <pc:docMk/>
            <pc:sldMk cId="447954089" sldId="1565"/>
            <ac:spMk id="5" creationId="{17D41B61-2910-31F1-36BC-DBA7A2012F3A}"/>
          </ac:spMkLst>
        </pc:spChg>
        <pc:spChg chg="add del mod">
          <ac:chgData name="Mullins, Krista - Division of Assessment and Accountability Support" userId="599e8b2c-da26-429c-a2a4-0d587b3d3416" providerId="ADAL" clId="{F932EB6E-8FB0-4611-97A0-29C0F0531744}" dt="2023-09-19T16:15:55.346" v="140" actId="478"/>
          <ac:spMkLst>
            <pc:docMk/>
            <pc:sldMk cId="447954089" sldId="1565"/>
            <ac:spMk id="7" creationId="{89248192-D1CA-CFDB-3428-4A6E1FAA9295}"/>
          </ac:spMkLst>
        </pc:spChg>
        <pc:spChg chg="add mod">
          <ac:chgData name="Mullins, Krista - Division of Assessment and Accountability Support" userId="599e8b2c-da26-429c-a2a4-0d587b3d3416" providerId="ADAL" clId="{F932EB6E-8FB0-4611-97A0-29C0F0531744}" dt="2023-09-19T16:16:06.943" v="143"/>
          <ac:spMkLst>
            <pc:docMk/>
            <pc:sldMk cId="447954089" sldId="1565"/>
            <ac:spMk id="8" creationId="{6D7FF759-17C5-0EE0-7943-F021ACD97310}"/>
          </ac:spMkLst>
        </pc:spChg>
        <pc:spChg chg="add mod">
          <ac:chgData name="Mullins, Krista - Division of Assessment and Accountability Support" userId="599e8b2c-da26-429c-a2a4-0d587b3d3416" providerId="ADAL" clId="{F932EB6E-8FB0-4611-97A0-29C0F0531744}" dt="2023-09-19T16:16:20.634" v="146" actId="1076"/>
          <ac:spMkLst>
            <pc:docMk/>
            <pc:sldMk cId="447954089" sldId="1565"/>
            <ac:spMk id="9" creationId="{8DC07CD7-F38C-F6DC-8D9F-04AFE5759A71}"/>
          </ac:spMkLst>
        </pc:spChg>
        <pc:spChg chg="add mod">
          <ac:chgData name="Mullins, Krista - Division of Assessment and Accountability Support" userId="599e8b2c-da26-429c-a2a4-0d587b3d3416" providerId="ADAL" clId="{F932EB6E-8FB0-4611-97A0-29C0F0531744}" dt="2023-09-19T16:16:35.179" v="149"/>
          <ac:spMkLst>
            <pc:docMk/>
            <pc:sldMk cId="447954089" sldId="1565"/>
            <ac:spMk id="11" creationId="{DA2CAE34-6F4E-BCB2-AC45-64BFA2EA333D}"/>
          </ac:spMkLst>
        </pc:spChg>
        <pc:spChg chg="add mod">
          <ac:chgData name="Mullins, Krista - Division of Assessment and Accountability Support" userId="599e8b2c-da26-429c-a2a4-0d587b3d3416" providerId="ADAL" clId="{F932EB6E-8FB0-4611-97A0-29C0F0531744}" dt="2023-09-19T16:16:35.179" v="149"/>
          <ac:spMkLst>
            <pc:docMk/>
            <pc:sldMk cId="447954089" sldId="1565"/>
            <ac:spMk id="12" creationId="{430BF5EA-4D63-932D-4FA9-09CBEA1E0D4A}"/>
          </ac:spMkLst>
        </pc:spChg>
        <pc:spChg chg="add mod">
          <ac:chgData name="Mullins, Krista - Division of Assessment and Accountability Support" userId="599e8b2c-da26-429c-a2a4-0d587b3d3416" providerId="ADAL" clId="{F932EB6E-8FB0-4611-97A0-29C0F0531744}" dt="2023-09-19T16:17:12.694" v="158" actId="1076"/>
          <ac:spMkLst>
            <pc:docMk/>
            <pc:sldMk cId="447954089" sldId="1565"/>
            <ac:spMk id="14" creationId="{F0F33EE5-D94E-27AB-4247-9DEA57A7F0AD}"/>
          </ac:spMkLst>
        </pc:spChg>
        <pc:spChg chg="add mod">
          <ac:chgData name="Mullins, Krista - Division of Assessment and Accountability Support" userId="599e8b2c-da26-429c-a2a4-0d587b3d3416" providerId="ADAL" clId="{F932EB6E-8FB0-4611-97A0-29C0F0531744}" dt="2023-09-19T16:17:45.783" v="164" actId="1076"/>
          <ac:spMkLst>
            <pc:docMk/>
            <pc:sldMk cId="447954089" sldId="1565"/>
            <ac:spMk id="16" creationId="{65621DC9-D480-DAB7-E9C2-21A433583AA5}"/>
          </ac:spMkLst>
        </pc:spChg>
        <pc:spChg chg="add mod">
          <ac:chgData name="Mullins, Krista - Division of Assessment and Accountability Support" userId="599e8b2c-da26-429c-a2a4-0d587b3d3416" providerId="ADAL" clId="{F932EB6E-8FB0-4611-97A0-29C0F0531744}" dt="2023-09-19T16:17:59.781" v="167" actId="1076"/>
          <ac:spMkLst>
            <pc:docMk/>
            <pc:sldMk cId="447954089" sldId="1565"/>
            <ac:spMk id="17" creationId="{973622EC-BBF7-6817-DEA0-3E2C4E000C12}"/>
          </ac:spMkLst>
        </pc:spChg>
        <pc:spChg chg="add mod">
          <ac:chgData name="Mullins, Krista - Division of Assessment and Accountability Support" userId="599e8b2c-da26-429c-a2a4-0d587b3d3416" providerId="ADAL" clId="{F932EB6E-8FB0-4611-97A0-29C0F0531744}" dt="2023-09-19T16:18:12.335" v="170" actId="1076"/>
          <ac:spMkLst>
            <pc:docMk/>
            <pc:sldMk cId="447954089" sldId="1565"/>
            <ac:spMk id="18" creationId="{F61B06DE-EF0A-AD5A-80AF-67FDDB81176D}"/>
          </ac:spMkLst>
        </pc:spChg>
        <pc:spChg chg="add mod">
          <ac:chgData name="Mullins, Krista - Division of Assessment and Accountability Support" userId="599e8b2c-da26-429c-a2a4-0d587b3d3416" providerId="ADAL" clId="{F932EB6E-8FB0-4611-97A0-29C0F0531744}" dt="2023-09-19T16:18:36.173" v="173" actId="1076"/>
          <ac:spMkLst>
            <pc:docMk/>
            <pc:sldMk cId="447954089" sldId="1565"/>
            <ac:spMk id="19" creationId="{15E04066-BF31-83C1-B7DD-6FDF2C4592CE}"/>
          </ac:spMkLst>
        </pc:spChg>
        <pc:spChg chg="add mod">
          <ac:chgData name="Mullins, Krista - Division of Assessment and Accountability Support" userId="599e8b2c-da26-429c-a2a4-0d587b3d3416" providerId="ADAL" clId="{F932EB6E-8FB0-4611-97A0-29C0F0531744}" dt="2023-09-19T16:18:50.018" v="176" actId="1076"/>
          <ac:spMkLst>
            <pc:docMk/>
            <pc:sldMk cId="447954089" sldId="1565"/>
            <ac:spMk id="20" creationId="{1384F6D5-119E-1CA1-D246-7C3796FB2C82}"/>
          </ac:spMkLst>
        </pc:spChg>
        <pc:grpChg chg="add mod">
          <ac:chgData name="Mullins, Krista - Division of Assessment and Accountability Support" userId="599e8b2c-da26-429c-a2a4-0d587b3d3416" providerId="ADAL" clId="{F932EB6E-8FB0-4611-97A0-29C0F0531744}" dt="2023-09-19T16:16:35.179" v="149"/>
          <ac:grpSpMkLst>
            <pc:docMk/>
            <pc:sldMk cId="447954089" sldId="1565"/>
            <ac:grpSpMk id="10" creationId="{ECEA87C1-2D3C-788F-BB54-C71E7FDE2327}"/>
          </ac:grpSpMkLst>
        </pc:grpChg>
        <pc:graphicFrameChg chg="add mod">
          <ac:chgData name="Mullins, Krista - Division of Assessment and Accountability Support" userId="599e8b2c-da26-429c-a2a4-0d587b3d3416" providerId="ADAL" clId="{F932EB6E-8FB0-4611-97A0-29C0F0531744}" dt="2023-09-19T16:16:59.009" v="155" actId="1076"/>
          <ac:graphicFrameMkLst>
            <pc:docMk/>
            <pc:sldMk cId="447954089" sldId="1565"/>
            <ac:graphicFrameMk id="13" creationId="{58809FA6-358B-43F9-9109-59F0BA50CC6D}"/>
          </ac:graphicFrameMkLst>
        </pc:graphicFrameChg>
        <pc:graphicFrameChg chg="add mod">
          <ac:chgData name="Mullins, Krista - Division of Assessment and Accountability Support" userId="599e8b2c-da26-429c-a2a4-0d587b3d3416" providerId="ADAL" clId="{F932EB6E-8FB0-4611-97A0-29C0F0531744}" dt="2023-09-19T16:17:27.941" v="161" actId="1076"/>
          <ac:graphicFrameMkLst>
            <pc:docMk/>
            <pc:sldMk cId="447954089" sldId="1565"/>
            <ac:graphicFrameMk id="15" creationId="{B3AD75F8-27FD-F3D5-9259-65802BEF5052}"/>
          </ac:graphicFrameMkLst>
        </pc:graphicFrameChg>
      </pc:sldChg>
      <pc:sldChg chg="modNotesTx">
        <pc:chgData name="Mullins, Krista - Division of Assessment and Accountability Support" userId="599e8b2c-da26-429c-a2a4-0d587b3d3416" providerId="ADAL" clId="{F932EB6E-8FB0-4611-97A0-29C0F0531744}" dt="2023-09-19T18:51:01.740" v="1635"/>
        <pc:sldMkLst>
          <pc:docMk/>
          <pc:sldMk cId="1481697069" sldId="1566"/>
        </pc:sldMkLst>
      </pc:sldChg>
      <pc:sldChg chg="modSp mod modNotesTx">
        <pc:chgData name="Mullins, Krista - Division of Assessment and Accountability Support" userId="599e8b2c-da26-429c-a2a4-0d587b3d3416" providerId="ADAL" clId="{F932EB6E-8FB0-4611-97A0-29C0F0531744}" dt="2023-09-19T19:06:19.317" v="1896" actId="33524"/>
        <pc:sldMkLst>
          <pc:docMk/>
          <pc:sldMk cId="914710380" sldId="1567"/>
        </pc:sldMkLst>
        <pc:spChg chg="mod">
          <ac:chgData name="Mullins, Krista - Division of Assessment and Accountability Support" userId="599e8b2c-da26-429c-a2a4-0d587b3d3416" providerId="ADAL" clId="{F932EB6E-8FB0-4611-97A0-29C0F0531744}" dt="2023-09-19T17:19:29.698" v="205" actId="20577"/>
          <ac:spMkLst>
            <pc:docMk/>
            <pc:sldMk cId="914710380" sldId="1567"/>
            <ac:spMk id="4" creationId="{C69DB1B6-904E-4159-AFA3-8BECA16F509C}"/>
          </ac:spMkLst>
        </pc:spChg>
      </pc:sldChg>
      <pc:sldChg chg="modSp mod modNotesTx">
        <pc:chgData name="Mullins, Krista - Division of Assessment and Accountability Support" userId="599e8b2c-da26-429c-a2a4-0d587b3d3416" providerId="ADAL" clId="{F932EB6E-8FB0-4611-97A0-29C0F0531744}" dt="2023-09-19T19:07:49.512" v="1970" actId="20577"/>
        <pc:sldMkLst>
          <pc:docMk/>
          <pc:sldMk cId="404550747" sldId="1568"/>
        </pc:sldMkLst>
        <pc:spChg chg="mod">
          <ac:chgData name="Mullins, Krista - Division of Assessment and Accountability Support" userId="599e8b2c-da26-429c-a2a4-0d587b3d3416" providerId="ADAL" clId="{F932EB6E-8FB0-4611-97A0-29C0F0531744}" dt="2023-09-19T17:20:39.722" v="212" actId="20577"/>
          <ac:spMkLst>
            <pc:docMk/>
            <pc:sldMk cId="404550747" sldId="1568"/>
            <ac:spMk id="4" creationId="{C69DB1B6-904E-4159-AFA3-8BECA16F509C}"/>
          </ac:spMkLst>
        </pc:spChg>
      </pc:sldChg>
      <pc:sldChg chg="modSp mod modNotesTx">
        <pc:chgData name="Mullins, Krista - Division of Assessment and Accountability Support" userId="599e8b2c-da26-429c-a2a4-0d587b3d3416" providerId="ADAL" clId="{F932EB6E-8FB0-4611-97A0-29C0F0531744}" dt="2023-09-19T19:08:12.936" v="2006" actId="20577"/>
        <pc:sldMkLst>
          <pc:docMk/>
          <pc:sldMk cId="186018583" sldId="1569"/>
        </pc:sldMkLst>
        <pc:spChg chg="mod">
          <ac:chgData name="Mullins, Krista - Division of Assessment and Accountability Support" userId="599e8b2c-da26-429c-a2a4-0d587b3d3416" providerId="ADAL" clId="{F932EB6E-8FB0-4611-97A0-29C0F0531744}" dt="2023-09-19T17:20:59.599" v="236" actId="20577"/>
          <ac:spMkLst>
            <pc:docMk/>
            <pc:sldMk cId="186018583" sldId="1569"/>
            <ac:spMk id="4" creationId="{C69DB1B6-904E-4159-AFA3-8BECA16F509C}"/>
          </ac:spMkLst>
        </pc:spChg>
      </pc:sldChg>
      <pc:sldChg chg="modSp del mod">
        <pc:chgData name="Mullins, Krista - Division of Assessment and Accountability Support" userId="599e8b2c-da26-429c-a2a4-0d587b3d3416" providerId="ADAL" clId="{F932EB6E-8FB0-4611-97A0-29C0F0531744}" dt="2023-09-19T17:42:32.208" v="290" actId="47"/>
        <pc:sldMkLst>
          <pc:docMk/>
          <pc:sldMk cId="3183745499" sldId="1570"/>
        </pc:sldMkLst>
        <pc:spChg chg="mod">
          <ac:chgData name="Mullins, Krista - Division of Assessment and Accountability Support" userId="599e8b2c-da26-429c-a2a4-0d587b3d3416" providerId="ADAL" clId="{F932EB6E-8FB0-4611-97A0-29C0F0531744}" dt="2023-09-19T17:21:52.437" v="243" actId="20577"/>
          <ac:spMkLst>
            <pc:docMk/>
            <pc:sldMk cId="3183745499" sldId="1570"/>
            <ac:spMk id="4" creationId="{C69DB1B6-904E-4159-AFA3-8BECA16F509C}"/>
          </ac:spMkLst>
        </pc:spChg>
      </pc:sldChg>
      <pc:sldChg chg="del">
        <pc:chgData name="Mullins, Krista - Division of Assessment and Accountability Support" userId="599e8b2c-da26-429c-a2a4-0d587b3d3416" providerId="ADAL" clId="{F932EB6E-8FB0-4611-97A0-29C0F0531744}" dt="2023-09-19T17:21:56.026" v="244" actId="47"/>
        <pc:sldMkLst>
          <pc:docMk/>
          <pc:sldMk cId="136225792" sldId="1571"/>
        </pc:sldMkLst>
      </pc:sldChg>
      <pc:sldChg chg="del">
        <pc:chgData name="Mullins, Krista - Division of Assessment and Accountability Support" userId="599e8b2c-da26-429c-a2a4-0d587b3d3416" providerId="ADAL" clId="{F932EB6E-8FB0-4611-97A0-29C0F0531744}" dt="2023-09-19T17:21:58.988" v="245" actId="47"/>
        <pc:sldMkLst>
          <pc:docMk/>
          <pc:sldMk cId="413350898" sldId="1572"/>
        </pc:sldMkLst>
      </pc:sldChg>
      <pc:sldChg chg="del">
        <pc:chgData name="Mullins, Krista - Division of Assessment and Accountability Support" userId="599e8b2c-da26-429c-a2a4-0d587b3d3416" providerId="ADAL" clId="{F932EB6E-8FB0-4611-97A0-29C0F0531744}" dt="2023-09-19T17:22:01.888" v="246" actId="47"/>
        <pc:sldMkLst>
          <pc:docMk/>
          <pc:sldMk cId="2021984955" sldId="1573"/>
        </pc:sldMkLst>
      </pc:sldChg>
      <pc:sldChg chg="modSp mod modNotesTx">
        <pc:chgData name="Mullins, Krista - Division of Assessment and Accountability Support" userId="599e8b2c-da26-429c-a2a4-0d587b3d3416" providerId="ADAL" clId="{F932EB6E-8FB0-4611-97A0-29C0F0531744}" dt="2023-09-19T19:43:54.830" v="4500" actId="20577"/>
        <pc:sldMkLst>
          <pc:docMk/>
          <pc:sldMk cId="3175520077" sldId="1574"/>
        </pc:sldMkLst>
        <pc:spChg chg="mod">
          <ac:chgData name="Mullins, Krista - Division of Assessment and Accountability Support" userId="599e8b2c-da26-429c-a2a4-0d587b3d3416" providerId="ADAL" clId="{F932EB6E-8FB0-4611-97A0-29C0F0531744}" dt="2023-09-19T17:22:43.188" v="270" actId="20577"/>
          <ac:spMkLst>
            <pc:docMk/>
            <pc:sldMk cId="3175520077" sldId="1574"/>
            <ac:spMk id="4" creationId="{C69DB1B6-904E-4159-AFA3-8BECA16F509C}"/>
          </ac:spMkLst>
        </pc:spChg>
      </pc:sldChg>
      <pc:sldChg chg="modSp mod modNotesTx">
        <pc:chgData name="Mullins, Krista - Division of Assessment and Accountability Support" userId="599e8b2c-da26-429c-a2a4-0d587b3d3416" providerId="ADAL" clId="{F932EB6E-8FB0-4611-97A0-29C0F0531744}" dt="2023-09-19T19:44:19.030" v="4532" actId="20577"/>
        <pc:sldMkLst>
          <pc:docMk/>
          <pc:sldMk cId="3628305327" sldId="1575"/>
        </pc:sldMkLst>
        <pc:spChg chg="mod">
          <ac:chgData name="Mullins, Krista - Division of Assessment and Accountability Support" userId="599e8b2c-da26-429c-a2a4-0d587b3d3416" providerId="ADAL" clId="{F932EB6E-8FB0-4611-97A0-29C0F0531744}" dt="2023-09-19T17:23:17.638" v="288" actId="20577"/>
          <ac:spMkLst>
            <pc:docMk/>
            <pc:sldMk cId="3628305327" sldId="1575"/>
            <ac:spMk id="4" creationId="{C69DB1B6-904E-4159-AFA3-8BECA16F509C}"/>
          </ac:spMkLst>
        </pc:spChg>
      </pc:sldChg>
      <pc:sldChg chg="modSp mod modNotesTx">
        <pc:chgData name="Mullins, Krista - Division of Assessment and Accountability Support" userId="599e8b2c-da26-429c-a2a4-0d587b3d3416" providerId="ADAL" clId="{F932EB6E-8FB0-4611-97A0-29C0F0531744}" dt="2023-09-19T18:50:12.805" v="1634" actId="20577"/>
        <pc:sldMkLst>
          <pc:docMk/>
          <pc:sldMk cId="338663447" sldId="1576"/>
        </pc:sldMkLst>
        <pc:spChg chg="mod">
          <ac:chgData name="Mullins, Krista - Division of Assessment and Accountability Support" userId="599e8b2c-da26-429c-a2a4-0d587b3d3416" providerId="ADAL" clId="{F932EB6E-8FB0-4611-97A0-29C0F0531744}" dt="2023-09-19T16:33:37.587" v="196" actId="20577"/>
          <ac:spMkLst>
            <pc:docMk/>
            <pc:sldMk cId="338663447" sldId="1576"/>
            <ac:spMk id="4" creationId="{C69DB1B6-904E-4159-AFA3-8BECA16F509C}"/>
          </ac:spMkLst>
        </pc:spChg>
      </pc:sldChg>
      <pc:sldChg chg="modSp mod modNotesTx">
        <pc:chgData name="Mullins, Krista - Division of Assessment and Accountability Support" userId="599e8b2c-da26-429c-a2a4-0d587b3d3416" providerId="ADAL" clId="{F932EB6E-8FB0-4611-97A0-29C0F0531744}" dt="2023-09-19T19:10:42.885" v="2031" actId="20577"/>
        <pc:sldMkLst>
          <pc:docMk/>
          <pc:sldMk cId="396952895" sldId="1577"/>
        </pc:sldMkLst>
        <pc:spChg chg="mod">
          <ac:chgData name="Mullins, Krista - Division of Assessment and Accountability Support" userId="599e8b2c-da26-429c-a2a4-0d587b3d3416" providerId="ADAL" clId="{F932EB6E-8FB0-4611-97A0-29C0F0531744}" dt="2023-09-19T17:43:58.488" v="306" actId="20577"/>
          <ac:spMkLst>
            <pc:docMk/>
            <pc:sldMk cId="396952895" sldId="1577"/>
            <ac:spMk id="4" creationId="{C69DB1B6-904E-4159-AFA3-8BECA16F509C}"/>
          </ac:spMkLst>
        </pc:spChg>
      </pc:sldChg>
      <pc:sldChg chg="addSp delSp modSp new mod modNotesTx">
        <pc:chgData name="Mullins, Krista - Division of Assessment and Accountability Support" userId="599e8b2c-da26-429c-a2a4-0d587b3d3416" providerId="ADAL" clId="{F932EB6E-8FB0-4611-97A0-29C0F0531744}" dt="2023-09-19T18:36:18.976" v="811" actId="20577"/>
        <pc:sldMkLst>
          <pc:docMk/>
          <pc:sldMk cId="764064117" sldId="1578"/>
        </pc:sldMkLst>
        <pc:spChg chg="del">
          <ac:chgData name="Mullins, Krista - Division of Assessment and Accountability Support" userId="599e8b2c-da26-429c-a2a4-0d587b3d3416" providerId="ADAL" clId="{F932EB6E-8FB0-4611-97A0-29C0F0531744}" dt="2023-09-19T18:29:22.024" v="594" actId="478"/>
          <ac:spMkLst>
            <pc:docMk/>
            <pc:sldMk cId="764064117" sldId="1578"/>
            <ac:spMk id="2" creationId="{58F68D93-CEED-5A2E-20AA-6F3B57A577F0}"/>
          </ac:spMkLst>
        </pc:spChg>
        <pc:spChg chg="del">
          <ac:chgData name="Mullins, Krista - Division of Assessment and Accountability Support" userId="599e8b2c-da26-429c-a2a4-0d587b3d3416" providerId="ADAL" clId="{F932EB6E-8FB0-4611-97A0-29C0F0531744}" dt="2023-09-19T18:29:24.779" v="595" actId="478"/>
          <ac:spMkLst>
            <pc:docMk/>
            <pc:sldMk cId="764064117" sldId="1578"/>
            <ac:spMk id="3" creationId="{7C258480-390E-2010-0061-0DE9F8716DCC}"/>
          </ac:spMkLst>
        </pc:spChg>
        <pc:spChg chg="del">
          <ac:chgData name="Mullins, Krista - Division of Assessment and Accountability Support" userId="599e8b2c-da26-429c-a2a4-0d587b3d3416" providerId="ADAL" clId="{F932EB6E-8FB0-4611-97A0-29C0F0531744}" dt="2023-09-19T18:29:27.154" v="596" actId="478"/>
          <ac:spMkLst>
            <pc:docMk/>
            <pc:sldMk cId="764064117" sldId="1578"/>
            <ac:spMk id="4" creationId="{BD035D44-CC3D-C028-B70C-CA88FEC4415A}"/>
          </ac:spMkLst>
        </pc:spChg>
        <pc:spChg chg="del">
          <ac:chgData name="Mullins, Krista - Division of Assessment and Accountability Support" userId="599e8b2c-da26-429c-a2a4-0d587b3d3416" providerId="ADAL" clId="{F932EB6E-8FB0-4611-97A0-29C0F0531744}" dt="2023-09-19T18:29:31.722" v="598" actId="478"/>
          <ac:spMkLst>
            <pc:docMk/>
            <pc:sldMk cId="764064117" sldId="1578"/>
            <ac:spMk id="5" creationId="{A0A7F8D1-0C72-138D-4000-587803380927}"/>
          </ac:spMkLst>
        </pc:spChg>
        <pc:spChg chg="add mod">
          <ac:chgData name="Mullins, Krista - Division of Assessment and Accountability Support" userId="599e8b2c-da26-429c-a2a4-0d587b3d3416" providerId="ADAL" clId="{F932EB6E-8FB0-4611-97A0-29C0F0531744}" dt="2023-09-19T18:31:33.959" v="764" actId="1076"/>
          <ac:spMkLst>
            <pc:docMk/>
            <pc:sldMk cId="764064117" sldId="1578"/>
            <ac:spMk id="8" creationId="{4194D8B0-E8C7-EE0D-7F78-838AD6337097}"/>
          </ac:spMkLst>
        </pc:spChg>
        <pc:spChg chg="add mod">
          <ac:chgData name="Mullins, Krista - Division of Assessment and Accountability Support" userId="599e8b2c-da26-429c-a2a4-0d587b3d3416" providerId="ADAL" clId="{F932EB6E-8FB0-4611-97A0-29C0F0531744}" dt="2023-09-19T18:36:18.976" v="811" actId="20577"/>
          <ac:spMkLst>
            <pc:docMk/>
            <pc:sldMk cId="764064117" sldId="1578"/>
            <ac:spMk id="9" creationId="{73DB4E29-DD9E-7DA9-8BF1-083DCFAE9CF5}"/>
          </ac:spMkLst>
        </pc:spChg>
        <pc:picChg chg="add mod">
          <ac:chgData name="Mullins, Krista - Division of Assessment and Accountability Support" userId="599e8b2c-da26-429c-a2a4-0d587b3d3416" providerId="ADAL" clId="{F932EB6E-8FB0-4611-97A0-29C0F0531744}" dt="2023-09-19T18:31:13.280" v="760" actId="1076"/>
          <ac:picMkLst>
            <pc:docMk/>
            <pc:sldMk cId="764064117" sldId="1578"/>
            <ac:picMk id="7" creationId="{782BD2C3-71FB-41AF-A714-E0D984056C8B}"/>
          </ac:picMkLst>
        </pc:picChg>
      </pc:sldChg>
      <pc:sldChg chg="addSp delSp modSp new mod modNotesTx">
        <pc:chgData name="Mullins, Krista - Division of Assessment and Accountability Support" userId="599e8b2c-da26-429c-a2a4-0d587b3d3416" providerId="ADAL" clId="{F932EB6E-8FB0-4611-97A0-29C0F0531744}" dt="2023-09-19T18:39:40.456" v="1035" actId="1076"/>
        <pc:sldMkLst>
          <pc:docMk/>
          <pc:sldMk cId="2432317770" sldId="1579"/>
        </pc:sldMkLst>
        <pc:spChg chg="mod">
          <ac:chgData name="Mullins, Krista - Division of Assessment and Accountability Support" userId="599e8b2c-da26-429c-a2a4-0d587b3d3416" providerId="ADAL" clId="{F932EB6E-8FB0-4611-97A0-29C0F0531744}" dt="2023-09-19T18:36:24.336" v="819" actId="20577"/>
          <ac:spMkLst>
            <pc:docMk/>
            <pc:sldMk cId="2432317770" sldId="1579"/>
            <ac:spMk id="2" creationId="{5DCA853F-3701-04B9-44AD-9D131E697527}"/>
          </ac:spMkLst>
        </pc:spChg>
        <pc:spChg chg="del">
          <ac:chgData name="Mullins, Krista - Division of Assessment and Accountability Support" userId="599e8b2c-da26-429c-a2a4-0d587b3d3416" providerId="ADAL" clId="{F932EB6E-8FB0-4611-97A0-29C0F0531744}" dt="2023-09-19T18:31:44.819" v="766" actId="478"/>
          <ac:spMkLst>
            <pc:docMk/>
            <pc:sldMk cId="2432317770" sldId="1579"/>
            <ac:spMk id="3" creationId="{AB1762DF-CE49-0A53-100A-1AD4C7B46098}"/>
          </ac:spMkLst>
        </pc:spChg>
        <pc:spChg chg="del">
          <ac:chgData name="Mullins, Krista - Division of Assessment and Accountability Support" userId="599e8b2c-da26-429c-a2a4-0d587b3d3416" providerId="ADAL" clId="{F932EB6E-8FB0-4611-97A0-29C0F0531744}" dt="2023-09-19T18:31:48.468" v="767" actId="478"/>
          <ac:spMkLst>
            <pc:docMk/>
            <pc:sldMk cId="2432317770" sldId="1579"/>
            <ac:spMk id="4" creationId="{8A66AF6F-C2BB-65CB-6A4C-B346332C2961}"/>
          </ac:spMkLst>
        </pc:spChg>
        <pc:spChg chg="del">
          <ac:chgData name="Mullins, Krista - Division of Assessment and Accountability Support" userId="599e8b2c-da26-429c-a2a4-0d587b3d3416" providerId="ADAL" clId="{F932EB6E-8FB0-4611-97A0-29C0F0531744}" dt="2023-09-19T18:35:24.464" v="768" actId="478"/>
          <ac:spMkLst>
            <pc:docMk/>
            <pc:sldMk cId="2432317770" sldId="1579"/>
            <ac:spMk id="5" creationId="{792B5748-83B0-72C3-896C-6524C83915A8}"/>
          </ac:spMkLst>
        </pc:spChg>
        <pc:spChg chg="add mod">
          <ac:chgData name="Mullins, Krista - Division of Assessment and Accountability Support" userId="599e8b2c-da26-429c-a2a4-0d587b3d3416" providerId="ADAL" clId="{F932EB6E-8FB0-4611-97A0-29C0F0531744}" dt="2023-09-19T18:39:40.456" v="1035" actId="1076"/>
          <ac:spMkLst>
            <pc:docMk/>
            <pc:sldMk cId="2432317770" sldId="1579"/>
            <ac:spMk id="8" creationId="{C744673A-BE66-5F55-CA23-BD2BF2EA8BCC}"/>
          </ac:spMkLst>
        </pc:spChg>
        <pc:picChg chg="add mod">
          <ac:chgData name="Mullins, Krista - Division of Assessment and Accountability Support" userId="599e8b2c-da26-429c-a2a4-0d587b3d3416" providerId="ADAL" clId="{F932EB6E-8FB0-4611-97A0-29C0F0531744}" dt="2023-09-19T18:35:33.718" v="771" actId="1076"/>
          <ac:picMkLst>
            <pc:docMk/>
            <pc:sldMk cId="2432317770" sldId="1579"/>
            <ac:picMk id="7" creationId="{0DF851C3-5B30-F126-E565-A3E888ACBB38}"/>
          </ac:picMkLst>
        </pc:picChg>
      </pc:sldChg>
      <pc:sldChg chg="addSp delSp modSp new mod modNotesTx">
        <pc:chgData name="Mullins, Krista - Division of Assessment and Accountability Support" userId="599e8b2c-da26-429c-a2a4-0d587b3d3416" providerId="ADAL" clId="{F932EB6E-8FB0-4611-97A0-29C0F0531744}" dt="2023-09-19T18:42:15.150" v="1416" actId="14100"/>
        <pc:sldMkLst>
          <pc:docMk/>
          <pc:sldMk cId="2596188396" sldId="1580"/>
        </pc:sldMkLst>
        <pc:spChg chg="del">
          <ac:chgData name="Mullins, Krista - Division of Assessment and Accountability Support" userId="599e8b2c-da26-429c-a2a4-0d587b3d3416" providerId="ADAL" clId="{F932EB6E-8FB0-4611-97A0-29C0F0531744}" dt="2023-09-19T18:38:25.863" v="1000" actId="478"/>
          <ac:spMkLst>
            <pc:docMk/>
            <pc:sldMk cId="2596188396" sldId="1580"/>
            <ac:spMk id="2" creationId="{75AB197E-9542-2D12-F22F-544547014B49}"/>
          </ac:spMkLst>
        </pc:spChg>
        <pc:spChg chg="del">
          <ac:chgData name="Mullins, Krista - Division of Assessment and Accountability Support" userId="599e8b2c-da26-429c-a2a4-0d587b3d3416" providerId="ADAL" clId="{F932EB6E-8FB0-4611-97A0-29C0F0531744}" dt="2023-09-19T18:38:23.507" v="999" actId="478"/>
          <ac:spMkLst>
            <pc:docMk/>
            <pc:sldMk cId="2596188396" sldId="1580"/>
            <ac:spMk id="3" creationId="{6BA21E2D-F4C4-D48D-0258-4B11270A8974}"/>
          </ac:spMkLst>
        </pc:spChg>
        <pc:spChg chg="del">
          <ac:chgData name="Mullins, Krista - Division of Assessment and Accountability Support" userId="599e8b2c-da26-429c-a2a4-0d587b3d3416" providerId="ADAL" clId="{F932EB6E-8FB0-4611-97A0-29C0F0531744}" dt="2023-09-19T18:38:29.327" v="1001" actId="478"/>
          <ac:spMkLst>
            <pc:docMk/>
            <pc:sldMk cId="2596188396" sldId="1580"/>
            <ac:spMk id="4" creationId="{F2AD1A99-8D02-7D06-EE58-0525F29E7435}"/>
          </ac:spMkLst>
        </pc:spChg>
        <pc:spChg chg="add del mod">
          <ac:chgData name="Mullins, Krista - Division of Assessment and Accountability Support" userId="599e8b2c-da26-429c-a2a4-0d587b3d3416" providerId="ADAL" clId="{F932EB6E-8FB0-4611-97A0-29C0F0531744}" dt="2023-09-19T18:39:31.198" v="1033" actId="21"/>
          <ac:spMkLst>
            <pc:docMk/>
            <pc:sldMk cId="2596188396" sldId="1580"/>
            <ac:spMk id="8" creationId="{C9755BFC-1EBA-D9AF-D0B8-571E85AC5EB5}"/>
          </ac:spMkLst>
        </pc:spChg>
        <pc:spChg chg="add mod">
          <ac:chgData name="Mullins, Krista - Division of Assessment and Accountability Support" userId="599e8b2c-da26-429c-a2a4-0d587b3d3416" providerId="ADAL" clId="{F932EB6E-8FB0-4611-97A0-29C0F0531744}" dt="2023-09-19T18:41:52.605" v="1413"/>
          <ac:spMkLst>
            <pc:docMk/>
            <pc:sldMk cId="2596188396" sldId="1580"/>
            <ac:spMk id="9" creationId="{5B482FFE-B130-EE7E-2D69-8DCD021D4381}"/>
          </ac:spMkLst>
        </pc:spChg>
        <pc:spChg chg="add mod">
          <ac:chgData name="Mullins, Krista - Division of Assessment and Accountability Support" userId="599e8b2c-da26-429c-a2a4-0d587b3d3416" providerId="ADAL" clId="{F932EB6E-8FB0-4611-97A0-29C0F0531744}" dt="2023-09-19T18:42:15.150" v="1416" actId="14100"/>
          <ac:spMkLst>
            <pc:docMk/>
            <pc:sldMk cId="2596188396" sldId="1580"/>
            <ac:spMk id="10" creationId="{A230FAA4-B980-D570-47E6-398E4058EA01}"/>
          </ac:spMkLst>
        </pc:spChg>
        <pc:picChg chg="add mod">
          <ac:chgData name="Mullins, Krista - Division of Assessment and Accountability Support" userId="599e8b2c-da26-429c-a2a4-0d587b3d3416" providerId="ADAL" clId="{F932EB6E-8FB0-4611-97A0-29C0F0531744}" dt="2023-09-19T18:38:38.156" v="1005" actId="1076"/>
          <ac:picMkLst>
            <pc:docMk/>
            <pc:sldMk cId="2596188396" sldId="1580"/>
            <ac:picMk id="7" creationId="{F9F0B239-91D1-4D1E-D293-9862F68EF53E}"/>
          </ac:picMkLst>
        </pc:picChg>
      </pc:sldChg>
    </pc:docChg>
  </pc:docChgLst>
  <pc:docChgLst>
    <pc:chgData name="Mullins, Krista - Division of Assessment and Accountability Support" userId="S::krista.mullins@education.ky.gov::599e8b2c-da26-429c-a2a4-0d587b3d3416" providerId="AD" clId="Web-{B71446B9-4F91-FFDC-F625-80EB14F80C32}"/>
    <pc:docChg chg="modSld">
      <pc:chgData name="Mullins, Krista - Division of Assessment and Accountability Support" userId="S::krista.mullins@education.ky.gov::599e8b2c-da26-429c-a2a4-0d587b3d3416" providerId="AD" clId="Web-{B71446B9-4F91-FFDC-F625-80EB14F80C32}" dt="2023-09-29T16:01:59.656" v="6"/>
      <pc:docMkLst>
        <pc:docMk/>
      </pc:docMkLst>
      <pc:sldChg chg="modNotes">
        <pc:chgData name="Mullins, Krista - Division of Assessment and Accountability Support" userId="S::krista.mullins@education.ky.gov::599e8b2c-da26-429c-a2a4-0d587b3d3416" providerId="AD" clId="Web-{B71446B9-4F91-FFDC-F625-80EB14F80C32}" dt="2023-09-29T16:01:59.656" v="6"/>
        <pc:sldMkLst>
          <pc:docMk/>
          <pc:sldMk cId="338663447" sldId="1576"/>
        </pc:sldMkLst>
      </pc:sldChg>
    </pc:docChg>
  </pc:docChgLst>
  <pc:docChgLst>
    <pc:chgData name="Chandler, Melissa - Division of Assessment and Accountability Support" userId="S::melissa.chandler@education.ky.gov::c7c40c5a-5db2-409e-9ac5-b3fa8556cae3" providerId="AD" clId="Web-{3249F142-153C-FF67-FA78-CA820B7BD309}"/>
    <pc:docChg chg="modSld">
      <pc:chgData name="Chandler, Melissa - Division of Assessment and Accountability Support" userId="S::melissa.chandler@education.ky.gov::c7c40c5a-5db2-409e-9ac5-b3fa8556cae3" providerId="AD" clId="Web-{3249F142-153C-FF67-FA78-CA820B7BD309}" dt="2023-09-20T18:23:28.581" v="0"/>
      <pc:docMkLst>
        <pc:docMk/>
      </pc:docMkLst>
      <pc:sldChg chg="delSp">
        <pc:chgData name="Chandler, Melissa - Division of Assessment and Accountability Support" userId="S::melissa.chandler@education.ky.gov::c7c40c5a-5db2-409e-9ac5-b3fa8556cae3" providerId="AD" clId="Web-{3249F142-153C-FF67-FA78-CA820B7BD309}" dt="2023-09-20T18:23:28.581" v="0"/>
        <pc:sldMkLst>
          <pc:docMk/>
          <pc:sldMk cId="2441572632" sldId="1564"/>
        </pc:sldMkLst>
        <pc:spChg chg="del">
          <ac:chgData name="Chandler, Melissa - Division of Assessment and Accountability Support" userId="S::melissa.chandler@education.ky.gov::c7c40c5a-5db2-409e-9ac5-b3fa8556cae3" providerId="AD" clId="Web-{3249F142-153C-FF67-FA78-CA820B7BD309}" dt="2023-09-20T18:23:28.581" v="0"/>
          <ac:spMkLst>
            <pc:docMk/>
            <pc:sldMk cId="2441572632" sldId="1564"/>
            <ac:spMk id="4" creationId="{304FEF5E-02DB-ED66-6090-604D72C7908D}"/>
          </ac:spMkLst>
        </pc:spChg>
      </pc:sldChg>
    </pc:docChg>
  </pc:docChgLst>
  <pc:docChgLst>
    <pc:chgData name="Wickizer, John - Division of Accountability Data and Analysis" userId="S::john.wickizer@education.ky.gov::1c22ac94-8f1d-4cc0-ad19-578a4f29fa40" providerId="AD" clId="Web-{CD12A69C-0F46-0187-70C8-0C6A45B2D194}"/>
    <pc:docChg chg="mod">
      <pc:chgData name="Wickizer, John - Division of Accountability Data and Analysis" userId="S::john.wickizer@education.ky.gov::1c22ac94-8f1d-4cc0-ad19-578a4f29fa40" providerId="AD" clId="Web-{CD12A69C-0F46-0187-70C8-0C6A45B2D194}" dt="2023-09-21T11:39:15.850" v="6"/>
      <pc:docMkLst>
        <pc:docMk/>
      </pc:docMkLst>
      <pc:sldChg chg="addCm">
        <pc:chgData name="Wickizer, John - Division of Accountability Data and Analysis" userId="S::john.wickizer@education.ky.gov::1c22ac94-8f1d-4cc0-ad19-578a4f29fa40" providerId="AD" clId="Web-{CD12A69C-0F46-0187-70C8-0C6A45B2D194}" dt="2023-09-21T11:36:26.688" v="2"/>
        <pc:sldMkLst>
          <pc:docMk/>
          <pc:sldMk cId="2373017795" sldId="301"/>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6:26.688" v="2"/>
              <pc2:cmMkLst xmlns:pc2="http://schemas.microsoft.com/office/powerpoint/2019/9/main/command">
                <pc:docMk/>
                <pc:sldMk cId="2373017795" sldId="301"/>
                <pc2:cmMk id="{F6845A3A-3D10-4E92-9039-FEE89B038E41}"/>
              </pc2:cmMkLst>
            </pc226:cmChg>
          </p:ext>
        </pc:extLst>
      </pc:sldChg>
      <pc:sldChg chg="addCm">
        <pc:chgData name="Wickizer, John - Division of Accountability Data and Analysis" userId="S::john.wickizer@education.ky.gov::1c22ac94-8f1d-4cc0-ad19-578a4f29fa40" providerId="AD" clId="Web-{CD12A69C-0F46-0187-70C8-0C6A45B2D194}" dt="2023-09-21T11:38:39.489" v="5"/>
        <pc:sldMkLst>
          <pc:docMk/>
          <pc:sldMk cId="3548444446" sldId="1554"/>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8:39.489" v="5"/>
              <pc2:cmMkLst xmlns:pc2="http://schemas.microsoft.com/office/powerpoint/2019/9/main/command">
                <pc:docMk/>
                <pc:sldMk cId="3548444446" sldId="1554"/>
                <pc2:cmMk id="{A8812F58-D656-4F2F-A9CA-975A6F001C2C}"/>
              </pc2:cmMkLst>
            </pc226:cmChg>
          </p:ext>
        </pc:extLst>
      </pc:sldChg>
      <pc:sldChg chg="addCm">
        <pc:chgData name="Wickizer, John - Division of Accountability Data and Analysis" userId="S::john.wickizer@education.ky.gov::1c22ac94-8f1d-4cc0-ad19-578a4f29fa40" providerId="AD" clId="Web-{CD12A69C-0F46-0187-70C8-0C6A45B2D194}" dt="2023-09-21T11:35:16.169" v="1"/>
        <pc:sldMkLst>
          <pc:docMk/>
          <pc:sldMk cId="3474957928" sldId="15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5:16.169" v="1"/>
              <pc2:cmMkLst xmlns:pc2="http://schemas.microsoft.com/office/powerpoint/2019/9/main/command">
                <pc:docMk/>
                <pc:sldMk cId="3474957928" sldId="1555"/>
                <pc2:cmMk id="{8AEC4A1D-368C-4F15-9C5F-CD0EEBA7F467}"/>
              </pc2:cmMkLst>
            </pc226:cmChg>
          </p:ext>
        </pc:extLst>
      </pc:sldChg>
      <pc:sldChg chg="addCm">
        <pc:chgData name="Wickizer, John - Division of Accountability Data and Analysis" userId="S::john.wickizer@education.ky.gov::1c22ac94-8f1d-4cc0-ad19-578a4f29fa40" providerId="AD" clId="Web-{CD12A69C-0F46-0187-70C8-0C6A45B2D194}" dt="2023-09-21T11:39:15.850" v="6"/>
        <pc:sldMkLst>
          <pc:docMk/>
          <pc:sldMk cId="1137348689" sldId="1559"/>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9:15.850" v="6"/>
              <pc2:cmMkLst xmlns:pc2="http://schemas.microsoft.com/office/powerpoint/2019/9/main/command">
                <pc:docMk/>
                <pc:sldMk cId="1137348689" sldId="1559"/>
                <pc2:cmMk id="{9F9850F6-F7B1-4085-85BE-6AB51BC9C566}"/>
              </pc2:cmMkLst>
            </pc226:cmChg>
          </p:ext>
        </pc:extLst>
      </pc:sldChg>
      <pc:sldChg chg="addCm">
        <pc:chgData name="Wickizer, John - Division of Accountability Data and Analysis" userId="S::john.wickizer@education.ky.gov::1c22ac94-8f1d-4cc0-ad19-578a4f29fa40" providerId="AD" clId="Web-{CD12A69C-0F46-0187-70C8-0C6A45B2D194}" dt="2023-09-21T11:37:41.128" v="4"/>
        <pc:sldMkLst>
          <pc:docMk/>
          <pc:sldMk cId="447954089" sldId="156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7:20.002" v="3"/>
              <pc2:cmMkLst xmlns:pc2="http://schemas.microsoft.com/office/powerpoint/2019/9/main/command">
                <pc:docMk/>
                <pc:sldMk cId="447954089" sldId="1565"/>
                <pc2:cmMk id="{6FE72DB5-8C70-480A-A7DF-B7520EAA700D}"/>
              </pc2:cmMkLst>
            </pc226:cmChg>
            <pc226:cmChg xmlns:pc226="http://schemas.microsoft.com/office/powerpoint/2022/06/main/command" chg="add">
              <pc226:chgData name="Wickizer, John - Division of Accountability Data and Analysis" userId="S::john.wickizer@education.ky.gov::1c22ac94-8f1d-4cc0-ad19-578a4f29fa40" providerId="AD" clId="Web-{CD12A69C-0F46-0187-70C8-0C6A45B2D194}" dt="2023-09-21T11:37:41.128" v="4"/>
              <pc2:cmMkLst xmlns:pc2="http://schemas.microsoft.com/office/powerpoint/2019/9/main/command">
                <pc:docMk/>
                <pc:sldMk cId="447954089" sldId="1565"/>
                <pc2:cmMk id="{C6844FF7-097F-4282-A0D5-27A39DFEDE6F}"/>
              </pc2:cmMkLst>
            </pc226:cmChg>
          </p:ext>
        </pc:extLst>
      </pc:sldChg>
    </pc:docChg>
  </pc:docChgLst>
  <pc:docChgLst>
    <pc:chgData name="Larkins, Jennifer - Division of Assessment and Accountability Support" userId="S::jennifer.larkins@education.ky.gov::093879bc-4454-48e7-95b0-93a7f4bf4b00" providerId="AD" clId="Web-{031F726B-9EAD-8620-4132-25EF9400965B}"/>
    <pc:docChg chg="">
      <pc:chgData name="Larkins, Jennifer - Division of Assessment and Accountability Support" userId="S::jennifer.larkins@education.ky.gov::093879bc-4454-48e7-95b0-93a7f4bf4b00" providerId="AD" clId="Web-{031F726B-9EAD-8620-4132-25EF9400965B}" dt="2023-09-20T18:12:43.472" v="0"/>
      <pc:docMkLst>
        <pc:docMk/>
      </pc:docMkLst>
      <pc:sldChg chg="modCm">
        <pc:chgData name="Larkins, Jennifer - Division of Assessment and Accountability Support" userId="S::jennifer.larkins@education.ky.gov::093879bc-4454-48e7-95b0-93a7f4bf4b00" providerId="AD" clId="Web-{031F726B-9EAD-8620-4132-25EF9400965B}" dt="2023-09-20T18:12:43.472" v="0"/>
        <pc:sldMkLst>
          <pc:docMk/>
          <pc:sldMk cId="1132023137" sldId="302"/>
        </pc:sldMkLst>
        <pc:extLst>
          <p:ext xmlns:p="http://schemas.openxmlformats.org/presentationml/2006/main" uri="{D6D511B9-2390-475A-947B-AFAB55BFBCF1}">
            <pc226:cmChg xmlns:pc226="http://schemas.microsoft.com/office/powerpoint/2022/06/main/command" chg="">
              <pc226:chgData name="Larkins, Jennifer - Division of Assessment and Accountability Support" userId="S::jennifer.larkins@education.ky.gov::093879bc-4454-48e7-95b0-93a7f4bf4b00" providerId="AD" clId="Web-{031F726B-9EAD-8620-4132-25EF9400965B}" dt="2023-09-20T18:12:43.472" v="0"/>
              <pc2:cmMkLst xmlns:pc2="http://schemas.microsoft.com/office/powerpoint/2019/9/main/command">
                <pc:docMk/>
                <pc:sldMk cId="1132023137" sldId="302"/>
                <pc2:cmMk id="{ADEFA55B-7D0D-4F4A-8CEF-8D4858AB4822}"/>
              </pc2:cmMkLst>
              <pc226:cmRplyChg chg="add">
                <pc226:chgData name="Larkins, Jennifer - Division of Assessment and Accountability Support" userId="S::jennifer.larkins@education.ky.gov::093879bc-4454-48e7-95b0-93a7f4bf4b00" providerId="AD" clId="Web-{031F726B-9EAD-8620-4132-25EF9400965B}" dt="2023-09-20T18:12:43.472" v="0"/>
                <pc2:cmRplyMkLst xmlns:pc2="http://schemas.microsoft.com/office/powerpoint/2019/9/main/command">
                  <pc:docMk/>
                  <pc:sldMk cId="1132023137" sldId="302"/>
                  <pc2:cmMk id="{ADEFA55B-7D0D-4F4A-8CEF-8D4858AB4822}"/>
                  <pc2:cmRplyMk id="{8D4943ED-46D9-450A-A30D-8E44C5C85F03}"/>
                </pc2:cmRplyMkLst>
              </pc226:cmRplyChg>
            </pc226:cmChg>
          </p:ext>
        </pc:extLst>
      </pc:sldChg>
    </pc:docChg>
  </pc:docChgLst>
  <pc:docChgLst>
    <pc:chgData name="Larkins, Jennifer - Division of Assessment and Accountability Support" userId="S::jennifer.larkins@education.ky.gov::093879bc-4454-48e7-95b0-93a7f4bf4b00" providerId="AD" clId="Web-{9BA21082-E75A-A440-836D-3222CFFFE554}"/>
    <pc:docChg chg="modSld">
      <pc:chgData name="Larkins, Jennifer - Division of Assessment and Accountability Support" userId="S::jennifer.larkins@education.ky.gov::093879bc-4454-48e7-95b0-93a7f4bf4b00" providerId="AD" clId="Web-{9BA21082-E75A-A440-836D-3222CFFFE554}" dt="2023-09-20T15:59:16.143" v="4" actId="20577"/>
      <pc:docMkLst>
        <pc:docMk/>
      </pc:docMkLst>
      <pc:sldChg chg="modSp">
        <pc:chgData name="Larkins, Jennifer - Division of Assessment and Accountability Support" userId="S::jennifer.larkins@education.ky.gov::093879bc-4454-48e7-95b0-93a7f4bf4b00" providerId="AD" clId="Web-{9BA21082-E75A-A440-836D-3222CFFFE554}" dt="2023-09-20T15:59:16.143" v="4" actId="20577"/>
        <pc:sldMkLst>
          <pc:docMk/>
          <pc:sldMk cId="3225382126" sldId="259"/>
        </pc:sldMkLst>
        <pc:spChg chg="mod">
          <ac:chgData name="Larkins, Jennifer - Division of Assessment and Accountability Support" userId="S::jennifer.larkins@education.ky.gov::093879bc-4454-48e7-95b0-93a7f4bf4b00" providerId="AD" clId="Web-{9BA21082-E75A-A440-836D-3222CFFFE554}" dt="2023-09-20T15:59:16.143" v="4" actId="20577"/>
          <ac:spMkLst>
            <pc:docMk/>
            <pc:sldMk cId="3225382126" sldId="259"/>
            <ac:spMk id="3" creationId="{C41873DB-D365-487E-ACCD-B2FEB15D5164}"/>
          </ac:spMkLst>
        </pc:spChg>
      </pc:sldChg>
    </pc:docChg>
  </pc:docChgLst>
  <pc:docChgLst>
    <pc:chgData name="O'Hair, Kevin - Office of Assessment and Accountability" userId="S::kevin.ohair@education.ky.gov::854929ff-e20a-4d14-a6ee-38bca46af5a2" providerId="AD" clId="Web-{9A104E17-6AC5-4D82-A56B-AFDE0B7E0760}"/>
    <pc:docChg chg="mod">
      <pc:chgData name="O'Hair, Kevin - Office of Assessment and Accountability" userId="S::kevin.ohair@education.ky.gov::854929ff-e20a-4d14-a6ee-38bca46af5a2" providerId="AD" clId="Web-{9A104E17-6AC5-4D82-A56B-AFDE0B7E0760}" dt="2023-09-21T11:06:45.609" v="2"/>
      <pc:docMkLst>
        <pc:docMk/>
      </pc:docMkLst>
      <pc:sldChg chg="addCm">
        <pc:chgData name="O'Hair, Kevin - Office of Assessment and Accountability" userId="S::kevin.ohair@education.ky.gov::854929ff-e20a-4d14-a6ee-38bca46af5a2" providerId="AD" clId="Web-{9A104E17-6AC5-4D82-A56B-AFDE0B7E0760}" dt="2023-09-21T11:06:45.609" v="2"/>
        <pc:sldMkLst>
          <pc:docMk/>
          <pc:sldMk cId="2373017795" sldId="301"/>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9A104E17-6AC5-4D82-A56B-AFDE0B7E0760}" dt="2023-09-21T11:06:45.609" v="2"/>
              <pc2:cmMkLst xmlns:pc2="http://schemas.microsoft.com/office/powerpoint/2019/9/main/command">
                <pc:docMk/>
                <pc:sldMk cId="2373017795" sldId="301"/>
                <pc2:cmMk id="{CC43CE9A-ECA6-4765-81A3-DA9A1BF76476}"/>
              </pc2:cmMkLst>
            </pc226:cmChg>
          </p:ext>
        </pc:extLst>
      </pc:sldChg>
      <pc:sldChg chg="addCm">
        <pc:chgData name="O'Hair, Kevin - Office of Assessment and Accountability" userId="S::kevin.ohair@education.ky.gov::854929ff-e20a-4d14-a6ee-38bca46af5a2" providerId="AD" clId="Web-{9A104E17-6AC5-4D82-A56B-AFDE0B7E0760}" dt="2023-09-21T10:59:29.985" v="1"/>
        <pc:sldMkLst>
          <pc:docMk/>
          <pc:sldMk cId="1009171809" sldId="303"/>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9A104E17-6AC5-4D82-A56B-AFDE0B7E0760}" dt="2023-09-21T10:59:29.985" v="1"/>
              <pc2:cmMkLst xmlns:pc2="http://schemas.microsoft.com/office/powerpoint/2019/9/main/command">
                <pc:docMk/>
                <pc:sldMk cId="1009171809" sldId="303"/>
                <pc2:cmMk id="{62517CFD-F6DA-4F01-AC5E-3E0D6C606C89}"/>
              </pc2:cmMkLst>
            </pc226:cmChg>
          </p:ext>
        </pc:extLst>
      </pc:sldChg>
    </pc:docChg>
  </pc:docChgLst>
  <pc:docChgLst>
    <pc:chgData clId="Web-{8F597A4C-3C07-4A19-9030-C3F1A867B5A7}"/>
    <pc:docChg chg="">
      <pc:chgData name="" userId="" providerId="" clId="Web-{8F597A4C-3C07-4A19-9030-C3F1A867B5A7}" dt="2023-09-21T17:15:39.848" v="0"/>
      <pc:docMkLst>
        <pc:docMk/>
      </pc:docMkLst>
      <pc:sldChg chg="modCm">
        <pc:chgData name="" userId="" providerId="" clId="Web-{8F597A4C-3C07-4A19-9030-C3F1A867B5A7}" dt="2023-09-21T17:15:39.848" v="0"/>
        <pc:sldMkLst>
          <pc:docMk/>
          <pc:sldMk cId="2373017795" sldId="301"/>
        </pc:sldMkLst>
        <pc:extLst>
          <p:ext xmlns:p="http://schemas.openxmlformats.org/presentationml/2006/main" uri="{D6D511B9-2390-475A-947B-AFAB55BFBCF1}">
            <pc226:cmChg xmlns:pc226="http://schemas.microsoft.com/office/powerpoint/2022/06/main/command" chg="">
              <pc226:chgData name="" userId="" providerId="" clId="Web-{8F597A4C-3C07-4A19-9030-C3F1A867B5A7}" dt="2023-09-21T17:15:39.848" v="0"/>
              <pc2:cmMkLst xmlns:pc2="http://schemas.microsoft.com/office/powerpoint/2019/9/main/command">
                <pc:docMk/>
                <pc:sldMk cId="2373017795" sldId="301"/>
                <pc2:cmMk id="{CC43CE9A-ECA6-4765-81A3-DA9A1BF76476}"/>
              </pc2:cmMkLst>
              <pc226:cmRplyChg chg="add">
                <pc226:chgData name="" userId="" providerId="" clId="Web-{8F597A4C-3C07-4A19-9030-C3F1A867B5A7}" dt="2023-09-21T17:15:39.848" v="0"/>
                <pc2:cmRplyMkLst xmlns:pc2="http://schemas.microsoft.com/office/powerpoint/2019/9/main/command">
                  <pc:docMk/>
                  <pc:sldMk cId="2373017795" sldId="301"/>
                  <pc2:cmMk id="{CC43CE9A-ECA6-4765-81A3-DA9A1BF76476}"/>
                  <pc2:cmRplyMk id="{978DFA6A-6C0F-4BCC-A57A-C6CEDFBBF135}"/>
                </pc2:cmRplyMkLst>
              </pc226:cmRplyChg>
            </pc226:cmChg>
          </p:ext>
        </pc:extLst>
      </pc:sldChg>
    </pc:docChg>
  </pc:docChgLst>
  <pc:docChgLst>
    <pc:chgData name="Riley, Ben - Division of Assessment and Accountability Support" userId="4cd6cdff-1273-49fa-8860-d0f5fa3fb9f7" providerId="ADAL" clId="{53A672A2-05DF-4B0B-80AB-906717CDEE37}"/>
    <pc:docChg chg="">
      <pc:chgData name="Riley, Ben - Division of Assessment and Accountability Support" userId="4cd6cdff-1273-49fa-8860-d0f5fa3fb9f7" providerId="ADAL" clId="{53A672A2-05DF-4B0B-80AB-906717CDEE37}" dt="2023-09-20T13:49:48.954" v="4"/>
      <pc:docMkLst>
        <pc:docMk/>
      </pc:docMkLst>
      <pc:sldChg chg="addCm">
        <pc:chgData name="Riley, Ben - Division of Assessment and Accountability Support" userId="4cd6cdff-1273-49fa-8860-d0f5fa3fb9f7" providerId="ADAL" clId="{53A672A2-05DF-4B0B-80AB-906717CDEE37}" dt="2023-09-20T13:49:08.197" v="3"/>
        <pc:sldMkLst>
          <pc:docMk/>
          <pc:sldMk cId="1674990817" sldId="29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3A672A2-05DF-4B0B-80AB-906717CDEE37}" dt="2023-09-20T13:49:08.197" v="3"/>
              <pc2:cmMkLst xmlns:pc2="http://schemas.microsoft.com/office/powerpoint/2019/9/main/command">
                <pc:docMk/>
                <pc:sldMk cId="1674990817" sldId="299"/>
                <pc2:cmMk id="{4D75134B-9EA6-4DDC-9061-C88E4D9F0FDE}"/>
              </pc2:cmMkLst>
            </pc226:cmChg>
          </p:ext>
        </pc:extLst>
      </pc:sldChg>
      <pc:sldChg chg="addCm">
        <pc:chgData name="Riley, Ben - Division of Assessment and Accountability Support" userId="4cd6cdff-1273-49fa-8860-d0f5fa3fb9f7" providerId="ADAL" clId="{53A672A2-05DF-4B0B-80AB-906717CDEE37}" dt="2023-09-20T13:44:15.582" v="0"/>
        <pc:sldMkLst>
          <pc:docMk/>
          <pc:sldMk cId="1158934239" sldId="312"/>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3A672A2-05DF-4B0B-80AB-906717CDEE37}" dt="2023-09-20T13:44:15.582" v="0"/>
              <pc2:cmMkLst xmlns:pc2="http://schemas.microsoft.com/office/powerpoint/2019/9/main/command">
                <pc:docMk/>
                <pc:sldMk cId="1158934239" sldId="312"/>
                <pc2:cmMk id="{82363699-0341-49F0-AEF1-3171CF07B4DA}"/>
              </pc2:cmMkLst>
            </pc226:cmChg>
          </p:ext>
        </pc:extLst>
      </pc:sldChg>
      <pc:sldChg chg="addCm">
        <pc:chgData name="Riley, Ben - Division of Assessment and Accountability Support" userId="4cd6cdff-1273-49fa-8860-d0f5fa3fb9f7" providerId="ADAL" clId="{53A672A2-05DF-4B0B-80AB-906717CDEE37}" dt="2023-09-20T13:45:08.372" v="1"/>
        <pc:sldMkLst>
          <pc:docMk/>
          <pc:sldMk cId="120395712" sldId="313"/>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3A672A2-05DF-4B0B-80AB-906717CDEE37}" dt="2023-09-20T13:45:08.372" v="1"/>
              <pc2:cmMkLst xmlns:pc2="http://schemas.microsoft.com/office/powerpoint/2019/9/main/command">
                <pc:docMk/>
                <pc:sldMk cId="120395712" sldId="313"/>
                <pc2:cmMk id="{4030565F-04C9-45AE-8D06-D0296D2DE70F}"/>
              </pc2:cmMkLst>
            </pc226:cmChg>
          </p:ext>
        </pc:extLst>
      </pc:sldChg>
      <pc:sldChg chg="addCm">
        <pc:chgData name="Riley, Ben - Division of Assessment and Accountability Support" userId="4cd6cdff-1273-49fa-8860-d0f5fa3fb9f7" providerId="ADAL" clId="{53A672A2-05DF-4B0B-80AB-906717CDEE37}" dt="2023-09-20T13:46:54.296" v="2"/>
        <pc:sldMkLst>
          <pc:docMk/>
          <pc:sldMk cId="1137348689" sldId="155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3A672A2-05DF-4B0B-80AB-906717CDEE37}" dt="2023-09-20T13:46:54.296" v="2"/>
              <pc2:cmMkLst xmlns:pc2="http://schemas.microsoft.com/office/powerpoint/2019/9/main/command">
                <pc:docMk/>
                <pc:sldMk cId="1137348689" sldId="1559"/>
                <pc2:cmMk id="{949F08E1-3A18-4D26-89EF-A10B051DE906}"/>
              </pc2:cmMkLst>
            </pc226:cmChg>
          </p:ext>
        </pc:extLst>
      </pc:sldChg>
      <pc:sldChg chg="addCm">
        <pc:chgData name="Riley, Ben - Division of Assessment and Accountability Support" userId="4cd6cdff-1273-49fa-8860-d0f5fa3fb9f7" providerId="ADAL" clId="{53A672A2-05DF-4B0B-80AB-906717CDEE37}" dt="2023-09-20T13:49:48.954" v="4"/>
        <pc:sldMkLst>
          <pc:docMk/>
          <pc:sldMk cId="1481697069" sldId="1566"/>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3A672A2-05DF-4B0B-80AB-906717CDEE37}" dt="2023-09-20T13:49:48.954" v="4"/>
              <pc2:cmMkLst xmlns:pc2="http://schemas.microsoft.com/office/powerpoint/2019/9/main/command">
                <pc:docMk/>
                <pc:sldMk cId="1481697069" sldId="1566"/>
                <pc2:cmMk id="{57E8F505-57ED-479B-A802-2995174C2275}"/>
              </pc2:cmMkLst>
            </pc226:cmChg>
          </p:ext>
        </pc:extLst>
      </pc:sldChg>
    </pc:docChg>
  </pc:docChgLst>
  <pc:docChgLst>
    <pc:chgData name="Savage, Shara - Division of Assessment and Accountability Support" userId="S::shara.savage@education.ky.gov::71eadb16-699f-453e-81d8-c9ac7aaf2dd6" providerId="AD" clId="Web-{D4BC2DE9-8C9F-BE24-8011-9374BA5B8C1E}"/>
    <pc:docChg chg="mod">
      <pc:chgData name="Savage, Shara - Division of Assessment and Accountability Support" userId="S::shara.savage@education.ky.gov::71eadb16-699f-453e-81d8-c9ac7aaf2dd6" providerId="AD" clId="Web-{D4BC2DE9-8C9F-BE24-8011-9374BA5B8C1E}" dt="2023-09-20T13:25:22.587" v="2"/>
      <pc:docMkLst>
        <pc:docMk/>
      </pc:docMkLst>
      <pc:sldChg chg="addCm">
        <pc:chgData name="Savage, Shara - Division of Assessment and Accountability Support" userId="S::shara.savage@education.ky.gov::71eadb16-699f-453e-81d8-c9ac7aaf2dd6" providerId="AD" clId="Web-{D4BC2DE9-8C9F-BE24-8011-9374BA5B8C1E}" dt="2023-09-20T13:25:22.587" v="2"/>
        <pc:sldMkLst>
          <pc:docMk/>
          <pc:sldMk cId="1618078436" sldId="31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D4BC2DE9-8C9F-BE24-8011-9374BA5B8C1E}" dt="2023-09-20T13:25:22.587" v="2"/>
              <pc2:cmMkLst xmlns:pc2="http://schemas.microsoft.com/office/powerpoint/2019/9/main/command">
                <pc:docMk/>
                <pc:sldMk cId="1618078436" sldId="311"/>
                <pc2:cmMk id="{37EA9E22-F2BB-4710-BEB4-E999048E5F15}"/>
              </pc2:cmMkLst>
            </pc226:cmChg>
          </p:ext>
        </pc:extLst>
      </pc:sldChg>
      <pc:sldChg chg="modCm">
        <pc:chgData name="Savage, Shara - Division of Assessment and Accountability Support" userId="S::shara.savage@education.ky.gov::71eadb16-699f-453e-81d8-c9ac7aaf2dd6" providerId="AD" clId="Web-{D4BC2DE9-8C9F-BE24-8011-9374BA5B8C1E}" dt="2023-09-20T13:10:14.042" v="1"/>
        <pc:sldMkLst>
          <pc:docMk/>
          <pc:sldMk cId="2441572632" sldId="1564"/>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D4BC2DE9-8C9F-BE24-8011-9374BA5B8C1E}" dt="2023-09-20T13:10:14.042" v="1"/>
              <pc2:cmMkLst xmlns:pc2="http://schemas.microsoft.com/office/powerpoint/2019/9/main/command">
                <pc:docMk/>
                <pc:sldMk cId="2441572632" sldId="1564"/>
                <pc2:cmMk id="{E2DC5F16-13B9-4E5C-8CBF-7D25A9EFC914}"/>
              </pc2:cmMkLst>
              <pc226:cmRplyChg chg="add">
                <pc226:chgData name="Savage, Shara - Division of Assessment and Accountability Support" userId="S::shara.savage@education.ky.gov::71eadb16-699f-453e-81d8-c9ac7aaf2dd6" providerId="AD" clId="Web-{D4BC2DE9-8C9F-BE24-8011-9374BA5B8C1E}" dt="2023-09-20T13:10:14.042" v="1"/>
                <pc2:cmRplyMkLst xmlns:pc2="http://schemas.microsoft.com/office/powerpoint/2019/9/main/command">
                  <pc:docMk/>
                  <pc:sldMk cId="2441572632" sldId="1564"/>
                  <pc2:cmMk id="{E2DC5F16-13B9-4E5C-8CBF-7D25A9EFC914}"/>
                  <pc2:cmRplyMk id="{1DB23A51-5DD1-4EAE-8081-0A8D543D87E0}"/>
                </pc2:cmRplyMkLst>
              </pc226:cmRplyChg>
            </pc226:cmChg>
          </p:ext>
        </pc:extLst>
      </pc:sldChg>
    </pc:docChg>
  </pc:docChgLst>
  <pc:docChgLst>
    <pc:chgData name="Jones, Helen - Division of Assessment and Accountability Support" userId="b7d6fb4f-88fd-4227-920b-6a3119e5e7a1" providerId="ADAL" clId="{FA60B0DD-36F9-41CB-B87C-618CBA26A88A}"/>
    <pc:docChg chg="modSld">
      <pc:chgData name="Jones, Helen - Division of Assessment and Accountability Support" userId="b7d6fb4f-88fd-4227-920b-6a3119e5e7a1" providerId="ADAL" clId="{FA60B0DD-36F9-41CB-B87C-618CBA26A88A}" dt="2023-09-21T06:51:44.541" v="6" actId="20577"/>
      <pc:docMkLst>
        <pc:docMk/>
      </pc:docMkLst>
      <pc:sldChg chg="addCm">
        <pc:chgData name="Jones, Helen - Division of Assessment and Accountability Support" userId="b7d6fb4f-88fd-4227-920b-6a3119e5e7a1" providerId="ADAL" clId="{FA60B0DD-36F9-41CB-B87C-618CBA26A88A}" dt="2023-09-21T06:48:12.716" v="0"/>
        <pc:sldMkLst>
          <pc:docMk/>
          <pc:sldMk cId="3474957928" sldId="1555"/>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FA60B0DD-36F9-41CB-B87C-618CBA26A88A}" dt="2023-09-21T06:48:12.716" v="0"/>
              <pc2:cmMkLst xmlns:pc2="http://schemas.microsoft.com/office/powerpoint/2019/9/main/command">
                <pc:docMk/>
                <pc:sldMk cId="3474957928" sldId="1555"/>
                <pc2:cmMk id="{FBF32694-2E2D-4B4B-82D5-9FD1C7FB7B46}"/>
              </pc2:cmMkLst>
            </pc226:cmChg>
          </p:ext>
        </pc:extLst>
      </pc:sldChg>
      <pc:sldChg chg="modSp">
        <pc:chgData name="Jones, Helen - Division of Assessment and Accountability Support" userId="b7d6fb4f-88fd-4227-920b-6a3119e5e7a1" providerId="ADAL" clId="{FA60B0DD-36F9-41CB-B87C-618CBA26A88A}" dt="2023-09-21T06:51:44.541" v="6" actId="20577"/>
        <pc:sldMkLst>
          <pc:docMk/>
          <pc:sldMk cId="447954089" sldId="1565"/>
        </pc:sldMkLst>
        <pc:graphicFrameChg chg="mod">
          <ac:chgData name="Jones, Helen - Division of Assessment and Accountability Support" userId="b7d6fb4f-88fd-4227-920b-6a3119e5e7a1" providerId="ADAL" clId="{FA60B0DD-36F9-41CB-B87C-618CBA26A88A}" dt="2023-09-21T06:51:44.541" v="6" actId="20577"/>
          <ac:graphicFrameMkLst>
            <pc:docMk/>
            <pc:sldMk cId="447954089" sldId="1565"/>
            <ac:graphicFrameMk id="13" creationId="{58809FA6-358B-43F9-9109-59F0BA50CC6D}"/>
          </ac:graphicFrameMkLst>
        </pc:graphicFrameChg>
      </pc:sldChg>
    </pc:docChg>
  </pc:docChgLst>
  <pc:docChgLst>
    <pc:chgData name="Mullins, Krista - Division of Assessment and Accountability Support" userId="599e8b2c-da26-429c-a2a4-0d587b3d3416" providerId="ADAL" clId="{814B5BF8-6C69-423E-96FC-2EA1309E5EF8}"/>
    <pc:docChg chg="modSld">
      <pc:chgData name="Mullins, Krista - Division of Assessment and Accountability Support" userId="599e8b2c-da26-429c-a2a4-0d587b3d3416" providerId="ADAL" clId="{814B5BF8-6C69-423E-96FC-2EA1309E5EF8}" dt="2023-09-19T20:03:19.600" v="1207" actId="20577"/>
      <pc:docMkLst>
        <pc:docMk/>
      </pc:docMkLst>
      <pc:sldChg chg="modSp mod">
        <pc:chgData name="Mullins, Krista - Division of Assessment and Accountability Support" userId="599e8b2c-da26-429c-a2a4-0d587b3d3416" providerId="ADAL" clId="{814B5BF8-6C69-423E-96FC-2EA1309E5EF8}" dt="2023-09-19T20:02:29.061" v="1194" actId="20577"/>
        <pc:sldMkLst>
          <pc:docMk/>
          <pc:sldMk cId="4192112042" sldId="300"/>
        </pc:sldMkLst>
        <pc:spChg chg="mod">
          <ac:chgData name="Mullins, Krista - Division of Assessment and Accountability Support" userId="599e8b2c-da26-429c-a2a4-0d587b3d3416" providerId="ADAL" clId="{814B5BF8-6C69-423E-96FC-2EA1309E5EF8}" dt="2023-09-19T20:02:29.061" v="1194" actId="20577"/>
          <ac:spMkLst>
            <pc:docMk/>
            <pc:sldMk cId="4192112042" sldId="300"/>
            <ac:spMk id="2" creationId="{A30DF10A-9327-9DBA-26C6-465E519420B8}"/>
          </ac:spMkLst>
        </pc:spChg>
      </pc:sldChg>
      <pc:sldChg chg="modSp mod">
        <pc:chgData name="Mullins, Krista - Division of Assessment and Accountability Support" userId="599e8b2c-da26-429c-a2a4-0d587b3d3416" providerId="ADAL" clId="{814B5BF8-6C69-423E-96FC-2EA1309E5EF8}" dt="2023-09-19T20:01:23.143" v="1168" actId="20577"/>
        <pc:sldMkLst>
          <pc:docMk/>
          <pc:sldMk cId="2373017795" sldId="301"/>
        </pc:sldMkLst>
        <pc:spChg chg="mod">
          <ac:chgData name="Mullins, Krista - Division of Assessment and Accountability Support" userId="599e8b2c-da26-429c-a2a4-0d587b3d3416" providerId="ADAL" clId="{814B5BF8-6C69-423E-96FC-2EA1309E5EF8}" dt="2023-09-19T20:01:23.143" v="1168" actId="20577"/>
          <ac:spMkLst>
            <pc:docMk/>
            <pc:sldMk cId="2373017795" sldId="301"/>
            <ac:spMk id="2" creationId="{88916AD3-5A2E-FBF0-03D6-C347ED961A67}"/>
          </ac:spMkLst>
        </pc:spChg>
        <pc:spChg chg="mod">
          <ac:chgData name="Mullins, Krista - Division of Assessment and Accountability Support" userId="599e8b2c-da26-429c-a2a4-0d587b3d3416" providerId="ADAL" clId="{814B5BF8-6C69-423E-96FC-2EA1309E5EF8}" dt="2023-09-19T19:58:10.202" v="1141"/>
          <ac:spMkLst>
            <pc:docMk/>
            <pc:sldMk cId="2373017795" sldId="301"/>
            <ac:spMk id="9" creationId="{B2B316A7-D40C-8FFC-6FAD-6FB1031BDB12}"/>
          </ac:spMkLst>
        </pc:spChg>
      </pc:sldChg>
      <pc:sldChg chg="modSp mod">
        <pc:chgData name="Mullins, Krista - Division of Assessment and Accountability Support" userId="599e8b2c-da26-429c-a2a4-0d587b3d3416" providerId="ADAL" clId="{814B5BF8-6C69-423E-96FC-2EA1309E5EF8}" dt="2023-09-19T19:55:15.218" v="1045" actId="962"/>
        <pc:sldMkLst>
          <pc:docMk/>
          <pc:sldMk cId="1132023137" sldId="302"/>
        </pc:sldMkLst>
        <pc:picChg chg="mod">
          <ac:chgData name="Mullins, Krista - Division of Assessment and Accountability Support" userId="599e8b2c-da26-429c-a2a4-0d587b3d3416" providerId="ADAL" clId="{814B5BF8-6C69-423E-96FC-2EA1309E5EF8}" dt="2023-09-19T19:55:15.218" v="1045" actId="962"/>
          <ac:picMkLst>
            <pc:docMk/>
            <pc:sldMk cId="1132023137" sldId="302"/>
            <ac:picMk id="7" creationId="{56BD44F0-1C77-DBB7-BFAC-3EF46BA23426}"/>
          </ac:picMkLst>
        </pc:picChg>
      </pc:sldChg>
      <pc:sldChg chg="modSp mod">
        <pc:chgData name="Mullins, Krista - Division of Assessment and Accountability Support" userId="599e8b2c-da26-429c-a2a4-0d587b3d3416" providerId="ADAL" clId="{814B5BF8-6C69-423E-96FC-2EA1309E5EF8}" dt="2023-09-19T19:54:17.931" v="801" actId="962"/>
        <pc:sldMkLst>
          <pc:docMk/>
          <pc:sldMk cId="3125126220" sldId="306"/>
        </pc:sldMkLst>
        <pc:spChg chg="mod">
          <ac:chgData name="Mullins, Krista - Division of Assessment and Accountability Support" userId="599e8b2c-da26-429c-a2a4-0d587b3d3416" providerId="ADAL" clId="{814B5BF8-6C69-423E-96FC-2EA1309E5EF8}" dt="2023-09-19T19:54:17.931" v="801" actId="962"/>
          <ac:spMkLst>
            <pc:docMk/>
            <pc:sldMk cId="3125126220" sldId="306"/>
            <ac:spMk id="5" creationId="{A97F1603-E7FE-A102-A1FB-B13377940A94}"/>
          </ac:spMkLst>
        </pc:spChg>
        <pc:picChg chg="mod">
          <ac:chgData name="Mullins, Krista - Division of Assessment and Accountability Support" userId="599e8b2c-da26-429c-a2a4-0d587b3d3416" providerId="ADAL" clId="{814B5BF8-6C69-423E-96FC-2EA1309E5EF8}" dt="2023-09-19T19:54:05.136" v="735" actId="962"/>
          <ac:picMkLst>
            <pc:docMk/>
            <pc:sldMk cId="3125126220" sldId="306"/>
            <ac:picMk id="4" creationId="{60557704-A03A-1D12-006B-45F6C8BBF092}"/>
          </ac:picMkLst>
        </pc:picChg>
      </pc:sldChg>
      <pc:sldChg chg="addSp delSp modSp mod">
        <pc:chgData name="Mullins, Krista - Division of Assessment and Accountability Support" userId="599e8b2c-da26-429c-a2a4-0d587b3d3416" providerId="ADAL" clId="{814B5BF8-6C69-423E-96FC-2EA1309E5EF8}" dt="2023-09-19T20:03:19.600" v="1207" actId="20577"/>
        <pc:sldMkLst>
          <pc:docMk/>
          <pc:sldMk cId="1104676863" sldId="308"/>
        </pc:sldMkLst>
        <pc:spChg chg="add del mod">
          <ac:chgData name="Mullins, Krista - Division of Assessment and Accountability Support" userId="599e8b2c-da26-429c-a2a4-0d587b3d3416" providerId="ADAL" clId="{814B5BF8-6C69-423E-96FC-2EA1309E5EF8}" dt="2023-09-19T19:59:19.506" v="1148" actId="478"/>
          <ac:spMkLst>
            <pc:docMk/>
            <pc:sldMk cId="1104676863" sldId="308"/>
            <ac:spMk id="2" creationId="{B42604C9-E8F0-D224-4834-5FEF1EF905DB}"/>
          </ac:spMkLst>
        </pc:spChg>
        <pc:spChg chg="add del mod">
          <ac:chgData name="Mullins, Krista - Division of Assessment and Accountability Support" userId="599e8b2c-da26-429c-a2a4-0d587b3d3416" providerId="ADAL" clId="{814B5BF8-6C69-423E-96FC-2EA1309E5EF8}" dt="2023-09-19T19:59:22.855" v="1149" actId="478"/>
          <ac:spMkLst>
            <pc:docMk/>
            <pc:sldMk cId="1104676863" sldId="308"/>
            <ac:spMk id="3" creationId="{E31622BA-DB88-CFC1-24A7-133CC414B061}"/>
          </ac:spMkLst>
        </pc:spChg>
        <pc:spChg chg="mod">
          <ac:chgData name="Mullins, Krista - Division of Assessment and Accountability Support" userId="599e8b2c-da26-429c-a2a4-0d587b3d3416" providerId="ADAL" clId="{814B5BF8-6C69-423E-96FC-2EA1309E5EF8}" dt="2023-09-19T20:03:19.600" v="1207" actId="20577"/>
          <ac:spMkLst>
            <pc:docMk/>
            <pc:sldMk cId="1104676863" sldId="308"/>
            <ac:spMk id="15" creationId="{9C16774B-57EC-699D-8738-9345669ACE13}"/>
          </ac:spMkLst>
        </pc:spChg>
        <pc:picChg chg="mod">
          <ac:chgData name="Mullins, Krista - Division of Assessment and Accountability Support" userId="599e8b2c-da26-429c-a2a4-0d587b3d3416" providerId="ADAL" clId="{814B5BF8-6C69-423E-96FC-2EA1309E5EF8}" dt="2023-09-19T19:53:34.882" v="665" actId="962"/>
          <ac:picMkLst>
            <pc:docMk/>
            <pc:sldMk cId="1104676863" sldId="308"/>
            <ac:picMk id="12" creationId="{E1C0A3A8-091F-E591-C413-AC6D507C47D4}"/>
          </ac:picMkLst>
        </pc:picChg>
      </pc:sldChg>
      <pc:sldChg chg="modSp mod">
        <pc:chgData name="Mullins, Krista - Division of Assessment and Accountability Support" userId="599e8b2c-da26-429c-a2a4-0d587b3d3416" providerId="ADAL" clId="{814B5BF8-6C69-423E-96FC-2EA1309E5EF8}" dt="2023-09-19T20:02:45.752" v="1204" actId="20577"/>
        <pc:sldMkLst>
          <pc:docMk/>
          <pc:sldMk cId="69862375" sldId="310"/>
        </pc:sldMkLst>
        <pc:spChg chg="mod">
          <ac:chgData name="Mullins, Krista - Division of Assessment and Accountability Support" userId="599e8b2c-da26-429c-a2a4-0d587b3d3416" providerId="ADAL" clId="{814B5BF8-6C69-423E-96FC-2EA1309E5EF8}" dt="2023-09-19T20:02:45.752" v="1204" actId="20577"/>
          <ac:spMkLst>
            <pc:docMk/>
            <pc:sldMk cId="69862375" sldId="310"/>
            <ac:spMk id="2" creationId="{F131D095-E2A5-6A5B-87DF-23079DF5976E}"/>
          </ac:spMkLst>
        </pc:spChg>
      </pc:sldChg>
      <pc:sldChg chg="addSp modSp mod">
        <pc:chgData name="Mullins, Krista - Division of Assessment and Accountability Support" userId="599e8b2c-da26-429c-a2a4-0d587b3d3416" providerId="ADAL" clId="{814B5BF8-6C69-423E-96FC-2EA1309E5EF8}" dt="2023-09-19T19:56:48.057" v="1136" actId="13244"/>
        <pc:sldMkLst>
          <pc:docMk/>
          <pc:sldMk cId="1158934239" sldId="312"/>
        </pc:sldMkLst>
        <pc:spChg chg="add mod">
          <ac:chgData name="Mullins, Krista - Division of Assessment and Accountability Support" userId="599e8b2c-da26-429c-a2a4-0d587b3d3416" providerId="ADAL" clId="{814B5BF8-6C69-423E-96FC-2EA1309E5EF8}" dt="2023-09-19T19:56:48.057" v="1136" actId="13244"/>
          <ac:spMkLst>
            <pc:docMk/>
            <pc:sldMk cId="1158934239" sldId="312"/>
            <ac:spMk id="2" creationId="{76F1061A-D876-D97F-6192-B9B9F34E4368}"/>
          </ac:spMkLst>
        </pc:spChg>
      </pc:sldChg>
      <pc:sldChg chg="modSp">
        <pc:chgData name="Mullins, Krista - Division of Assessment and Accountability Support" userId="599e8b2c-da26-429c-a2a4-0d587b3d3416" providerId="ADAL" clId="{814B5BF8-6C69-423E-96FC-2EA1309E5EF8}" dt="2023-09-19T20:00:02.551" v="1155"/>
        <pc:sldMkLst>
          <pc:docMk/>
          <pc:sldMk cId="120395712" sldId="313"/>
        </pc:sldMkLst>
        <pc:spChg chg="mod">
          <ac:chgData name="Mullins, Krista - Division of Assessment and Accountability Support" userId="599e8b2c-da26-429c-a2a4-0d587b3d3416" providerId="ADAL" clId="{814B5BF8-6C69-423E-96FC-2EA1309E5EF8}" dt="2023-09-19T19:59:56.264" v="1152"/>
          <ac:spMkLst>
            <pc:docMk/>
            <pc:sldMk cId="120395712" sldId="313"/>
            <ac:spMk id="6" creationId="{A47C2BD7-E1C8-40BD-9D14-73AFBF0C6C45}"/>
          </ac:spMkLst>
        </pc:spChg>
        <pc:spChg chg="mod">
          <ac:chgData name="Mullins, Krista - Division of Assessment and Accountability Support" userId="599e8b2c-da26-429c-a2a4-0d587b3d3416" providerId="ADAL" clId="{814B5BF8-6C69-423E-96FC-2EA1309E5EF8}" dt="2023-09-19T19:59:58.219" v="1153"/>
          <ac:spMkLst>
            <pc:docMk/>
            <pc:sldMk cId="120395712" sldId="313"/>
            <ac:spMk id="7" creationId="{33A88FF2-26E9-4846-ADBF-7D62D8EC1777}"/>
          </ac:spMkLst>
        </pc:spChg>
        <pc:spChg chg="mod">
          <ac:chgData name="Mullins, Krista - Division of Assessment and Accountability Support" userId="599e8b2c-da26-429c-a2a4-0d587b3d3416" providerId="ADAL" clId="{814B5BF8-6C69-423E-96FC-2EA1309E5EF8}" dt="2023-09-19T20:00:00.691" v="1154"/>
          <ac:spMkLst>
            <pc:docMk/>
            <pc:sldMk cId="120395712" sldId="313"/>
            <ac:spMk id="8" creationId="{5CA26350-FD5D-490D-A8EA-E1D85983505A}"/>
          </ac:spMkLst>
        </pc:spChg>
        <pc:spChg chg="mod">
          <ac:chgData name="Mullins, Krista - Division of Assessment and Accountability Support" userId="599e8b2c-da26-429c-a2a4-0d587b3d3416" providerId="ADAL" clId="{814B5BF8-6C69-423E-96FC-2EA1309E5EF8}" dt="2023-09-19T20:00:02.551" v="1155"/>
          <ac:spMkLst>
            <pc:docMk/>
            <pc:sldMk cId="120395712" sldId="313"/>
            <ac:spMk id="9" creationId="{B22AB556-B8F5-4191-A54D-0DC86A97FF49}"/>
          </ac:spMkLst>
        </pc:spChg>
        <pc:picChg chg="mod">
          <ac:chgData name="Mullins, Krista - Division of Assessment and Accountability Support" userId="599e8b2c-da26-429c-a2a4-0d587b3d3416" providerId="ADAL" clId="{814B5BF8-6C69-423E-96FC-2EA1309E5EF8}" dt="2023-09-19T19:57:54.152" v="1140" actId="962"/>
          <ac:picMkLst>
            <pc:docMk/>
            <pc:sldMk cId="120395712" sldId="313"/>
            <ac:picMk id="5" creationId="{C8BBDE32-4A12-4577-921B-65C9F05E8486}"/>
          </ac:picMkLst>
        </pc:picChg>
      </pc:sldChg>
      <pc:sldChg chg="modSp mod">
        <pc:chgData name="Mullins, Krista - Division of Assessment and Accountability Support" userId="599e8b2c-da26-429c-a2a4-0d587b3d3416" providerId="ADAL" clId="{814B5BF8-6C69-423E-96FC-2EA1309E5EF8}" dt="2023-09-19T19:58:30.085" v="1142"/>
        <pc:sldMkLst>
          <pc:docMk/>
          <pc:sldMk cId="1137348689" sldId="1559"/>
        </pc:sldMkLst>
        <pc:spChg chg="mod">
          <ac:chgData name="Mullins, Krista - Division of Assessment and Accountability Support" userId="599e8b2c-da26-429c-a2a4-0d587b3d3416" providerId="ADAL" clId="{814B5BF8-6C69-423E-96FC-2EA1309E5EF8}" dt="2023-09-19T19:49:59.369" v="15" actId="962"/>
          <ac:spMkLst>
            <pc:docMk/>
            <pc:sldMk cId="1137348689" sldId="1559"/>
            <ac:spMk id="3" creationId="{BF491AAB-E568-A2FD-A659-FA263AE1C58F}"/>
          </ac:spMkLst>
        </pc:spChg>
        <pc:spChg chg="mod">
          <ac:chgData name="Mullins, Krista - Division of Assessment and Accountability Support" userId="599e8b2c-da26-429c-a2a4-0d587b3d3416" providerId="ADAL" clId="{814B5BF8-6C69-423E-96FC-2EA1309E5EF8}" dt="2023-09-19T19:58:30.085" v="1142"/>
          <ac:spMkLst>
            <pc:docMk/>
            <pc:sldMk cId="1137348689" sldId="1559"/>
            <ac:spMk id="34" creationId="{E4241C2D-50EB-EB66-7DDF-750AA5098240}"/>
          </ac:spMkLst>
        </pc:spChg>
      </pc:sldChg>
      <pc:sldChg chg="addSp modSp mod">
        <pc:chgData name="Mullins, Krista - Division of Assessment and Accountability Support" userId="599e8b2c-da26-429c-a2a4-0d587b3d3416" providerId="ADAL" clId="{814B5BF8-6C69-423E-96FC-2EA1309E5EF8}" dt="2023-09-19T20:00:10.855" v="1156"/>
        <pc:sldMkLst>
          <pc:docMk/>
          <pc:sldMk cId="1481697069" sldId="1566"/>
        </pc:sldMkLst>
        <pc:spChg chg="add mod">
          <ac:chgData name="Mullins, Krista - Division of Assessment and Accountability Support" userId="599e8b2c-da26-429c-a2a4-0d587b3d3416" providerId="ADAL" clId="{814B5BF8-6C69-423E-96FC-2EA1309E5EF8}" dt="2023-09-19T20:00:10.855" v="1156"/>
          <ac:spMkLst>
            <pc:docMk/>
            <pc:sldMk cId="1481697069" sldId="1566"/>
            <ac:spMk id="2" creationId="{2EEB61F9-AD0A-566A-7BFE-6FC7A967D28E}"/>
          </ac:spMkLst>
        </pc:spChg>
      </pc:sldChg>
      <pc:sldChg chg="modSp mod">
        <pc:chgData name="Mullins, Krista - Division of Assessment and Accountability Support" userId="599e8b2c-da26-429c-a2a4-0d587b3d3416" providerId="ADAL" clId="{814B5BF8-6C69-423E-96FC-2EA1309E5EF8}" dt="2023-09-19T20:02:10.111" v="1189" actId="20577"/>
        <pc:sldMkLst>
          <pc:docMk/>
          <pc:sldMk cId="404550747" sldId="1568"/>
        </pc:sldMkLst>
        <pc:spChg chg="mod">
          <ac:chgData name="Mullins, Krista - Division of Assessment and Accountability Support" userId="599e8b2c-da26-429c-a2a4-0d587b3d3416" providerId="ADAL" clId="{814B5BF8-6C69-423E-96FC-2EA1309E5EF8}" dt="2023-09-19T20:02:10.111" v="1189" actId="20577"/>
          <ac:spMkLst>
            <pc:docMk/>
            <pc:sldMk cId="404550747" sldId="1568"/>
            <ac:spMk id="4" creationId="{C69DB1B6-904E-4159-AFA3-8BECA16F509C}"/>
          </ac:spMkLst>
        </pc:spChg>
      </pc:sldChg>
      <pc:sldChg chg="modSp mod">
        <pc:chgData name="Mullins, Krista - Division of Assessment and Accountability Support" userId="599e8b2c-da26-429c-a2a4-0d587b3d3416" providerId="ADAL" clId="{814B5BF8-6C69-423E-96FC-2EA1309E5EF8}" dt="2023-09-19T20:01:45.710" v="1177" actId="20577"/>
        <pc:sldMkLst>
          <pc:docMk/>
          <pc:sldMk cId="396952895" sldId="1577"/>
        </pc:sldMkLst>
        <pc:spChg chg="mod">
          <ac:chgData name="Mullins, Krista - Division of Assessment and Accountability Support" userId="599e8b2c-da26-429c-a2a4-0d587b3d3416" providerId="ADAL" clId="{814B5BF8-6C69-423E-96FC-2EA1309E5EF8}" dt="2023-09-19T20:01:45.710" v="1177" actId="20577"/>
          <ac:spMkLst>
            <pc:docMk/>
            <pc:sldMk cId="396952895" sldId="1577"/>
            <ac:spMk id="4" creationId="{C69DB1B6-904E-4159-AFA3-8BECA16F509C}"/>
          </ac:spMkLst>
        </pc:spChg>
      </pc:sldChg>
      <pc:sldChg chg="modSp mod">
        <pc:chgData name="Mullins, Krista - Division of Assessment and Accountability Support" userId="599e8b2c-da26-429c-a2a4-0d587b3d3416" providerId="ADAL" clId="{814B5BF8-6C69-423E-96FC-2EA1309E5EF8}" dt="2023-09-19T19:58:40.762" v="1144"/>
        <pc:sldMkLst>
          <pc:docMk/>
          <pc:sldMk cId="764064117" sldId="1578"/>
        </pc:sldMkLst>
        <pc:spChg chg="mod">
          <ac:chgData name="Mullins, Krista - Division of Assessment and Accountability Support" userId="599e8b2c-da26-429c-a2a4-0d587b3d3416" providerId="ADAL" clId="{814B5BF8-6C69-423E-96FC-2EA1309E5EF8}" dt="2023-09-19T19:54:43.566" v="921" actId="962"/>
          <ac:spMkLst>
            <pc:docMk/>
            <pc:sldMk cId="764064117" sldId="1578"/>
            <ac:spMk id="8" creationId="{4194D8B0-E8C7-EE0D-7F78-838AD6337097}"/>
          </ac:spMkLst>
        </pc:spChg>
        <pc:spChg chg="mod">
          <ac:chgData name="Mullins, Krista - Division of Assessment and Accountability Support" userId="599e8b2c-da26-429c-a2a4-0d587b3d3416" providerId="ADAL" clId="{814B5BF8-6C69-423E-96FC-2EA1309E5EF8}" dt="2023-09-19T19:58:40.762" v="1144"/>
          <ac:spMkLst>
            <pc:docMk/>
            <pc:sldMk cId="764064117" sldId="1578"/>
            <ac:spMk id="9" creationId="{73DB4E29-DD9E-7DA9-8BF1-083DCFAE9CF5}"/>
          </ac:spMkLst>
        </pc:spChg>
        <pc:picChg chg="mod">
          <ac:chgData name="Mullins, Krista - Division of Assessment and Accountability Support" userId="599e8b2c-da26-429c-a2a4-0d587b3d3416" providerId="ADAL" clId="{814B5BF8-6C69-423E-96FC-2EA1309E5EF8}" dt="2023-09-19T19:54:35.471" v="879" actId="962"/>
          <ac:picMkLst>
            <pc:docMk/>
            <pc:sldMk cId="764064117" sldId="1578"/>
            <ac:picMk id="7" creationId="{782BD2C3-71FB-41AF-A714-E0D984056C8B}"/>
          </ac:picMkLst>
        </pc:picChg>
      </pc:sldChg>
      <pc:sldChg chg="modSp mod">
        <pc:chgData name="Mullins, Krista - Division of Assessment and Accountability Support" userId="599e8b2c-da26-429c-a2a4-0d587b3d3416" providerId="ADAL" clId="{814B5BF8-6C69-423E-96FC-2EA1309E5EF8}" dt="2023-09-19T20:03:10.581" v="1205" actId="20577"/>
        <pc:sldMkLst>
          <pc:docMk/>
          <pc:sldMk cId="2432317770" sldId="1579"/>
        </pc:sldMkLst>
        <pc:spChg chg="mod">
          <ac:chgData name="Mullins, Krista - Division of Assessment and Accountability Support" userId="599e8b2c-da26-429c-a2a4-0d587b3d3416" providerId="ADAL" clId="{814B5BF8-6C69-423E-96FC-2EA1309E5EF8}" dt="2023-09-19T20:03:10.581" v="1205" actId="20577"/>
          <ac:spMkLst>
            <pc:docMk/>
            <pc:sldMk cId="2432317770" sldId="1579"/>
            <ac:spMk id="2" creationId="{5DCA853F-3701-04B9-44AD-9D131E697527}"/>
          </ac:spMkLst>
        </pc:spChg>
        <pc:spChg chg="mod">
          <ac:chgData name="Mullins, Krista - Division of Assessment and Accountability Support" userId="599e8b2c-da26-429c-a2a4-0d587b3d3416" providerId="ADAL" clId="{814B5BF8-6C69-423E-96FC-2EA1309E5EF8}" dt="2023-09-19T19:52:20.217" v="363" actId="962"/>
          <ac:spMkLst>
            <pc:docMk/>
            <pc:sldMk cId="2432317770" sldId="1579"/>
            <ac:spMk id="8" creationId="{C744673A-BE66-5F55-CA23-BD2BF2EA8BCC}"/>
          </ac:spMkLst>
        </pc:spChg>
        <pc:picChg chg="mod">
          <ac:chgData name="Mullins, Krista - Division of Assessment and Accountability Support" userId="599e8b2c-da26-429c-a2a4-0d587b3d3416" providerId="ADAL" clId="{814B5BF8-6C69-423E-96FC-2EA1309E5EF8}" dt="2023-09-19T19:51:49.288" v="237" actId="962"/>
          <ac:picMkLst>
            <pc:docMk/>
            <pc:sldMk cId="2432317770" sldId="1579"/>
            <ac:picMk id="7" creationId="{0DF851C3-5B30-F126-E565-A3E888ACBB38}"/>
          </ac:picMkLst>
        </pc:picChg>
      </pc:sldChg>
      <pc:sldChg chg="delSp modSp mod">
        <pc:chgData name="Mullins, Krista - Division of Assessment and Accountability Support" userId="599e8b2c-da26-429c-a2a4-0d587b3d3416" providerId="ADAL" clId="{814B5BF8-6C69-423E-96FC-2EA1309E5EF8}" dt="2023-09-19T20:03:15.682" v="1206" actId="20577"/>
        <pc:sldMkLst>
          <pc:docMk/>
          <pc:sldMk cId="2596188396" sldId="1580"/>
        </pc:sldMkLst>
        <pc:spChg chg="del">
          <ac:chgData name="Mullins, Krista - Division of Assessment and Accountability Support" userId="599e8b2c-da26-429c-a2a4-0d587b3d3416" providerId="ADAL" clId="{814B5BF8-6C69-423E-96FC-2EA1309E5EF8}" dt="2023-09-19T19:58:58.864" v="1147" actId="478"/>
          <ac:spMkLst>
            <pc:docMk/>
            <pc:sldMk cId="2596188396" sldId="1580"/>
            <ac:spMk id="5" creationId="{10811860-83DB-03A2-16E0-866BC31B0D9F}"/>
          </ac:spMkLst>
        </pc:spChg>
        <pc:spChg chg="mod">
          <ac:chgData name="Mullins, Krista - Division of Assessment and Accountability Support" userId="599e8b2c-da26-429c-a2a4-0d587b3d3416" providerId="ADAL" clId="{814B5BF8-6C69-423E-96FC-2EA1309E5EF8}" dt="2023-09-19T20:03:15.682" v="1206" actId="20577"/>
          <ac:spMkLst>
            <pc:docMk/>
            <pc:sldMk cId="2596188396" sldId="1580"/>
            <ac:spMk id="9" creationId="{5B482FFE-B130-EE7E-2D69-8DCD021D4381}"/>
          </ac:spMkLst>
        </pc:spChg>
        <pc:spChg chg="mod">
          <ac:chgData name="Mullins, Krista - Division of Assessment and Accountability Support" userId="599e8b2c-da26-429c-a2a4-0d587b3d3416" providerId="ADAL" clId="{814B5BF8-6C69-423E-96FC-2EA1309E5EF8}" dt="2023-09-19T19:53:12.523" v="587" actId="962"/>
          <ac:spMkLst>
            <pc:docMk/>
            <pc:sldMk cId="2596188396" sldId="1580"/>
            <ac:spMk id="10" creationId="{A230FAA4-B980-D570-47E6-398E4058EA01}"/>
          </ac:spMkLst>
        </pc:spChg>
        <pc:picChg chg="mod">
          <ac:chgData name="Mullins, Krista - Division of Assessment and Accountability Support" userId="599e8b2c-da26-429c-a2a4-0d587b3d3416" providerId="ADAL" clId="{814B5BF8-6C69-423E-96FC-2EA1309E5EF8}" dt="2023-09-19T19:52:58.776" v="519" actId="962"/>
          <ac:picMkLst>
            <pc:docMk/>
            <pc:sldMk cId="2596188396" sldId="1580"/>
            <ac:picMk id="7" creationId="{F9F0B239-91D1-4D1E-D293-9862F68EF53E}"/>
          </ac:picMkLst>
        </pc:picChg>
      </pc:sldChg>
    </pc:docChg>
  </pc:docChgLst>
  <pc:docChgLst>
    <pc:chgData name="Mullins, Krista - Division of Assessment and Accountability Support" userId="S::krista.mullins@education.ky.gov::599e8b2c-da26-429c-a2a4-0d587b3d3416" providerId="AD" clId="Web-{3493DBB5-9185-BE5A-79AA-B039F668B95B}"/>
    <pc:docChg chg="modSld">
      <pc:chgData name="Mullins, Krista - Division of Assessment and Accountability Support" userId="S::krista.mullins@education.ky.gov::599e8b2c-da26-429c-a2a4-0d587b3d3416" providerId="AD" clId="Web-{3493DBB5-9185-BE5A-79AA-B039F668B95B}" dt="2023-09-22T12:21:54.868" v="2" actId="20577"/>
      <pc:docMkLst>
        <pc:docMk/>
      </pc:docMkLst>
      <pc:sldChg chg="modSp">
        <pc:chgData name="Mullins, Krista - Division of Assessment and Accountability Support" userId="S::krista.mullins@education.ky.gov::599e8b2c-da26-429c-a2a4-0d587b3d3416" providerId="AD" clId="Web-{3493DBB5-9185-BE5A-79AA-B039F668B95B}" dt="2023-09-22T12:21:54.868" v="2" actId="20577"/>
        <pc:sldMkLst>
          <pc:docMk/>
          <pc:sldMk cId="1137348689" sldId="1559"/>
        </pc:sldMkLst>
        <pc:spChg chg="mod">
          <ac:chgData name="Mullins, Krista - Division of Assessment and Accountability Support" userId="S::krista.mullins@education.ky.gov::599e8b2c-da26-429c-a2a4-0d587b3d3416" providerId="AD" clId="Web-{3493DBB5-9185-BE5A-79AA-B039F668B95B}" dt="2023-09-22T12:21:54.868" v="2" actId="20577"/>
          <ac:spMkLst>
            <pc:docMk/>
            <pc:sldMk cId="1137348689" sldId="1559"/>
            <ac:spMk id="2" creationId="{2385A0FE-3ED0-422B-4207-132987CA6F6B}"/>
          </ac:spMkLst>
        </pc:spChg>
      </pc:sldChg>
    </pc:docChg>
  </pc:docChgLst>
  <pc:docChgLst>
    <pc:chgData name="Mullins, Krista - Division of Assessment and Accountability Support" userId="599e8b2c-da26-429c-a2a4-0d587b3d3416" providerId="ADAL" clId="{2A270BBC-C3B8-4F39-9314-D4F529EBB48B}"/>
    <pc:docChg chg="undo custSel addSld modSld">
      <pc:chgData name="Mullins, Krista - Division of Assessment and Accountability Support" userId="599e8b2c-da26-429c-a2a4-0d587b3d3416" providerId="ADAL" clId="{2A270BBC-C3B8-4F39-9314-D4F529EBB48B}" dt="2023-09-22T18:15:39.113" v="1136" actId="13926"/>
      <pc:docMkLst>
        <pc:docMk/>
      </pc:docMkLst>
      <pc:sldChg chg="modSp mod modCm">
        <pc:chgData name="Mullins, Krista - Division of Assessment and Accountability Support" userId="599e8b2c-da26-429c-a2a4-0d587b3d3416" providerId="ADAL" clId="{2A270BBC-C3B8-4F39-9314-D4F529EBB48B}" dt="2023-09-21T15:11:50.864" v="132"/>
        <pc:sldMkLst>
          <pc:docMk/>
          <pc:sldMk cId="1112980395" sldId="257"/>
        </pc:sldMkLst>
        <pc:spChg chg="mod">
          <ac:chgData name="Mullins, Krista - Division of Assessment and Accountability Support" userId="599e8b2c-da26-429c-a2a4-0d587b3d3416" providerId="ADAL" clId="{2A270BBC-C3B8-4F39-9314-D4F529EBB48B}" dt="2023-09-21T15:11:47.242" v="131" actId="20577"/>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1:50.864" v="132"/>
              <pc2:cmMkLst xmlns:pc2="http://schemas.microsoft.com/office/powerpoint/2019/9/main/command">
                <pc:docMk/>
                <pc:sldMk cId="1112980395" sldId="257"/>
                <pc2:cmMk id="{C304E7B8-D62F-4B6A-8C59-744170B070BB}"/>
              </pc2:cmMkLst>
            </pc226:cmChg>
          </p:ext>
        </pc:extLst>
      </pc:sldChg>
      <pc:sldChg chg="modSp mod modCm">
        <pc:chgData name="Mullins, Krista - Division of Assessment and Accountability Support" userId="599e8b2c-da26-429c-a2a4-0d587b3d3416" providerId="ADAL" clId="{2A270BBC-C3B8-4F39-9314-D4F529EBB48B}" dt="2023-09-21T15:14:02.184" v="148" actId="20577"/>
        <pc:sldMkLst>
          <pc:docMk/>
          <pc:sldMk cId="3225382126" sldId="259"/>
        </pc:sldMkLst>
        <pc:spChg chg="mod">
          <ac:chgData name="Mullins, Krista - Division of Assessment and Accountability Support" userId="599e8b2c-da26-429c-a2a4-0d587b3d3416" providerId="ADAL" clId="{2A270BBC-C3B8-4F39-9314-D4F529EBB48B}" dt="2023-09-21T15:14:02.184" v="148"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4:02.184" v="148" actId="20577"/>
              <pc2:cmMkLst xmlns:pc2="http://schemas.microsoft.com/office/powerpoint/2019/9/main/command">
                <pc:docMk/>
                <pc:sldMk cId="3225382126" sldId="259"/>
                <pc2:cmMk id="{B5DA68C0-87D6-4E42-BA2A-75DB82615552}"/>
              </pc2:cmMkLst>
            </pc226:cmChg>
          </p:ext>
        </pc:extLst>
      </pc:sldChg>
      <pc:sldChg chg="modSp mod modCm modNotesTx">
        <pc:chgData name="Mullins, Krista - Division of Assessment and Accountability Support" userId="599e8b2c-da26-429c-a2a4-0d587b3d3416" providerId="ADAL" clId="{2A270BBC-C3B8-4F39-9314-D4F529EBB48B}" dt="2023-09-21T15:36:16.729" v="759" actId="20577"/>
        <pc:sldMkLst>
          <pc:docMk/>
          <pc:sldMk cId="1674990817" sldId="299"/>
        </pc:sldMkLst>
        <pc:spChg chg="mod">
          <ac:chgData name="Mullins, Krista - Division of Assessment and Accountability Support" userId="599e8b2c-da26-429c-a2a4-0d587b3d3416" providerId="ADAL" clId="{2A270BBC-C3B8-4F39-9314-D4F529EBB48B}" dt="2023-09-21T15:35:04.380" v="690" actId="2057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35:19.499" v="691"/>
              <pc2:cmMkLst xmlns:pc2="http://schemas.microsoft.com/office/powerpoint/2019/9/main/command">
                <pc:docMk/>
                <pc:sldMk cId="1674990817" sldId="299"/>
                <pc2:cmMk id="{4D75134B-9EA6-4DDC-9061-C88E4D9F0FDE}"/>
              </pc2:cmMkLst>
            </pc226:cmChg>
          </p:ext>
        </pc:extLst>
      </pc:sldChg>
      <pc:sldChg chg="modSp mod modCm modNotesTx">
        <pc:chgData name="Mullins, Krista - Division of Assessment and Accountability Support" userId="599e8b2c-da26-429c-a2a4-0d587b3d3416" providerId="ADAL" clId="{2A270BBC-C3B8-4F39-9314-D4F529EBB48B}" dt="2023-09-21T17:36:57.143" v="1125" actId="1076"/>
        <pc:sldMkLst>
          <pc:docMk/>
          <pc:sldMk cId="2373017795" sldId="301"/>
        </pc:sldMkLst>
        <pc:spChg chg="mod">
          <ac:chgData name="Mullins, Krista - Division of Assessment and Accountability Support" userId="599e8b2c-da26-429c-a2a4-0d587b3d3416" providerId="ADAL" clId="{2A270BBC-C3B8-4F39-9314-D4F529EBB48B}" dt="2023-09-21T15:43:06.567" v="1028" actId="13926"/>
          <ac:spMkLst>
            <pc:docMk/>
            <pc:sldMk cId="2373017795" sldId="301"/>
            <ac:spMk id="2" creationId="{88916AD3-5A2E-FBF0-03D6-C347ED961A67}"/>
          </ac:spMkLst>
        </pc:spChg>
        <pc:spChg chg="mod">
          <ac:chgData name="Mullins, Krista - Division of Assessment and Accountability Support" userId="599e8b2c-da26-429c-a2a4-0d587b3d3416" providerId="ADAL" clId="{2A270BBC-C3B8-4F39-9314-D4F529EBB48B}" dt="2023-09-21T17:36:57.143" v="1125" actId="1076"/>
          <ac:spMkLst>
            <pc:docMk/>
            <pc:sldMk cId="2373017795" sldId="301"/>
            <ac:spMk id="7" creationId="{F117F88E-74E2-2CDA-0829-C6BCB131DB9C}"/>
          </ac:spMkLst>
        </pc:spChg>
        <pc:spChg chg="mod">
          <ac:chgData name="Mullins, Krista - Division of Assessment and Accountability Support" userId="599e8b2c-da26-429c-a2a4-0d587b3d3416" providerId="ADAL" clId="{2A270BBC-C3B8-4F39-9314-D4F529EBB48B}" dt="2023-09-21T17:36:47.108" v="1124" actId="1076"/>
          <ac:spMkLst>
            <pc:docMk/>
            <pc:sldMk cId="2373017795" sldId="301"/>
            <ac:spMk id="8" creationId="{D97BA6BE-2EBC-FF3D-1F49-E881E1619E79}"/>
          </ac:spMkLst>
        </pc:spChg>
        <pc:spChg chg="mod">
          <ac:chgData name="Mullins, Krista - Division of Assessment and Accountability Support" userId="599e8b2c-da26-429c-a2a4-0d587b3d3416" providerId="ADAL" clId="{2A270BBC-C3B8-4F39-9314-D4F529EBB48B}" dt="2023-09-21T17:36:40.772" v="1123" actId="1076"/>
          <ac:spMkLst>
            <pc:docMk/>
            <pc:sldMk cId="2373017795" sldId="301"/>
            <ac:spMk id="9" creationId="{B2B316A7-D40C-8FFC-6FAD-6FB1031BDB12}"/>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7:45.606" v="315"/>
              <pc2:cmMkLst xmlns:pc2="http://schemas.microsoft.com/office/powerpoint/2019/9/main/command">
                <pc:docMk/>
                <pc:sldMk cId="2373017795" sldId="301"/>
                <pc2:cmMk id="{F6845A3A-3D10-4E92-9039-FEE89B038E41}"/>
              </pc2:cmMkLst>
            </pc226:cmChg>
            <pc226:cmChg xmlns:pc226="http://schemas.microsoft.com/office/powerpoint/2022/06/main/command" chg="">
              <pc226:chgData name="Mullins, Krista - Division of Assessment and Accountability Support" userId="599e8b2c-da26-429c-a2a4-0d587b3d3416" providerId="ADAL" clId="{2A270BBC-C3B8-4F39-9314-D4F529EBB48B}" dt="2023-09-21T16:47:04.799" v="1121"/>
              <pc2:cmMkLst xmlns:pc2="http://schemas.microsoft.com/office/powerpoint/2019/9/main/command">
                <pc:docMk/>
                <pc:sldMk cId="2373017795" sldId="301"/>
                <pc2:cmMk id="{CC43CE9A-ECA6-4765-81A3-DA9A1BF76476}"/>
              </pc2:cmMkLst>
              <pc226:cmRplyChg chg="add">
                <pc226:chgData name="Mullins, Krista - Division of Assessment and Accountability Support" userId="599e8b2c-da26-429c-a2a4-0d587b3d3416" providerId="ADAL" clId="{2A270BBC-C3B8-4F39-9314-D4F529EBB48B}" dt="2023-09-21T15:42:18.476" v="1025"/>
                <pc2:cmRplyMkLst xmlns:pc2="http://schemas.microsoft.com/office/powerpoint/2019/9/main/command">
                  <pc:docMk/>
                  <pc:sldMk cId="2373017795" sldId="301"/>
                  <pc2:cmMk id="{CC43CE9A-ECA6-4765-81A3-DA9A1BF76476}"/>
                  <pc2:cmRplyMk id="{B259EA38-FD7D-4A4E-979D-F9AD87E34F05}"/>
                </pc2:cmRplyMkLst>
              </pc226:cmRplyChg>
              <pc226:cmRplyChg chg="add">
                <pc226:chgData name="Mullins, Krista - Division of Assessment and Accountability Support" userId="599e8b2c-da26-429c-a2a4-0d587b3d3416" providerId="ADAL" clId="{2A270BBC-C3B8-4F39-9314-D4F529EBB48B}" dt="2023-09-21T16:47:04.799" v="1121"/>
                <pc2:cmRplyMkLst xmlns:pc2="http://schemas.microsoft.com/office/powerpoint/2019/9/main/command">
                  <pc:docMk/>
                  <pc:sldMk cId="2373017795" sldId="301"/>
                  <pc2:cmMk id="{CC43CE9A-ECA6-4765-81A3-DA9A1BF76476}"/>
                  <pc2:cmRplyMk id="{7739AF7B-A914-47CF-A37A-5499426A5C98}"/>
                </pc2:cmRplyMkLst>
              </pc226:cmRplyChg>
            </pc226:cmChg>
          </p:ext>
        </pc:extLst>
      </pc:sldChg>
      <pc:sldChg chg="modCm">
        <pc:chgData name="Mullins, Krista - Division of Assessment and Accountability Support" userId="599e8b2c-da26-429c-a2a4-0d587b3d3416" providerId="ADAL" clId="{2A270BBC-C3B8-4F39-9314-D4F529EBB48B}" dt="2023-09-21T15:26:04.065" v="529"/>
        <pc:sldMkLst>
          <pc:docMk/>
          <pc:sldMk cId="1132023137" sldId="302"/>
        </pc:sldMkLst>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26:04.065" v="529"/>
              <pc2:cmMkLst xmlns:pc2="http://schemas.microsoft.com/office/powerpoint/2019/9/main/command">
                <pc:docMk/>
                <pc:sldMk cId="1132023137" sldId="302"/>
                <pc2:cmMk id="{ADEFA55B-7D0D-4F4A-8CEF-8D4858AB4822}"/>
              </pc2:cmMkLst>
            </pc226:cmChg>
          </p:ext>
        </pc:extLst>
      </pc:sldChg>
      <pc:sldChg chg="modSp mod modCm">
        <pc:chgData name="Mullins, Krista - Division of Assessment and Accountability Support" userId="599e8b2c-da26-429c-a2a4-0d587b3d3416" providerId="ADAL" clId="{2A270BBC-C3B8-4F39-9314-D4F529EBB48B}" dt="2023-09-21T15:14:35.289" v="189"/>
        <pc:sldMkLst>
          <pc:docMk/>
          <pc:sldMk cId="1009171809" sldId="303"/>
        </pc:sldMkLst>
        <pc:spChg chg="mod">
          <ac:chgData name="Mullins, Krista - Division of Assessment and Accountability Support" userId="599e8b2c-da26-429c-a2a4-0d587b3d3416" providerId="ADAL" clId="{2A270BBC-C3B8-4F39-9314-D4F529EBB48B}" dt="2023-09-21T15:14:31.599" v="188" actId="20577"/>
          <ac:spMkLst>
            <pc:docMk/>
            <pc:sldMk cId="1009171809" sldId="303"/>
            <ac:spMk id="3" creationId="{7D4EAB50-164D-04EA-F1BF-86D95B3335FD}"/>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4:35.289" v="189"/>
              <pc2:cmMkLst xmlns:pc2="http://schemas.microsoft.com/office/powerpoint/2019/9/main/command">
                <pc:docMk/>
                <pc:sldMk cId="1009171809" sldId="303"/>
                <pc2:cmMk id="{62517CFD-F6DA-4F01-AC5E-3E0D6C606C89}"/>
              </pc2:cmMkLst>
            </pc226:cmChg>
          </p:ext>
        </pc:extLst>
      </pc:sldChg>
      <pc:sldChg chg="addCm">
        <pc:chgData name="Mullins, Krista - Division of Assessment and Accountability Support" userId="599e8b2c-da26-429c-a2a4-0d587b3d3416" providerId="ADAL" clId="{2A270BBC-C3B8-4F39-9314-D4F529EBB48B}" dt="2023-09-21T15:28:43.325" v="544"/>
        <pc:sldMkLst>
          <pc:docMk/>
          <pc:sldMk cId="3125126220" sldId="306"/>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2A270BBC-C3B8-4F39-9314-D4F529EBB48B}" dt="2023-09-21T15:28:43.325" v="544"/>
              <pc2:cmMkLst xmlns:pc2="http://schemas.microsoft.com/office/powerpoint/2019/9/main/command">
                <pc:docMk/>
                <pc:sldMk cId="3125126220" sldId="306"/>
                <pc2:cmMk id="{1E7E8E90-71DD-4B08-AD77-1627CE44D4B0}"/>
              </pc2:cmMkLst>
            </pc226:cmChg>
          </p:ext>
        </pc:extLst>
      </pc:sldChg>
      <pc:sldChg chg="modCm">
        <pc:chgData name="Mullins, Krista - Division of Assessment and Accountability Support" userId="599e8b2c-da26-429c-a2a4-0d587b3d3416" providerId="ADAL" clId="{2A270BBC-C3B8-4F39-9314-D4F529EBB48B}" dt="2023-09-21T15:31:10.376" v="564"/>
        <pc:sldMkLst>
          <pc:docMk/>
          <pc:sldMk cId="1104676863" sldId="308"/>
        </pc:sldMkLst>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31:10.376" v="564"/>
              <pc2:cmMkLst xmlns:pc2="http://schemas.microsoft.com/office/powerpoint/2019/9/main/command">
                <pc:docMk/>
                <pc:sldMk cId="1104676863" sldId="308"/>
                <pc2:cmMk id="{B296E6B5-8F4F-4924-9526-73809489CA17}"/>
              </pc2:cmMkLst>
            </pc226:cmChg>
          </p:ext>
        </pc:extLst>
      </pc:sldChg>
      <pc:sldChg chg="modSp mod modCm modNotesTx">
        <pc:chgData name="Mullins, Krista - Division of Assessment and Accountability Support" userId="599e8b2c-da26-429c-a2a4-0d587b3d3416" providerId="ADAL" clId="{2A270BBC-C3B8-4F39-9314-D4F529EBB48B}" dt="2023-09-21T15:33:26.543" v="645"/>
        <pc:sldMkLst>
          <pc:docMk/>
          <pc:sldMk cId="1618078436" sldId="311"/>
        </pc:sldMkLst>
        <pc:spChg chg="mod">
          <ac:chgData name="Mullins, Krista - Division of Assessment and Accountability Support" userId="599e8b2c-da26-429c-a2a4-0d587b3d3416" providerId="ADAL" clId="{2A270BBC-C3B8-4F39-9314-D4F529EBB48B}" dt="2023-09-21T15:32:41.058" v="630" actId="1076"/>
          <ac:spMkLst>
            <pc:docMk/>
            <pc:sldMk cId="1618078436" sldId="311"/>
            <ac:spMk id="3" creationId="{0F0225D5-B4CD-8595-A540-5AA5BD0C927D}"/>
          </ac:spMkLst>
        </pc:spChg>
        <pc:extLst>
          <p:ext xmlns:p="http://schemas.openxmlformats.org/presentationml/2006/main" uri="{D6D511B9-2390-475A-947B-AFAB55BFBCF1}">
            <pc226:cmChg xmlns:pc226="http://schemas.microsoft.com/office/powerpoint/2022/06/main/command" chg="mod modRxn">
              <pc226:chgData name="Mullins, Krista - Division of Assessment and Accountability Support" userId="599e8b2c-da26-429c-a2a4-0d587b3d3416" providerId="ADAL" clId="{2A270BBC-C3B8-4F39-9314-D4F529EBB48B}" dt="2023-09-21T15:33:24.440" v="644"/>
              <pc2:cmMkLst xmlns:pc2="http://schemas.microsoft.com/office/powerpoint/2019/9/main/command">
                <pc:docMk/>
                <pc:sldMk cId="1618078436" sldId="311"/>
                <pc2:cmMk id="{37EA9E22-F2BB-4710-BEB4-E999048E5F15}"/>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33:26.543" v="645"/>
              <pc2:cmMkLst xmlns:pc2="http://schemas.microsoft.com/office/powerpoint/2019/9/main/command">
                <pc:docMk/>
                <pc:sldMk cId="1618078436" sldId="311"/>
                <pc2:cmMk id="{B4EAE181-F903-4EF6-BB43-B0AC08844EF3}"/>
              </pc2:cmMkLst>
            </pc226:cmChg>
          </p:ext>
        </pc:extLst>
      </pc:sldChg>
      <pc:sldChg chg="modSp mod modCm">
        <pc:chgData name="Mullins, Krista - Division of Assessment and Accountability Support" userId="599e8b2c-da26-429c-a2a4-0d587b3d3416" providerId="ADAL" clId="{2A270BBC-C3B8-4F39-9314-D4F529EBB48B}" dt="2023-09-21T15:11:37.737" v="129"/>
        <pc:sldMkLst>
          <pc:docMk/>
          <pc:sldMk cId="1158934239" sldId="312"/>
        </pc:sldMkLst>
        <pc:spChg chg="mod">
          <ac:chgData name="Mullins, Krista - Division of Assessment and Accountability Support" userId="599e8b2c-da26-429c-a2a4-0d587b3d3416" providerId="ADAL" clId="{2A270BBC-C3B8-4F39-9314-D4F529EBB48B}" dt="2023-09-21T15:11:29.732" v="128" actId="962"/>
          <ac:spMkLst>
            <pc:docMk/>
            <pc:sldMk cId="1158934239" sldId="312"/>
            <ac:spMk id="12" creationId="{F42421FC-B6DF-C754-D06D-65DB3B97CA57}"/>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1:37.737" v="129"/>
              <pc2:cmMkLst xmlns:pc2="http://schemas.microsoft.com/office/powerpoint/2019/9/main/command">
                <pc:docMk/>
                <pc:sldMk cId="1158934239" sldId="312"/>
                <pc2:cmMk id="{82363699-0341-49F0-AEF1-3171CF07B4DA}"/>
              </pc2:cmMkLst>
            </pc226:cmChg>
          </p:ext>
        </pc:extLst>
      </pc:sldChg>
      <pc:sldChg chg="modSp mod modCm">
        <pc:chgData name="Mullins, Krista - Division of Assessment and Accountability Support" userId="599e8b2c-da26-429c-a2a4-0d587b3d3416" providerId="ADAL" clId="{2A270BBC-C3B8-4F39-9314-D4F529EBB48B}" dt="2023-09-21T15:15:30.916" v="242"/>
        <pc:sldMkLst>
          <pc:docMk/>
          <pc:sldMk cId="120395712" sldId="313"/>
        </pc:sldMkLst>
        <pc:picChg chg="mod">
          <ac:chgData name="Mullins, Krista - Division of Assessment and Accountability Support" userId="599e8b2c-da26-429c-a2a4-0d587b3d3416" providerId="ADAL" clId="{2A270BBC-C3B8-4F39-9314-D4F529EBB48B}" dt="2023-09-21T15:15:23.666" v="241" actId="962"/>
          <ac:picMkLst>
            <pc:docMk/>
            <pc:sldMk cId="120395712" sldId="313"/>
            <ac:picMk id="5" creationId="{C8BBDE32-4A12-4577-921B-65C9F05E8486}"/>
          </ac:picMkLst>
        </pc:pic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15:30.916" v="242"/>
              <pc2:cmMkLst xmlns:pc2="http://schemas.microsoft.com/office/powerpoint/2019/9/main/command">
                <pc:docMk/>
                <pc:sldMk cId="120395712" sldId="313"/>
                <pc2:cmMk id="{4030565F-04C9-45AE-8D06-D0296D2DE70F}"/>
              </pc2:cmMkLst>
            </pc226:cmChg>
          </p:ext>
        </pc:extLst>
      </pc:sldChg>
      <pc:sldChg chg="modSp mod modCm">
        <pc:chgData name="Mullins, Krista - Division of Assessment and Accountability Support" userId="599e8b2c-da26-429c-a2a4-0d587b3d3416" providerId="ADAL" clId="{2A270BBC-C3B8-4F39-9314-D4F529EBB48B}" dt="2023-09-21T15:22:50.399" v="369"/>
        <pc:sldMkLst>
          <pc:docMk/>
          <pc:sldMk cId="3548444446" sldId="1554"/>
        </pc:sldMkLst>
        <pc:spChg chg="mod">
          <ac:chgData name="Mullins, Krista - Division of Assessment and Accountability Support" userId="599e8b2c-da26-429c-a2a4-0d587b3d3416" providerId="ADAL" clId="{2A270BBC-C3B8-4F39-9314-D4F529EBB48B}" dt="2023-09-21T15:22:47.222" v="368" actId="20577"/>
          <ac:spMkLst>
            <pc:docMk/>
            <pc:sldMk cId="3548444446" sldId="1554"/>
            <ac:spMk id="3" creationId="{5BAFE7B7-DD12-25B4-EB2B-FC577D2B783A}"/>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22:50.399" v="369"/>
              <pc2:cmMkLst xmlns:pc2="http://schemas.microsoft.com/office/powerpoint/2019/9/main/command">
                <pc:docMk/>
                <pc:sldMk cId="3548444446" sldId="1554"/>
                <pc2:cmMk id="{A8812F58-D656-4F2F-A9CA-975A6F001C2C}"/>
              </pc2:cmMkLst>
            </pc226:cmChg>
          </p:ext>
        </pc:extLst>
      </pc:sldChg>
      <pc:sldChg chg="modSp mod modCm modNotesTx">
        <pc:chgData name="Mullins, Krista - Division of Assessment and Accountability Support" userId="599e8b2c-da26-429c-a2a4-0d587b3d3416" providerId="ADAL" clId="{2A270BBC-C3B8-4F39-9314-D4F529EBB48B}" dt="2023-09-21T15:45:16.214" v="1120"/>
        <pc:sldMkLst>
          <pc:docMk/>
          <pc:sldMk cId="3474957928" sldId="1555"/>
        </pc:sldMkLst>
        <pc:spChg chg="mod">
          <ac:chgData name="Mullins, Krista - Division of Assessment and Accountability Support" userId="599e8b2c-da26-429c-a2a4-0d587b3d3416" providerId="ADAL" clId="{2A270BBC-C3B8-4F39-9314-D4F529EBB48B}" dt="2023-09-21T15:42:33.242" v="1026" actId="6549"/>
          <ac:spMkLst>
            <pc:docMk/>
            <pc:sldMk cId="3474957928" sldId="1555"/>
            <ac:spMk id="3" creationId="{21E9D18B-FC30-E951-2890-B30FCDB1AEFC}"/>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45:16.214" v="1120"/>
              <pc2:cmMkLst xmlns:pc2="http://schemas.microsoft.com/office/powerpoint/2019/9/main/command">
                <pc:docMk/>
                <pc:sldMk cId="3474957928" sldId="1555"/>
                <pc2:cmMk id="{8AEC4A1D-368C-4F15-9C5F-CD0EEBA7F467}"/>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42:36.737" v="1027"/>
              <pc2:cmMkLst xmlns:pc2="http://schemas.microsoft.com/office/powerpoint/2019/9/main/command">
                <pc:docMk/>
                <pc:sldMk cId="3474957928" sldId="1555"/>
                <pc2:cmMk id="{72CDD929-3E8F-42CF-9C27-7E3446469C88}"/>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16:36.345" v="311"/>
              <pc2:cmMkLst xmlns:pc2="http://schemas.microsoft.com/office/powerpoint/2019/9/main/command">
                <pc:docMk/>
                <pc:sldMk cId="3474957928" sldId="1555"/>
                <pc2:cmMk id="{FBF32694-2E2D-4B4B-82D5-9FD1C7FB7B46}"/>
              </pc2:cmMkLst>
            </pc226:cmChg>
          </p:ext>
        </pc:extLst>
      </pc:sldChg>
      <pc:sldChg chg="modSp mod modCm">
        <pc:chgData name="Mullins, Krista - Division of Assessment and Accountability Support" userId="599e8b2c-da26-429c-a2a4-0d587b3d3416" providerId="ADAL" clId="{2A270BBC-C3B8-4F39-9314-D4F529EBB48B}" dt="2023-09-21T15:25:05.143" v="528"/>
        <pc:sldMkLst>
          <pc:docMk/>
          <pc:sldMk cId="1137348689" sldId="1559"/>
        </pc:sldMkLst>
        <pc:spChg chg="mod">
          <ac:chgData name="Mullins, Krista - Division of Assessment and Accountability Support" userId="599e8b2c-da26-429c-a2a4-0d587b3d3416" providerId="ADAL" clId="{2A270BBC-C3B8-4F39-9314-D4F529EBB48B}" dt="2023-09-21T15:24:25.113" v="508" actId="962"/>
          <ac:spMkLst>
            <pc:docMk/>
            <pc:sldMk cId="1137348689" sldId="1559"/>
            <ac:spMk id="3" creationId="{BF491AAB-E568-A2FD-A659-FA263AE1C58F}"/>
          </ac:spMkLst>
        </pc:spChg>
        <pc:graphicFrameChg chg="mod">
          <ac:chgData name="Mullins, Krista - Division of Assessment and Accountability Support" userId="599e8b2c-da26-429c-a2a4-0d587b3d3416" providerId="ADAL" clId="{2A270BBC-C3B8-4F39-9314-D4F529EBB48B}" dt="2023-09-21T15:24:56.005" v="526" actId="20577"/>
          <ac:graphicFrameMkLst>
            <pc:docMk/>
            <pc:sldMk cId="1137348689" sldId="1559"/>
            <ac:graphicFrameMk id="32" creationId="{2B62D63C-D008-DAC1-2723-049312E18CDE}"/>
          </ac:graphicFrameMkLst>
        </pc:graphicFrame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25:05.143" v="528"/>
              <pc2:cmMkLst xmlns:pc2="http://schemas.microsoft.com/office/powerpoint/2019/9/main/command">
                <pc:docMk/>
                <pc:sldMk cId="1137348689" sldId="1559"/>
                <pc2:cmMk id="{949F08E1-3A18-4D26-89EF-A10B051DE906}"/>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25:00.759" v="527"/>
              <pc2:cmMkLst xmlns:pc2="http://schemas.microsoft.com/office/powerpoint/2019/9/main/command">
                <pc:docMk/>
                <pc:sldMk cId="1137348689" sldId="1559"/>
                <pc2:cmMk id="{9F9850F6-F7B1-4085-85BE-6AB51BC9C566}"/>
              </pc2:cmMkLst>
            </pc226:cmChg>
          </p:ext>
        </pc:extLst>
      </pc:sldChg>
      <pc:sldChg chg="modSp mod">
        <pc:chgData name="Mullins, Krista - Division of Assessment and Accountability Support" userId="599e8b2c-da26-429c-a2a4-0d587b3d3416" providerId="ADAL" clId="{2A270BBC-C3B8-4F39-9314-D4F529EBB48B}" dt="2023-09-22T18:15:39.113" v="1136" actId="13926"/>
        <pc:sldMkLst>
          <pc:docMk/>
          <pc:sldMk cId="681315856" sldId="1563"/>
        </pc:sldMkLst>
        <pc:spChg chg="mod">
          <ac:chgData name="Mullins, Krista - Division of Assessment and Accountability Support" userId="599e8b2c-da26-429c-a2a4-0d587b3d3416" providerId="ADAL" clId="{2A270BBC-C3B8-4F39-9314-D4F529EBB48B}" dt="2023-09-22T18:15:39.113" v="1136" actId="13926"/>
          <ac:spMkLst>
            <pc:docMk/>
            <pc:sldMk cId="681315856" sldId="1563"/>
            <ac:spMk id="251" creationId="{00000000-0000-0000-0000-000000000000}"/>
          </ac:spMkLst>
        </pc:spChg>
      </pc:sldChg>
      <pc:sldChg chg="modCm">
        <pc:chgData name="Mullins, Krista - Division of Assessment and Accountability Support" userId="599e8b2c-da26-429c-a2a4-0d587b3d3416" providerId="ADAL" clId="{2A270BBC-C3B8-4F39-9314-D4F529EBB48B}" dt="2023-09-21T15:23:06.677" v="370"/>
        <pc:sldMkLst>
          <pc:docMk/>
          <pc:sldMk cId="2441572632" sldId="1564"/>
        </pc:sldMkLst>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23:06.677" v="370"/>
              <pc2:cmMkLst xmlns:pc2="http://schemas.microsoft.com/office/powerpoint/2019/9/main/command">
                <pc:docMk/>
                <pc:sldMk cId="2441572632" sldId="1564"/>
                <pc2:cmMk id="{E2DC5F16-13B9-4E5C-8CBF-7D25A9EFC914}"/>
              </pc2:cmMkLst>
            </pc226:cmChg>
          </p:ext>
        </pc:extLst>
      </pc:sldChg>
      <pc:sldChg chg="delSp modSp mod modCm">
        <pc:chgData name="Mullins, Krista - Division of Assessment and Accountability Support" userId="599e8b2c-da26-429c-a2a4-0d587b3d3416" providerId="ADAL" clId="{2A270BBC-C3B8-4F39-9314-D4F529EBB48B}" dt="2023-09-21T15:37:45.528" v="782"/>
        <pc:sldMkLst>
          <pc:docMk/>
          <pc:sldMk cId="447954089" sldId="1565"/>
        </pc:sldMkLst>
        <pc:spChg chg="mod">
          <ac:chgData name="Mullins, Krista - Division of Assessment and Accountability Support" userId="599e8b2c-da26-429c-a2a4-0d587b3d3416" providerId="ADAL" clId="{2A270BBC-C3B8-4F39-9314-D4F529EBB48B}" dt="2023-09-21T15:18:29.709" v="316" actId="20577"/>
          <ac:spMkLst>
            <pc:docMk/>
            <pc:sldMk cId="447954089" sldId="1565"/>
            <ac:spMk id="8" creationId="{6D7FF759-17C5-0EE0-7943-F021ACD97310}"/>
          </ac:spMkLst>
        </pc:spChg>
        <pc:spChg chg="mod">
          <ac:chgData name="Mullins, Krista - Division of Assessment and Accountability Support" userId="599e8b2c-da26-429c-a2a4-0d587b3d3416" providerId="ADAL" clId="{2A270BBC-C3B8-4F39-9314-D4F529EBB48B}" dt="2023-09-21T15:21:50.125" v="364" actId="1076"/>
          <ac:spMkLst>
            <pc:docMk/>
            <pc:sldMk cId="447954089" sldId="1565"/>
            <ac:spMk id="9" creationId="{8DC07CD7-F38C-F6DC-8D9F-04AFE5759A71}"/>
          </ac:spMkLst>
        </pc:spChg>
        <pc:spChg chg="del">
          <ac:chgData name="Mullins, Krista - Division of Assessment and Accountability Support" userId="599e8b2c-da26-429c-a2a4-0d587b3d3416" providerId="ADAL" clId="{2A270BBC-C3B8-4F39-9314-D4F529EBB48B}" dt="2023-09-21T15:19:53.308" v="340" actId="21"/>
          <ac:spMkLst>
            <pc:docMk/>
            <pc:sldMk cId="447954089" sldId="1565"/>
            <ac:spMk id="14" creationId="{F0F33EE5-D94E-27AB-4247-9DEA57A7F0AD}"/>
          </ac:spMkLst>
        </pc:spChg>
        <pc:spChg chg="del">
          <ac:chgData name="Mullins, Krista - Division of Assessment and Accountability Support" userId="599e8b2c-da26-429c-a2a4-0d587b3d3416" providerId="ADAL" clId="{2A270BBC-C3B8-4F39-9314-D4F529EBB48B}" dt="2023-09-21T15:20:17.976" v="346" actId="21"/>
          <ac:spMkLst>
            <pc:docMk/>
            <pc:sldMk cId="447954089" sldId="1565"/>
            <ac:spMk id="16" creationId="{65621DC9-D480-DAB7-E9C2-21A433583AA5}"/>
          </ac:spMkLst>
        </pc:spChg>
        <pc:spChg chg="del">
          <ac:chgData name="Mullins, Krista - Division of Assessment and Accountability Support" userId="599e8b2c-da26-429c-a2a4-0d587b3d3416" providerId="ADAL" clId="{2A270BBC-C3B8-4F39-9314-D4F529EBB48B}" dt="2023-09-21T15:20:28.800" v="349" actId="21"/>
          <ac:spMkLst>
            <pc:docMk/>
            <pc:sldMk cId="447954089" sldId="1565"/>
            <ac:spMk id="17" creationId="{973622EC-BBF7-6817-DEA0-3E2C4E000C12}"/>
          </ac:spMkLst>
        </pc:spChg>
        <pc:spChg chg="del">
          <ac:chgData name="Mullins, Krista - Division of Assessment and Accountability Support" userId="599e8b2c-da26-429c-a2a4-0d587b3d3416" providerId="ADAL" clId="{2A270BBC-C3B8-4F39-9314-D4F529EBB48B}" dt="2023-09-21T15:20:50.692" v="354" actId="21"/>
          <ac:spMkLst>
            <pc:docMk/>
            <pc:sldMk cId="447954089" sldId="1565"/>
            <ac:spMk id="18" creationId="{F61B06DE-EF0A-AD5A-80AF-67FDDB81176D}"/>
          </ac:spMkLst>
        </pc:spChg>
        <pc:spChg chg="del">
          <ac:chgData name="Mullins, Krista - Division of Assessment and Accountability Support" userId="599e8b2c-da26-429c-a2a4-0d587b3d3416" providerId="ADAL" clId="{2A270BBC-C3B8-4F39-9314-D4F529EBB48B}" dt="2023-09-21T15:21:07.928" v="357" actId="21"/>
          <ac:spMkLst>
            <pc:docMk/>
            <pc:sldMk cId="447954089" sldId="1565"/>
            <ac:spMk id="19" creationId="{15E04066-BF31-83C1-B7DD-6FDF2C4592CE}"/>
          </ac:spMkLst>
        </pc:spChg>
        <pc:spChg chg="del">
          <ac:chgData name="Mullins, Krista - Division of Assessment and Accountability Support" userId="599e8b2c-da26-429c-a2a4-0d587b3d3416" providerId="ADAL" clId="{2A270BBC-C3B8-4F39-9314-D4F529EBB48B}" dt="2023-09-21T15:21:21.353" v="360" actId="21"/>
          <ac:spMkLst>
            <pc:docMk/>
            <pc:sldMk cId="447954089" sldId="1565"/>
            <ac:spMk id="20" creationId="{1384F6D5-119E-1CA1-D246-7C3796FB2C82}"/>
          </ac:spMkLst>
        </pc:spChg>
        <pc:graphicFrameChg chg="mod">
          <ac:chgData name="Mullins, Krista - Division of Assessment and Accountability Support" userId="599e8b2c-da26-429c-a2a4-0d587b3d3416" providerId="ADAL" clId="{2A270BBC-C3B8-4F39-9314-D4F529EBB48B}" dt="2023-09-21T15:37:28.027" v="780" actId="20577"/>
          <ac:graphicFrameMkLst>
            <pc:docMk/>
            <pc:sldMk cId="447954089" sldId="1565"/>
            <ac:graphicFrameMk id="13" creationId="{58809FA6-358B-43F9-9109-59F0BA50CC6D}"/>
          </ac:graphicFrameMkLst>
        </pc:graphicFrameChg>
        <pc:graphicFrameChg chg="del">
          <ac:chgData name="Mullins, Krista - Division of Assessment and Accountability Support" userId="599e8b2c-da26-429c-a2a4-0d587b3d3416" providerId="ADAL" clId="{2A270BBC-C3B8-4F39-9314-D4F529EBB48B}" dt="2023-09-21T15:20:06.113" v="343" actId="21"/>
          <ac:graphicFrameMkLst>
            <pc:docMk/>
            <pc:sldMk cId="447954089" sldId="1565"/>
            <ac:graphicFrameMk id="15" creationId="{B3AD75F8-27FD-F3D5-9259-65802BEF5052}"/>
          </ac:graphicFrameMkLst>
        </pc:graphicFrame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37:37.387" v="781"/>
              <pc2:cmMkLst xmlns:pc2="http://schemas.microsoft.com/office/powerpoint/2019/9/main/command">
                <pc:docMk/>
                <pc:sldMk cId="447954089" sldId="1565"/>
                <pc2:cmMk id="{2524A855-42CB-4AE3-877F-0269353BE2D6}"/>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37:45.528" v="782"/>
              <pc2:cmMkLst xmlns:pc2="http://schemas.microsoft.com/office/powerpoint/2019/9/main/command">
                <pc:docMk/>
                <pc:sldMk cId="447954089" sldId="1565"/>
                <pc2:cmMk id="{E5D3C985-EBF1-48DC-92D7-954FBB94358C}"/>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18:33.700" v="317"/>
              <pc2:cmMkLst xmlns:pc2="http://schemas.microsoft.com/office/powerpoint/2019/9/main/command">
                <pc:docMk/>
                <pc:sldMk cId="447954089" sldId="1565"/>
                <pc2:cmMk id="{6FE72DB5-8C70-480A-A7DF-B7520EAA700D}"/>
              </pc2:cmMkLst>
            </pc226:cmChg>
            <pc226:cmChg xmlns:pc226="http://schemas.microsoft.com/office/powerpoint/2022/06/main/command" chg="mod">
              <pc226:chgData name="Mullins, Krista - Division of Assessment and Accountability Support" userId="599e8b2c-da26-429c-a2a4-0d587b3d3416" providerId="ADAL" clId="{2A270BBC-C3B8-4F39-9314-D4F529EBB48B}" dt="2023-09-21T15:18:53.544" v="324"/>
              <pc2:cmMkLst xmlns:pc2="http://schemas.microsoft.com/office/powerpoint/2019/9/main/command">
                <pc:docMk/>
                <pc:sldMk cId="447954089" sldId="1565"/>
                <pc2:cmMk id="{C6844FF7-097F-4282-A0D5-27A39DFEDE6F}"/>
              </pc2:cmMkLst>
            </pc226:cmChg>
          </p:ext>
        </pc:extLst>
      </pc:sldChg>
      <pc:sldChg chg="modCm">
        <pc:chgData name="Mullins, Krista - Division of Assessment and Accountability Support" userId="599e8b2c-da26-429c-a2a4-0d587b3d3416" providerId="ADAL" clId="{2A270BBC-C3B8-4F39-9314-D4F529EBB48B}" dt="2023-09-21T15:35:28.969" v="693"/>
        <pc:sldMkLst>
          <pc:docMk/>
          <pc:sldMk cId="1481697069" sldId="1566"/>
        </pc:sldMkLst>
        <pc:extLst>
          <p:ext xmlns:p="http://schemas.openxmlformats.org/presentationml/2006/main" uri="{D6D511B9-2390-475A-947B-AFAB55BFBCF1}">
            <pc226:cmChg xmlns:pc226="http://schemas.microsoft.com/office/powerpoint/2022/06/main/command" chg="mod modRxn">
              <pc226:chgData name="Mullins, Krista - Division of Assessment and Accountability Support" userId="599e8b2c-da26-429c-a2a4-0d587b3d3416" providerId="ADAL" clId="{2A270BBC-C3B8-4F39-9314-D4F529EBB48B}" dt="2023-09-21T15:35:28.969" v="693"/>
              <pc2:cmMkLst xmlns:pc2="http://schemas.microsoft.com/office/powerpoint/2019/9/main/command">
                <pc:docMk/>
                <pc:sldMk cId="1481697069" sldId="1566"/>
                <pc2:cmMk id="{57E8F505-57ED-479B-A802-2995174C2275}"/>
              </pc2:cmMkLst>
            </pc226:cmChg>
          </p:ext>
        </pc:extLst>
      </pc:sldChg>
      <pc:sldChg chg="addSp delSp modSp mod modCm">
        <pc:chgData name="Mullins, Krista - Division of Assessment and Accountability Support" userId="599e8b2c-da26-429c-a2a4-0d587b3d3416" providerId="ADAL" clId="{2A270BBC-C3B8-4F39-9314-D4F529EBB48B}" dt="2023-09-21T15:28:49.065" v="545"/>
        <pc:sldMkLst>
          <pc:docMk/>
          <pc:sldMk cId="764064117" sldId="1578"/>
        </pc:sldMkLst>
        <pc:spChg chg="add del mod">
          <ac:chgData name="Mullins, Krista - Division of Assessment and Accountability Support" userId="599e8b2c-da26-429c-a2a4-0d587b3d3416" providerId="ADAL" clId="{2A270BBC-C3B8-4F39-9314-D4F529EBB48B}" dt="2023-09-21T15:27:34.015" v="536" actId="478"/>
          <ac:spMkLst>
            <pc:docMk/>
            <pc:sldMk cId="764064117" sldId="1578"/>
            <ac:spMk id="2" creationId="{4EFE08D8-D87A-8A85-B054-2A52A9F0B788}"/>
          </ac:spMkLst>
        </pc:spChg>
        <pc:spChg chg="mod ord">
          <ac:chgData name="Mullins, Krista - Division of Assessment and Accountability Support" userId="599e8b2c-da26-429c-a2a4-0d587b3d3416" providerId="ADAL" clId="{2A270BBC-C3B8-4F39-9314-D4F529EBB48B}" dt="2023-09-21T15:28:06.330" v="543" actId="1076"/>
          <ac:spMkLst>
            <pc:docMk/>
            <pc:sldMk cId="764064117" sldId="1578"/>
            <ac:spMk id="8" creationId="{4194D8B0-E8C7-EE0D-7F78-838AD6337097}"/>
          </ac:spMkLst>
        </pc:spChg>
        <pc:picChg chg="add mod">
          <ac:chgData name="Mullins, Krista - Division of Assessment and Accountability Support" userId="599e8b2c-da26-429c-a2a4-0d587b3d3416" providerId="ADAL" clId="{2A270BBC-C3B8-4F39-9314-D4F529EBB48B}" dt="2023-09-21T15:27:46.765" v="540" actId="1076"/>
          <ac:picMkLst>
            <pc:docMk/>
            <pc:sldMk cId="764064117" sldId="1578"/>
            <ac:picMk id="4" creationId="{4985E1F9-7FAD-4DBF-F237-E3F8C28806C0}"/>
          </ac:picMkLst>
        </pc:picChg>
        <pc:picChg chg="del">
          <ac:chgData name="Mullins, Krista - Division of Assessment and Accountability Support" userId="599e8b2c-da26-429c-a2a4-0d587b3d3416" providerId="ADAL" clId="{2A270BBC-C3B8-4F39-9314-D4F529EBB48B}" dt="2023-09-21T15:27:31.148" v="534" actId="478"/>
          <ac:picMkLst>
            <pc:docMk/>
            <pc:sldMk cId="764064117" sldId="1578"/>
            <ac:picMk id="7" creationId="{782BD2C3-71FB-41AF-A714-E0D984056C8B}"/>
          </ac:picMkLst>
        </pc:pic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28:49.065" v="545"/>
              <pc2:cmMkLst xmlns:pc2="http://schemas.microsoft.com/office/powerpoint/2019/9/main/command">
                <pc:docMk/>
                <pc:sldMk cId="764064117" sldId="1578"/>
                <pc2:cmMk id="{9D61E4E1-72A5-45B2-9965-26689390A921}"/>
              </pc2:cmMkLst>
            </pc226:cmChg>
          </p:ext>
        </pc:extLst>
      </pc:sldChg>
      <pc:sldChg chg="addSp delSp modSp mod modCm">
        <pc:chgData name="Mullins, Krista - Division of Assessment and Accountability Support" userId="599e8b2c-da26-429c-a2a4-0d587b3d3416" providerId="ADAL" clId="{2A270BBC-C3B8-4F39-9314-D4F529EBB48B}" dt="2023-09-21T15:30:35.714" v="563"/>
        <pc:sldMkLst>
          <pc:docMk/>
          <pc:sldMk cId="2432317770" sldId="1579"/>
        </pc:sldMkLst>
        <pc:spChg chg="add del mod">
          <ac:chgData name="Mullins, Krista - Division of Assessment and Accountability Support" userId="599e8b2c-da26-429c-a2a4-0d587b3d3416" providerId="ADAL" clId="{2A270BBC-C3B8-4F39-9314-D4F529EBB48B}" dt="2023-09-21T15:29:55.506" v="555" actId="478"/>
          <ac:spMkLst>
            <pc:docMk/>
            <pc:sldMk cId="2432317770" sldId="1579"/>
            <ac:spMk id="3" creationId="{13F811F4-562A-078B-51AC-EA71FD272E86}"/>
          </ac:spMkLst>
        </pc:spChg>
        <pc:spChg chg="mod ord">
          <ac:chgData name="Mullins, Krista - Division of Assessment and Accountability Support" userId="599e8b2c-da26-429c-a2a4-0d587b3d3416" providerId="ADAL" clId="{2A270BBC-C3B8-4F39-9314-D4F529EBB48B}" dt="2023-09-21T15:30:31.082" v="562" actId="1076"/>
          <ac:spMkLst>
            <pc:docMk/>
            <pc:sldMk cId="2432317770" sldId="1579"/>
            <ac:spMk id="8" creationId="{C744673A-BE66-5F55-CA23-BD2BF2EA8BCC}"/>
          </ac:spMkLst>
        </pc:spChg>
        <pc:picChg chg="add mod modCrop">
          <ac:chgData name="Mullins, Krista - Division of Assessment and Accountability Support" userId="599e8b2c-da26-429c-a2a4-0d587b3d3416" providerId="ADAL" clId="{2A270BBC-C3B8-4F39-9314-D4F529EBB48B}" dt="2023-09-21T15:30:20.450" v="560" actId="1076"/>
          <ac:picMkLst>
            <pc:docMk/>
            <pc:sldMk cId="2432317770" sldId="1579"/>
            <ac:picMk id="5" creationId="{DCB93D40-E823-A71C-3931-D57FDE559B43}"/>
          </ac:picMkLst>
        </pc:picChg>
        <pc:picChg chg="del mod">
          <ac:chgData name="Mullins, Krista - Division of Assessment and Accountability Support" userId="599e8b2c-da26-429c-a2a4-0d587b3d3416" providerId="ADAL" clId="{2A270BBC-C3B8-4F39-9314-D4F529EBB48B}" dt="2023-09-21T15:29:51.474" v="553" actId="478"/>
          <ac:picMkLst>
            <pc:docMk/>
            <pc:sldMk cId="2432317770" sldId="1579"/>
            <ac:picMk id="7" creationId="{0DF851C3-5B30-F126-E565-A3E888ACBB38}"/>
          </ac:picMkLst>
        </pc:pic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2A270BBC-C3B8-4F39-9314-D4F529EBB48B}" dt="2023-09-21T15:30:35.714" v="563"/>
              <pc2:cmMkLst xmlns:pc2="http://schemas.microsoft.com/office/powerpoint/2019/9/main/command">
                <pc:docMk/>
                <pc:sldMk cId="2432317770" sldId="1579"/>
                <pc2:cmMk id="{BCDF2C90-C47D-453A-8EDA-5A84A5A0DC22}"/>
              </pc2:cmMkLst>
            </pc226:cmChg>
          </p:ext>
        </pc:extLst>
      </pc:sldChg>
      <pc:sldChg chg="addSp delSp modSp new mod modNotesTx">
        <pc:chgData name="Mullins, Krista - Division of Assessment and Accountability Support" userId="599e8b2c-da26-429c-a2a4-0d587b3d3416" providerId="ADAL" clId="{2A270BBC-C3B8-4F39-9314-D4F529EBB48B}" dt="2023-09-21T15:22:24.674" v="366"/>
        <pc:sldMkLst>
          <pc:docMk/>
          <pc:sldMk cId="917698456" sldId="1581"/>
        </pc:sldMkLst>
        <pc:spChg chg="mod">
          <ac:chgData name="Mullins, Krista - Division of Assessment and Accountability Support" userId="599e8b2c-da26-429c-a2a4-0d587b3d3416" providerId="ADAL" clId="{2A270BBC-C3B8-4F39-9314-D4F529EBB48B}" dt="2023-09-21T15:21:59.765" v="365" actId="1076"/>
          <ac:spMkLst>
            <pc:docMk/>
            <pc:sldMk cId="917698456" sldId="1581"/>
            <ac:spMk id="2" creationId="{ED4927C2-62D4-706A-F34D-C8B2047C7F0B}"/>
          </ac:spMkLst>
        </pc:spChg>
        <pc:spChg chg="del">
          <ac:chgData name="Mullins, Krista - Division of Assessment and Accountability Support" userId="599e8b2c-da26-429c-a2a4-0d587b3d3416" providerId="ADAL" clId="{2A270BBC-C3B8-4F39-9314-D4F529EBB48B}" dt="2023-09-21T15:19:47.383" v="339" actId="478"/>
          <ac:spMkLst>
            <pc:docMk/>
            <pc:sldMk cId="917698456" sldId="1581"/>
            <ac:spMk id="3" creationId="{E79E2550-54B5-E0FD-73B3-DBBE51A9C44B}"/>
          </ac:spMkLst>
        </pc:spChg>
        <pc:spChg chg="add mod">
          <ac:chgData name="Mullins, Krista - Division of Assessment and Accountability Support" userId="599e8b2c-da26-429c-a2a4-0d587b3d3416" providerId="ADAL" clId="{2A270BBC-C3B8-4F39-9314-D4F529EBB48B}" dt="2023-09-21T15:20:02.239" v="342" actId="1076"/>
          <ac:spMkLst>
            <pc:docMk/>
            <pc:sldMk cId="917698456" sldId="1581"/>
            <ac:spMk id="5" creationId="{16EBA908-6BC4-F5EE-30A6-ED00B305E6A7}"/>
          </ac:spMkLst>
        </pc:spChg>
        <pc:spChg chg="add mod">
          <ac:chgData name="Mullins, Krista - Division of Assessment and Accountability Support" userId="599e8b2c-da26-429c-a2a4-0d587b3d3416" providerId="ADAL" clId="{2A270BBC-C3B8-4F39-9314-D4F529EBB48B}" dt="2023-09-21T15:20:24.884" v="348" actId="1076"/>
          <ac:spMkLst>
            <pc:docMk/>
            <pc:sldMk cId="917698456" sldId="1581"/>
            <ac:spMk id="7" creationId="{7A0F4769-1A42-ABC1-7103-4BE5D6417521}"/>
          </ac:spMkLst>
        </pc:spChg>
        <pc:spChg chg="add mod">
          <ac:chgData name="Mullins, Krista - Division of Assessment and Accountability Support" userId="599e8b2c-da26-429c-a2a4-0d587b3d3416" providerId="ADAL" clId="{2A270BBC-C3B8-4F39-9314-D4F529EBB48B}" dt="2023-09-21T15:20:45.610" v="353" actId="1076"/>
          <ac:spMkLst>
            <pc:docMk/>
            <pc:sldMk cId="917698456" sldId="1581"/>
            <ac:spMk id="8" creationId="{ACCB5D4A-217C-40C6-ED6C-48708FAD1B73}"/>
          </ac:spMkLst>
        </pc:spChg>
        <pc:spChg chg="add mod">
          <ac:chgData name="Mullins, Krista - Division of Assessment and Accountability Support" userId="599e8b2c-da26-429c-a2a4-0d587b3d3416" providerId="ADAL" clId="{2A270BBC-C3B8-4F39-9314-D4F529EBB48B}" dt="2023-09-21T15:21:03.260" v="356" actId="1076"/>
          <ac:spMkLst>
            <pc:docMk/>
            <pc:sldMk cId="917698456" sldId="1581"/>
            <ac:spMk id="9" creationId="{E46CDE13-7CA5-2EC7-A3B3-4A2C3539D291}"/>
          </ac:spMkLst>
        </pc:spChg>
        <pc:spChg chg="add mod">
          <ac:chgData name="Mullins, Krista - Division of Assessment and Accountability Support" userId="599e8b2c-da26-429c-a2a4-0d587b3d3416" providerId="ADAL" clId="{2A270BBC-C3B8-4F39-9314-D4F529EBB48B}" dt="2023-09-21T15:21:16.583" v="359" actId="1076"/>
          <ac:spMkLst>
            <pc:docMk/>
            <pc:sldMk cId="917698456" sldId="1581"/>
            <ac:spMk id="10" creationId="{4AF3E707-7DED-3B9F-37B5-289B3492BDB6}"/>
          </ac:spMkLst>
        </pc:spChg>
        <pc:spChg chg="add mod">
          <ac:chgData name="Mullins, Krista - Division of Assessment and Accountability Support" userId="599e8b2c-da26-429c-a2a4-0d587b3d3416" providerId="ADAL" clId="{2A270BBC-C3B8-4F39-9314-D4F529EBB48B}" dt="2023-09-21T15:21:29.947" v="362" actId="1076"/>
          <ac:spMkLst>
            <pc:docMk/>
            <pc:sldMk cId="917698456" sldId="1581"/>
            <ac:spMk id="11" creationId="{1BF1B9E1-2276-C319-81B8-8550337BCC86}"/>
          </ac:spMkLst>
        </pc:spChg>
        <pc:graphicFrameChg chg="add mod">
          <ac:chgData name="Mullins, Krista - Division of Assessment and Accountability Support" userId="599e8b2c-da26-429c-a2a4-0d587b3d3416" providerId="ADAL" clId="{2A270BBC-C3B8-4F39-9314-D4F529EBB48B}" dt="2023-09-21T15:20:15.038" v="345" actId="1076"/>
          <ac:graphicFrameMkLst>
            <pc:docMk/>
            <pc:sldMk cId="917698456" sldId="1581"/>
            <ac:graphicFrameMk id="6" creationId="{8A078E13-A6D1-EBCD-9351-0FF6F556B8F7}"/>
          </ac:graphicFrameMkLst>
        </pc:graphicFrameChg>
      </pc:sldChg>
    </pc:docChg>
  </pc:docChgLst>
  <pc:docChgLst>
    <pc:chgData name="Jett, Lisa - Division of Assessment and Accountability Support" userId="S::lisa.jett@education.ky.gov::6d718aac-4a55-46f9-aab8-85fa88911f2a" providerId="AD" clId="Web-{DC979F3E-A944-7663-A3E0-332389BBAE35}"/>
    <pc:docChg chg="">
      <pc:chgData name="Jett, Lisa - Division of Assessment and Accountability Support" userId="S::lisa.jett@education.ky.gov::6d718aac-4a55-46f9-aab8-85fa88911f2a" providerId="AD" clId="Web-{DC979F3E-A944-7663-A3E0-332389BBAE35}" dt="2023-09-20T15:32:13.224" v="0"/>
      <pc:docMkLst>
        <pc:docMk/>
      </pc:docMkLst>
      <pc:sldChg chg="addCm">
        <pc:chgData name="Jett, Lisa - Division of Assessment and Accountability Support" userId="S::lisa.jett@education.ky.gov::6d718aac-4a55-46f9-aab8-85fa88911f2a" providerId="AD" clId="Web-{DC979F3E-A944-7663-A3E0-332389BBAE35}" dt="2023-09-20T15:32:13.224" v="0"/>
        <pc:sldMkLst>
          <pc:docMk/>
          <pc:sldMk cId="1112980395" sldId="257"/>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DC979F3E-A944-7663-A3E0-332389BBAE35}" dt="2023-09-20T15:32:13.224" v="0"/>
              <pc2:cmMkLst xmlns:pc2="http://schemas.microsoft.com/office/powerpoint/2019/9/main/command">
                <pc:docMk/>
                <pc:sldMk cId="1112980395" sldId="257"/>
                <pc2:cmMk id="{C304E7B8-D62F-4B6A-8C59-744170B070BB}"/>
              </pc2:cmMkLst>
            </pc226:cmChg>
          </p:ext>
        </pc:extLst>
      </pc:sldChg>
    </pc:docChg>
  </pc:docChgLst>
  <pc:docChgLst>
    <pc:chgData name="O'Hair, Kevin - Office of Assessment and Accountability" userId="S::kevin.ohair@education.ky.gov::854929ff-e20a-4d14-a6ee-38bca46af5a2" providerId="AD" clId="Web-{CB616F05-14B9-1329-FA18-2AE4A832DBB7}"/>
    <pc:docChg chg="">
      <pc:chgData name="O'Hair, Kevin - Office of Assessment and Accountability" userId="S::kevin.ohair@education.ky.gov::854929ff-e20a-4d14-a6ee-38bca46af5a2" providerId="AD" clId="Web-{CB616F05-14B9-1329-FA18-2AE4A832DBB7}" dt="2023-09-21T15:53:08.146" v="0"/>
      <pc:docMkLst>
        <pc:docMk/>
      </pc:docMkLst>
      <pc:sldChg chg="modCm">
        <pc:chgData name="O'Hair, Kevin - Office of Assessment and Accountability" userId="S::kevin.ohair@education.ky.gov::854929ff-e20a-4d14-a6ee-38bca46af5a2" providerId="AD" clId="Web-{CB616F05-14B9-1329-FA18-2AE4A832DBB7}" dt="2023-09-21T15:53:08.146" v="0"/>
        <pc:sldMkLst>
          <pc:docMk/>
          <pc:sldMk cId="2373017795" sldId="301"/>
        </pc:sldMkLst>
        <pc:extLst>
          <p:ext xmlns:p="http://schemas.openxmlformats.org/presentationml/2006/main" uri="{D6D511B9-2390-475A-947B-AFAB55BFBCF1}">
            <pc226:cmChg xmlns:pc226="http://schemas.microsoft.com/office/powerpoint/2022/06/main/command" chg="">
              <pc226:chgData name="O'Hair, Kevin - Office of Assessment and Accountability" userId="S::kevin.ohair@education.ky.gov::854929ff-e20a-4d14-a6ee-38bca46af5a2" providerId="AD" clId="Web-{CB616F05-14B9-1329-FA18-2AE4A832DBB7}" dt="2023-09-21T15:53:08.146" v="0"/>
              <pc2:cmMkLst xmlns:pc2="http://schemas.microsoft.com/office/powerpoint/2019/9/main/command">
                <pc:docMk/>
                <pc:sldMk cId="2373017795" sldId="301"/>
                <pc2:cmMk id="{CC43CE9A-ECA6-4765-81A3-DA9A1BF76476}"/>
              </pc2:cmMkLst>
              <pc226:cmRplyChg chg="add">
                <pc226:chgData name="O'Hair, Kevin - Office of Assessment and Accountability" userId="S::kevin.ohair@education.ky.gov::854929ff-e20a-4d14-a6ee-38bca46af5a2" providerId="AD" clId="Web-{CB616F05-14B9-1329-FA18-2AE4A832DBB7}" dt="2023-09-21T15:53:08.146" v="0"/>
                <pc2:cmRplyMkLst xmlns:pc2="http://schemas.microsoft.com/office/powerpoint/2019/9/main/command">
                  <pc:docMk/>
                  <pc:sldMk cId="2373017795" sldId="301"/>
                  <pc2:cmMk id="{CC43CE9A-ECA6-4765-81A3-DA9A1BF76476}"/>
                  <pc2:cmRplyMk id="{4AB95F5C-1A6E-4006-BBAC-99EBB0FC301A}"/>
                </pc2:cmRplyMkLst>
              </pc226:cmRplyChg>
            </pc226:cmChg>
          </p:ext>
        </pc:extLst>
      </pc:sldChg>
    </pc:docChg>
  </pc:docChgLst>
  <pc:docChgLst>
    <pc:chgData name="Prater, Michael - Division of Accountability Data and Analysis" userId="S::michael.prater@education.ky.gov::d1706e83-bbbf-420a-9299-477f144fa9a1" providerId="AD" clId="Web-{9764224C-B32B-75C7-B9DA-AD246606CBF6}"/>
    <pc:docChg chg="">
      <pc:chgData name="Prater, Michael - Division of Accountability Data and Analysis" userId="S::michael.prater@education.ky.gov::d1706e83-bbbf-420a-9299-477f144fa9a1" providerId="AD" clId="Web-{9764224C-B32B-75C7-B9DA-AD246606CBF6}" dt="2023-09-21T17:17:13.101" v="0"/>
      <pc:docMkLst>
        <pc:docMk/>
      </pc:docMkLst>
      <pc:sldChg chg="modCm">
        <pc:chgData name="Prater, Michael - Division of Accountability Data and Analysis" userId="S::michael.prater@education.ky.gov::d1706e83-bbbf-420a-9299-477f144fa9a1" providerId="AD" clId="Web-{9764224C-B32B-75C7-B9DA-AD246606CBF6}" dt="2023-09-21T17:17:13.101" v="0"/>
        <pc:sldMkLst>
          <pc:docMk/>
          <pc:sldMk cId="2373017795" sldId="301"/>
        </pc:sldMkLst>
        <pc:extLst>
          <p:ext xmlns:p="http://schemas.openxmlformats.org/presentationml/2006/main" uri="{D6D511B9-2390-475A-947B-AFAB55BFBCF1}">
            <pc226:cmChg xmlns:pc226="http://schemas.microsoft.com/office/powerpoint/2022/06/main/command" chg="">
              <pc226:chgData name="Prater, Michael - Division of Accountability Data and Analysis" userId="S::michael.prater@education.ky.gov::d1706e83-bbbf-420a-9299-477f144fa9a1" providerId="AD" clId="Web-{9764224C-B32B-75C7-B9DA-AD246606CBF6}" dt="2023-09-21T17:17:13.101" v="0"/>
              <pc2:cmMkLst xmlns:pc2="http://schemas.microsoft.com/office/powerpoint/2019/9/main/command">
                <pc:docMk/>
                <pc:sldMk cId="2373017795" sldId="301"/>
                <pc2:cmMk id="{CC43CE9A-ECA6-4765-81A3-DA9A1BF76476}"/>
              </pc2:cmMkLst>
              <pc226:cmRplyChg chg="mod modRxn">
                <pc226:chgData name="Prater, Michael - Division of Accountability Data and Analysis" userId="S::michael.prater@education.ky.gov::d1706e83-bbbf-420a-9299-477f144fa9a1" providerId="AD" clId="Web-{9764224C-B32B-75C7-B9DA-AD246606CBF6}" dt="2023-09-21T17:17:13.101" v="0"/>
                <pc2:cmRplyMkLst xmlns:pc2="http://schemas.microsoft.com/office/powerpoint/2019/9/main/command">
                  <pc:docMk/>
                  <pc:sldMk cId="2373017795" sldId="301"/>
                  <pc2:cmMk id="{CC43CE9A-ECA6-4765-81A3-DA9A1BF76476}"/>
                  <pc2:cmRplyMk id="{978DFA6A-6C0F-4BCC-A57A-C6CEDFBBF135}"/>
                </pc2:cmRplyMkLst>
              </pc226:cmRplyChg>
            </pc226:cmChg>
          </p:ext>
        </pc:extLst>
      </pc:sldChg>
    </pc:docChg>
  </pc:docChgLst>
  <pc:docChgLst>
    <pc:chgData name="Stafford, Jennifer - KDE Division Director" userId="S::jennifer.stafford@education.ky.gov::0151abd4-297e-443f-a77b-a8c249c015ab" providerId="AD" clId="Web-{58D1B9B4-525D-9179-96E7-0148C5FDFD0A}"/>
    <pc:docChg chg="modSld">
      <pc:chgData name="Stafford, Jennifer - KDE Division Director" userId="S::jennifer.stafford@education.ky.gov::0151abd4-297e-443f-a77b-a8c249c015ab" providerId="AD" clId="Web-{58D1B9B4-525D-9179-96E7-0148C5FDFD0A}" dt="2023-09-20T19:30:05.768" v="2" actId="20577"/>
      <pc:docMkLst>
        <pc:docMk/>
      </pc:docMkLst>
      <pc:sldChg chg="modSp">
        <pc:chgData name="Stafford, Jennifer - KDE Division Director" userId="S::jennifer.stafford@education.ky.gov::0151abd4-297e-443f-a77b-a8c249c015ab" providerId="AD" clId="Web-{58D1B9B4-525D-9179-96E7-0148C5FDFD0A}" dt="2023-09-20T19:30:05.768" v="2" actId="20577"/>
        <pc:sldMkLst>
          <pc:docMk/>
          <pc:sldMk cId="301902911" sldId="256"/>
        </pc:sldMkLst>
        <pc:spChg chg="mod">
          <ac:chgData name="Stafford, Jennifer - KDE Division Director" userId="S::jennifer.stafford@education.ky.gov::0151abd4-297e-443f-a77b-a8c249c015ab" providerId="AD" clId="Web-{58D1B9B4-525D-9179-96E7-0148C5FDFD0A}" dt="2023-09-20T19:30:05.768" v="2" actId="20577"/>
          <ac:spMkLst>
            <pc:docMk/>
            <pc:sldMk cId="301902911" sldId="256"/>
            <ac:spMk id="4" creationId="{C69DB1B6-904E-4159-AFA3-8BECA16F509C}"/>
          </ac:spMkLst>
        </pc:spChg>
      </pc:sldChg>
    </pc:docChg>
  </pc:docChgLst>
  <pc:docChgLst>
    <pc:chgData name="Larkins, Jennifer - Division of Assessment and Accountability Support" userId="093879bc-4454-48e7-95b0-93a7f4bf4b00" providerId="ADAL" clId="{C5E6A091-5C5C-49AE-8A88-2EB5269D9CDA}"/>
    <pc:docChg chg="modSld">
      <pc:chgData name="Larkins, Jennifer - Division of Assessment and Accountability Support" userId="093879bc-4454-48e7-95b0-93a7f4bf4b00" providerId="ADAL" clId="{C5E6A091-5C5C-49AE-8A88-2EB5269D9CDA}" dt="2023-09-20T17:54:51.082" v="27"/>
      <pc:docMkLst>
        <pc:docMk/>
      </pc:docMkLst>
      <pc:sldChg chg="addCm">
        <pc:chgData name="Larkins, Jennifer - Division of Assessment and Accountability Support" userId="093879bc-4454-48e7-95b0-93a7f4bf4b00" providerId="ADAL" clId="{C5E6A091-5C5C-49AE-8A88-2EB5269D9CDA}" dt="2023-09-20T17:24:57.956" v="4"/>
        <pc:sldMkLst>
          <pc:docMk/>
          <pc:sldMk cId="3225382126" sldId="259"/>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5E6A091-5C5C-49AE-8A88-2EB5269D9CDA}" dt="2023-09-20T17:24:57.956" v="4"/>
              <pc2:cmMkLst xmlns:pc2="http://schemas.microsoft.com/office/powerpoint/2019/9/main/command">
                <pc:docMk/>
                <pc:sldMk cId="3225382126" sldId="259"/>
                <pc2:cmMk id="{B5DA68C0-87D6-4E42-BA2A-75DB82615552}"/>
              </pc2:cmMkLst>
            </pc226:cmChg>
          </p:ext>
        </pc:extLst>
      </pc:sldChg>
      <pc:sldChg chg="modSp mod addCm">
        <pc:chgData name="Larkins, Jennifer - Division of Assessment and Accountability Support" userId="093879bc-4454-48e7-95b0-93a7f4bf4b00" providerId="ADAL" clId="{C5E6A091-5C5C-49AE-8A88-2EB5269D9CDA}" dt="2023-09-20T17:54:10.206" v="26"/>
        <pc:sldMkLst>
          <pc:docMk/>
          <pc:sldMk cId="1132023137" sldId="302"/>
        </pc:sldMkLst>
        <pc:picChg chg="mod">
          <ac:chgData name="Larkins, Jennifer - Division of Assessment and Accountability Support" userId="093879bc-4454-48e7-95b0-93a7f4bf4b00" providerId="ADAL" clId="{C5E6A091-5C5C-49AE-8A88-2EB5269D9CDA}" dt="2023-09-20T17:48:18.988" v="21" actId="1076"/>
          <ac:picMkLst>
            <pc:docMk/>
            <pc:sldMk cId="1132023137" sldId="302"/>
            <ac:picMk id="7" creationId="{56BD44F0-1C77-DBB7-BFAC-3EF46BA23426}"/>
          </ac:picMkLst>
        </pc:pic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5E6A091-5C5C-49AE-8A88-2EB5269D9CDA}" dt="2023-09-20T17:54:10.206" v="26"/>
              <pc2:cmMkLst xmlns:pc2="http://schemas.microsoft.com/office/powerpoint/2019/9/main/command">
                <pc:docMk/>
                <pc:sldMk cId="1132023137" sldId="302"/>
                <pc2:cmMk id="{ADEFA55B-7D0D-4F4A-8CEF-8D4858AB4822}"/>
              </pc2:cmMkLst>
            </pc226:cmChg>
          </p:ext>
        </pc:extLst>
      </pc:sldChg>
      <pc:sldChg chg="addCm">
        <pc:chgData name="Larkins, Jennifer - Division of Assessment and Accountability Support" userId="093879bc-4454-48e7-95b0-93a7f4bf4b00" providerId="ADAL" clId="{C5E6A091-5C5C-49AE-8A88-2EB5269D9CDA}" dt="2023-09-20T17:54:51.082" v="27"/>
        <pc:sldMkLst>
          <pc:docMk/>
          <pc:sldMk cId="1104676863" sldId="308"/>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5E6A091-5C5C-49AE-8A88-2EB5269D9CDA}" dt="2023-09-20T17:54:51.082" v="27"/>
              <pc2:cmMkLst xmlns:pc2="http://schemas.microsoft.com/office/powerpoint/2019/9/main/command">
                <pc:docMk/>
                <pc:sldMk cId="1104676863" sldId="308"/>
                <pc2:cmMk id="{B296E6B5-8F4F-4924-9526-73809489CA17}"/>
              </pc2:cmMkLst>
            </pc226:cmChg>
          </p:ext>
        </pc:extLst>
      </pc:sldChg>
      <pc:sldChg chg="addCm modCm">
        <pc:chgData name="Larkins, Jennifer - Division of Assessment and Accountability Support" userId="093879bc-4454-48e7-95b0-93a7f4bf4b00" providerId="ADAL" clId="{C5E6A091-5C5C-49AE-8A88-2EB5269D9CDA}" dt="2023-09-20T17:48:06.737" v="20"/>
        <pc:sldMkLst>
          <pc:docMk/>
          <pc:sldMk cId="69862375" sldId="310"/>
        </pc:sldMkLst>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C5E6A091-5C5C-49AE-8A88-2EB5269D9CDA}" dt="2023-09-20T17:48:06.737" v="20"/>
              <pc2:cmMkLst xmlns:pc2="http://schemas.microsoft.com/office/powerpoint/2019/9/main/command">
                <pc:docMk/>
                <pc:sldMk cId="69862375" sldId="310"/>
                <pc2:cmMk id="{CF10BE3B-3F33-4DF5-84DE-1EE6108B5A69}"/>
              </pc2:cmMkLst>
            </pc226:cmChg>
          </p:ext>
        </pc:extLst>
      </pc:sldChg>
      <pc:sldChg chg="addCm">
        <pc:chgData name="Larkins, Jennifer - Division of Assessment and Accountability Support" userId="093879bc-4454-48e7-95b0-93a7f4bf4b00" providerId="ADAL" clId="{C5E6A091-5C5C-49AE-8A88-2EB5269D9CDA}" dt="2023-09-20T17:33:09.521" v="5"/>
        <pc:sldMkLst>
          <pc:docMk/>
          <pc:sldMk cId="3474957928" sldId="1555"/>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5E6A091-5C5C-49AE-8A88-2EB5269D9CDA}" dt="2023-09-20T17:33:09.521" v="5"/>
              <pc2:cmMkLst xmlns:pc2="http://schemas.microsoft.com/office/powerpoint/2019/9/main/command">
                <pc:docMk/>
                <pc:sldMk cId="3474957928" sldId="1555"/>
                <pc2:cmMk id="{72CDD929-3E8F-42CF-9C27-7E3446469C88}"/>
              </pc2:cmMkLst>
            </pc226:cmChg>
          </p:ext>
        </pc:extLst>
      </pc:sldChg>
      <pc:sldChg chg="modSp mod">
        <pc:chgData name="Larkins, Jennifer - Division of Assessment and Accountability Support" userId="093879bc-4454-48e7-95b0-93a7f4bf4b00" providerId="ADAL" clId="{C5E6A091-5C5C-49AE-8A88-2EB5269D9CDA}" dt="2023-09-20T16:16:21.435" v="0" actId="207"/>
        <pc:sldMkLst>
          <pc:docMk/>
          <pc:sldMk cId="599316979" sldId="1556"/>
        </pc:sldMkLst>
        <pc:spChg chg="mod">
          <ac:chgData name="Larkins, Jennifer - Division of Assessment and Accountability Support" userId="093879bc-4454-48e7-95b0-93a7f4bf4b00" providerId="ADAL" clId="{C5E6A091-5C5C-49AE-8A88-2EB5269D9CDA}" dt="2023-09-20T16:16:21.435" v="0" actId="207"/>
          <ac:spMkLst>
            <pc:docMk/>
            <pc:sldMk cId="599316979" sldId="1556"/>
            <ac:spMk id="8" creationId="{BC88D3A7-6E0E-10B4-646E-5D16BFEEB185}"/>
          </ac:spMkLst>
        </pc:spChg>
      </pc:sldChg>
      <pc:sldChg chg="modCm">
        <pc:chgData name="Larkins, Jennifer - Division of Assessment and Accountability Support" userId="093879bc-4454-48e7-95b0-93a7f4bf4b00" providerId="ADAL" clId="{C5E6A091-5C5C-49AE-8A88-2EB5269D9CDA}" dt="2023-09-20T17:37:33.223" v="8"/>
        <pc:sldMkLst>
          <pc:docMk/>
          <pc:sldMk cId="1137348689" sldId="1559"/>
        </pc:sldMkLst>
        <pc:extLst>
          <p:ext xmlns:p="http://schemas.openxmlformats.org/presentationml/2006/main" uri="{D6D511B9-2390-475A-947B-AFAB55BFBCF1}">
            <pc226:cmChg xmlns:pc226="http://schemas.microsoft.com/office/powerpoint/2022/06/main/command" chg="">
              <pc226:chgData name="Larkins, Jennifer - Division of Assessment and Accountability Support" userId="093879bc-4454-48e7-95b0-93a7f4bf4b00" providerId="ADAL" clId="{C5E6A091-5C5C-49AE-8A88-2EB5269D9CDA}" dt="2023-09-20T17:37:33.223" v="8"/>
              <pc2:cmMkLst xmlns:pc2="http://schemas.microsoft.com/office/powerpoint/2019/9/main/command">
                <pc:docMk/>
                <pc:sldMk cId="1137348689" sldId="1559"/>
                <pc2:cmMk id="{949F08E1-3A18-4D26-89EF-A10B051DE906}"/>
              </pc2:cmMkLst>
              <pc226:cmRplyChg chg="add">
                <pc226:chgData name="Larkins, Jennifer - Division of Assessment and Accountability Support" userId="093879bc-4454-48e7-95b0-93a7f4bf4b00" providerId="ADAL" clId="{C5E6A091-5C5C-49AE-8A88-2EB5269D9CDA}" dt="2023-09-20T17:37:33.223" v="8"/>
                <pc2:cmRplyMkLst xmlns:pc2="http://schemas.microsoft.com/office/powerpoint/2019/9/main/command">
                  <pc:docMk/>
                  <pc:sldMk cId="1137348689" sldId="1559"/>
                  <pc2:cmMk id="{949F08E1-3A18-4D26-89EF-A10B051DE906}"/>
                  <pc2:cmRplyMk id="{0EDC9D34-5717-4E68-A279-7FFC2896BB22}"/>
                </pc2:cmRplyMkLst>
              </pc226:cmRplyChg>
            </pc226:cmChg>
          </p:ext>
        </pc:extLst>
      </pc:sldChg>
      <pc:sldChg chg="modSp mod">
        <pc:chgData name="Larkins, Jennifer - Division of Assessment and Accountability Support" userId="093879bc-4454-48e7-95b0-93a7f4bf4b00" providerId="ADAL" clId="{C5E6A091-5C5C-49AE-8A88-2EB5269D9CDA}" dt="2023-09-20T17:40:55.784" v="18" actId="13926"/>
        <pc:sldMkLst>
          <pc:docMk/>
          <pc:sldMk cId="681315856" sldId="1563"/>
        </pc:sldMkLst>
        <pc:spChg chg="mod">
          <ac:chgData name="Larkins, Jennifer - Division of Assessment and Accountability Support" userId="093879bc-4454-48e7-95b0-93a7f4bf4b00" providerId="ADAL" clId="{C5E6A091-5C5C-49AE-8A88-2EB5269D9CDA}" dt="2023-09-20T16:16:59.513" v="2" actId="207"/>
          <ac:spMkLst>
            <pc:docMk/>
            <pc:sldMk cId="681315856" sldId="1563"/>
            <ac:spMk id="6" creationId="{16968453-59C5-34C8-F2F4-04C37C6380CA}"/>
          </ac:spMkLst>
        </pc:spChg>
        <pc:spChg chg="mod">
          <ac:chgData name="Larkins, Jennifer - Division of Assessment and Accountability Support" userId="093879bc-4454-48e7-95b0-93a7f4bf4b00" providerId="ADAL" clId="{C5E6A091-5C5C-49AE-8A88-2EB5269D9CDA}" dt="2023-09-20T16:16:53.203" v="1" actId="207"/>
          <ac:spMkLst>
            <pc:docMk/>
            <pc:sldMk cId="681315856" sldId="1563"/>
            <ac:spMk id="17" creationId="{5ED82343-F3F8-FF84-DAB0-71F4B51C7313}"/>
          </ac:spMkLst>
        </pc:spChg>
        <pc:spChg chg="mod">
          <ac:chgData name="Larkins, Jennifer - Division of Assessment and Accountability Support" userId="093879bc-4454-48e7-95b0-93a7f4bf4b00" providerId="ADAL" clId="{C5E6A091-5C5C-49AE-8A88-2EB5269D9CDA}" dt="2023-09-20T17:40:55.784" v="18" actId="13926"/>
          <ac:spMkLst>
            <pc:docMk/>
            <pc:sldMk cId="681315856" sldId="1563"/>
            <ac:spMk id="251" creationId="{00000000-0000-0000-0000-000000000000}"/>
          </ac:spMkLst>
        </pc:spChg>
      </pc:sldChg>
      <pc:sldChg chg="modSp mod addCm modCm">
        <pc:chgData name="Larkins, Jennifer - Division of Assessment and Accountability Support" userId="093879bc-4454-48e7-95b0-93a7f4bf4b00" providerId="ADAL" clId="{C5E6A091-5C5C-49AE-8A88-2EB5269D9CDA}" dt="2023-09-20T17:40:24.289" v="9"/>
        <pc:sldMkLst>
          <pc:docMk/>
          <pc:sldMk cId="447954089" sldId="1565"/>
        </pc:sldMkLst>
        <pc:spChg chg="mod">
          <ac:chgData name="Larkins, Jennifer - Division of Assessment and Accountability Support" userId="093879bc-4454-48e7-95b0-93a7f4bf4b00" providerId="ADAL" clId="{C5E6A091-5C5C-49AE-8A88-2EB5269D9CDA}" dt="2023-09-20T16:17:13.476" v="3" actId="207"/>
          <ac:spMkLst>
            <pc:docMk/>
            <pc:sldMk cId="447954089" sldId="1565"/>
            <ac:spMk id="17" creationId="{973622EC-BBF7-6817-DEA0-3E2C4E000C12}"/>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C5E6A091-5C5C-49AE-8A88-2EB5269D9CDA}" dt="2023-09-20T17:40:24.289" v="9"/>
              <pc2:cmMkLst xmlns:pc2="http://schemas.microsoft.com/office/powerpoint/2019/9/main/command">
                <pc:docMk/>
                <pc:sldMk cId="447954089" sldId="1565"/>
                <pc2:cmMk id="{2524A855-42CB-4AE3-877F-0269353BE2D6}"/>
              </pc2:cmMkLst>
            </pc226:cmChg>
            <pc226:cmChg xmlns:pc226="http://schemas.microsoft.com/office/powerpoint/2022/06/main/command" chg="add">
              <pc226:chgData name="Larkins, Jennifer - Division of Assessment and Accountability Support" userId="093879bc-4454-48e7-95b0-93a7f4bf4b00" providerId="ADAL" clId="{C5E6A091-5C5C-49AE-8A88-2EB5269D9CDA}" dt="2023-09-20T17:36:35.398" v="7"/>
              <pc2:cmMkLst xmlns:pc2="http://schemas.microsoft.com/office/powerpoint/2019/9/main/command">
                <pc:docMk/>
                <pc:sldMk cId="447954089" sldId="1565"/>
                <pc2:cmMk id="{E5D3C985-EBF1-48DC-92D7-954FBB94358C}"/>
              </pc2:cmMkLst>
              <pc226:cmRplyChg chg="add">
                <pc226:chgData name="Larkins, Jennifer - Division of Assessment and Accountability Support" userId="093879bc-4454-48e7-95b0-93a7f4bf4b00" providerId="ADAL" clId="{C5E6A091-5C5C-49AE-8A88-2EB5269D9CDA}" dt="2023-09-20T17:36:35.398" v="7"/>
                <pc2:cmRplyMkLst xmlns:pc2="http://schemas.microsoft.com/office/powerpoint/2019/9/main/command">
                  <pc:docMk/>
                  <pc:sldMk cId="447954089" sldId="1565"/>
                  <pc2:cmMk id="{E5D3C985-EBF1-48DC-92D7-954FBB94358C}"/>
                  <pc2:cmRplyMk id="{B181F055-BE6C-4614-B77A-CC0FFAFC8057}"/>
                </pc2:cmRplyMkLst>
              </pc226:cmRplyChg>
            </pc226:cmChg>
          </p:ext>
        </pc:extLst>
      </pc:sldChg>
      <pc:sldChg chg="addCm delCm">
        <pc:chgData name="Larkins, Jennifer - Division of Assessment and Accountability Support" userId="093879bc-4454-48e7-95b0-93a7f4bf4b00" providerId="ADAL" clId="{C5E6A091-5C5C-49AE-8A88-2EB5269D9CDA}" dt="2023-09-20T17:52:53.365" v="24"/>
        <pc:sldMkLst>
          <pc:docMk/>
          <pc:sldMk cId="2432317770" sldId="1579"/>
        </pc:sldMkLst>
        <pc:extLst>
          <p:ext xmlns:p="http://schemas.openxmlformats.org/presentationml/2006/main" uri="{D6D511B9-2390-475A-947B-AFAB55BFBCF1}">
            <pc226:cmChg xmlns:pc226="http://schemas.microsoft.com/office/powerpoint/2022/06/main/command" chg="add del">
              <pc226:chgData name="Larkins, Jennifer - Division of Assessment and Accountability Support" userId="093879bc-4454-48e7-95b0-93a7f4bf4b00" providerId="ADAL" clId="{C5E6A091-5C5C-49AE-8A88-2EB5269D9CDA}" dt="2023-09-20T17:52:53.365" v="24"/>
              <pc2:cmMkLst xmlns:pc2="http://schemas.microsoft.com/office/powerpoint/2019/9/main/command">
                <pc:docMk/>
                <pc:sldMk cId="2432317770" sldId="1579"/>
                <pc2:cmMk id="{78823D12-ADE8-407E-8F22-3D383B41615E}"/>
              </pc2:cmMkLst>
            </pc226:cmChg>
          </p:ext>
        </pc:extLst>
      </pc:sldChg>
      <pc:sldChg chg="addCm delCm">
        <pc:chgData name="Larkins, Jennifer - Division of Assessment and Accountability Support" userId="093879bc-4454-48e7-95b0-93a7f4bf4b00" providerId="ADAL" clId="{C5E6A091-5C5C-49AE-8A88-2EB5269D9CDA}" dt="2023-09-20T17:52:59.047" v="25"/>
        <pc:sldMkLst>
          <pc:docMk/>
          <pc:sldMk cId="2596188396" sldId="1580"/>
        </pc:sldMkLst>
        <pc:extLst>
          <p:ext xmlns:p="http://schemas.openxmlformats.org/presentationml/2006/main" uri="{D6D511B9-2390-475A-947B-AFAB55BFBCF1}">
            <pc226:cmChg xmlns:pc226="http://schemas.microsoft.com/office/powerpoint/2022/06/main/command" chg="add del">
              <pc226:chgData name="Larkins, Jennifer - Division of Assessment and Accountability Support" userId="093879bc-4454-48e7-95b0-93a7f4bf4b00" providerId="ADAL" clId="{C5E6A091-5C5C-49AE-8A88-2EB5269D9CDA}" dt="2023-09-20T17:52:59.047" v="25"/>
              <pc2:cmMkLst xmlns:pc2="http://schemas.microsoft.com/office/powerpoint/2019/9/main/command">
                <pc:docMk/>
                <pc:sldMk cId="2596188396" sldId="1580"/>
                <pc2:cmMk id="{3616E569-A84C-4E64-AF4B-3A208290A2FC}"/>
              </pc2:cmMkLst>
            </pc226:cmChg>
          </p:ext>
        </pc:extLst>
      </pc:sldChg>
    </pc:docChg>
  </pc:docChgLst>
  <pc:docChgLst>
    <pc:chgData name="Hill, Kevin - KDE Division Director" userId="S::kevin.hill@education.ky.gov::02c2ec77-149c-4854-a7db-156452e0ba73" providerId="AD" clId="Web-{92F50191-0490-01F6-CD7F-FDF9280322AE}"/>
    <pc:docChg chg="mod">
      <pc:chgData name="Hill, Kevin - KDE Division Director" userId="S::kevin.hill@education.ky.gov::02c2ec77-149c-4854-a7db-156452e0ba73" providerId="AD" clId="Web-{92F50191-0490-01F6-CD7F-FDF9280322AE}" dt="2023-09-21T12:56:07.811" v="1"/>
      <pc:docMkLst>
        <pc:docMk/>
      </pc:docMkLst>
      <pc:sldChg chg="addCm">
        <pc:chgData name="Hill, Kevin - KDE Division Director" userId="S::kevin.hill@education.ky.gov::02c2ec77-149c-4854-a7db-156452e0ba73" providerId="AD" clId="Web-{92F50191-0490-01F6-CD7F-FDF9280322AE}" dt="2023-09-21T12:56:07.811" v="1"/>
        <pc:sldMkLst>
          <pc:docMk/>
          <pc:sldMk cId="1618078436" sldId="311"/>
        </pc:sldMkLst>
        <pc:extLst>
          <p:ext xmlns:p="http://schemas.openxmlformats.org/presentationml/2006/main" uri="{D6D511B9-2390-475A-947B-AFAB55BFBCF1}">
            <pc226:cmChg xmlns:pc226="http://schemas.microsoft.com/office/powerpoint/2022/06/main/command" chg="add">
              <pc226:chgData name="Hill, Kevin - KDE Division Director" userId="S::kevin.hill@education.ky.gov::02c2ec77-149c-4854-a7db-156452e0ba73" providerId="AD" clId="Web-{92F50191-0490-01F6-CD7F-FDF9280322AE}" dt="2023-09-21T12:56:07.811" v="1"/>
              <pc2:cmMkLst xmlns:pc2="http://schemas.microsoft.com/office/powerpoint/2019/9/main/command">
                <pc:docMk/>
                <pc:sldMk cId="1618078436" sldId="311"/>
                <pc2:cmMk id="{B4EAE181-F903-4EF6-BB43-B0AC08844EF3}"/>
              </pc2:cmMkLst>
            </pc226:cmChg>
          </p:ext>
        </pc:extLst>
      </pc:sldChg>
    </pc:docChg>
  </pc:docChgLst>
  <pc:docChgLst>
    <pc:chgData name="Prater, Michael - Division of Accountability Data and Analysis" userId="S::michael.prater@education.ky.gov::d1706e83-bbbf-420a-9299-477f144fa9a1" providerId="AD" clId="Web-{FEE104A6-9FCC-CDF7-41D2-3B4ED1ACEA87}"/>
    <pc:docChg chg="mod">
      <pc:chgData name="Prater, Michael - Division of Accountability Data and Analysis" userId="S::michael.prater@education.ky.gov::d1706e83-bbbf-420a-9299-477f144fa9a1" providerId="AD" clId="Web-{FEE104A6-9FCC-CDF7-41D2-3B4ED1ACEA87}" dt="2023-09-20T18:01:08.645" v="1"/>
      <pc:docMkLst>
        <pc:docMk/>
      </pc:docMkLst>
      <pc:sldChg chg="modCm">
        <pc:chgData name="Prater, Michael - Division of Accountability Data and Analysis" userId="S::michael.prater@education.ky.gov::d1706e83-bbbf-420a-9299-477f144fa9a1" providerId="AD" clId="Web-{FEE104A6-9FCC-CDF7-41D2-3B4ED1ACEA87}" dt="2023-09-20T18:01:08.645" v="1"/>
        <pc:sldMkLst>
          <pc:docMk/>
          <pc:sldMk cId="1132023137" sldId="302"/>
        </pc:sldMkLst>
        <pc:extLst>
          <p:ext xmlns:p="http://schemas.openxmlformats.org/presentationml/2006/main" uri="{D6D511B9-2390-475A-947B-AFAB55BFBCF1}">
            <pc226:cmChg xmlns:pc226="http://schemas.microsoft.com/office/powerpoint/2022/06/main/command" chg="">
              <pc226:chgData name="Prater, Michael - Division of Accountability Data and Analysis" userId="S::michael.prater@education.ky.gov::d1706e83-bbbf-420a-9299-477f144fa9a1" providerId="AD" clId="Web-{FEE104A6-9FCC-CDF7-41D2-3B4ED1ACEA87}" dt="2023-09-20T18:01:08.645" v="1"/>
              <pc2:cmMkLst xmlns:pc2="http://schemas.microsoft.com/office/powerpoint/2019/9/main/command">
                <pc:docMk/>
                <pc:sldMk cId="1132023137" sldId="302"/>
                <pc2:cmMk id="{ADEFA55B-7D0D-4F4A-8CEF-8D4858AB4822}"/>
              </pc2:cmMkLst>
              <pc226:cmRplyChg chg="add">
                <pc226:chgData name="Prater, Michael - Division of Accountability Data and Analysis" userId="S::michael.prater@education.ky.gov::d1706e83-bbbf-420a-9299-477f144fa9a1" providerId="AD" clId="Web-{FEE104A6-9FCC-CDF7-41D2-3B4ED1ACEA87}" dt="2023-09-20T18:01:08.645" v="1"/>
                <pc2:cmRplyMkLst xmlns:pc2="http://schemas.microsoft.com/office/powerpoint/2019/9/main/command">
                  <pc:docMk/>
                  <pc:sldMk cId="1132023137" sldId="302"/>
                  <pc2:cmMk id="{ADEFA55B-7D0D-4F4A-8CEF-8D4858AB4822}"/>
                  <pc2:cmRplyMk id="{9C25F70B-F39A-4AAF-BF1D-0D633340E1FF}"/>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AB6A64BF-0B83-40F1-8AD2-303BFC1A21F9}">
      <dgm:prSet phldrT="[Text]"/>
      <dgm:spPr/>
      <dgm:t>
        <a:bodyPr/>
        <a:lstStyle/>
        <a:p>
          <a:r>
            <a:rPr lang="en-US" dirty="0"/>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dirty="0"/>
            <a:t>Change</a:t>
          </a:r>
        </a:p>
        <a:p>
          <a:r>
            <a:rPr lang="en-US" dirty="0"/>
            <a:t>Score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0DA75D64-9323-4AFC-880B-C14A27F0DF04}">
      <dgm:prSet phldrT="[Text]"/>
      <dgm:spPr/>
      <dgm:t>
        <a:bodyPr/>
        <a:lstStyle/>
        <a:p>
          <a:r>
            <a:rPr lang="en-US" dirty="0"/>
            <a:t>Current Year Status Score </a:t>
          </a:r>
        </a:p>
      </dgm:t>
    </dgm:pt>
    <dgm:pt modelId="{EAA00885-9C33-46B7-8E11-279F9B5F390D}" type="sibTrans" cxnId="{0BED25D7-186C-4793-B1DD-E8955351F834}">
      <dgm:prSet/>
      <dgm:spPr/>
      <dgm:t>
        <a:bodyPr/>
        <a:lstStyle/>
        <a:p>
          <a:endParaRPr lang="en-US"/>
        </a:p>
      </dgm:t>
    </dgm:pt>
    <dgm:pt modelId="{FB5FDF78-0E93-4632-BE96-6C39499CF731}" type="parTrans" cxnId="{0BED25D7-186C-4793-B1DD-E8955351F834}">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2000" b="0">
              <a:latin typeface="Calibri"/>
              <a:ea typeface="Calibri"/>
              <a:cs typeface="Calibri"/>
              <a:sym typeface="Calibri"/>
            </a:rPr>
            <a:t>* .51</a:t>
          </a:r>
          <a:endParaRPr lang="en-US" sz="20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150" b="0">
              <a:latin typeface="Calibri"/>
              <a:ea typeface="Calibri"/>
              <a:cs typeface="Calibri"/>
              <a:sym typeface="Calibri"/>
            </a:rPr>
            <a:t> State Assessment Results in SC, SS and CW Indicator </a:t>
          </a:r>
          <a:r>
            <a:rPr lang="en-US" sz="1200" b="0">
              <a:latin typeface="Calibri"/>
              <a:ea typeface="Calibri"/>
              <a:cs typeface="Calibri"/>
              <a:sym typeface="Calibri"/>
            </a:rPr>
            <a:t>Score      </a:t>
          </a:r>
          <a:r>
            <a:rPr lang="en-US" sz="1200" b="1">
              <a:latin typeface="Calibri"/>
              <a:ea typeface="Calibri"/>
              <a:cs typeface="Calibri"/>
              <a:sym typeface="Calibri"/>
            </a:rPr>
            <a:t>                 </a:t>
          </a:r>
          <a:r>
            <a:rPr lang="en-US" sz="2000" b="0">
              <a:latin typeface="Calibri"/>
              <a:ea typeface="Calibri"/>
              <a:cs typeface="Calibri"/>
              <a:sym typeface="Calibri"/>
            </a:rPr>
            <a:t>* .40</a:t>
          </a:r>
          <a:endParaRPr lang="en-US" sz="20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dirty="0"/>
            <a:t>QSCS Indicator Score</a:t>
          </a:r>
        </a:p>
        <a:p>
          <a:pPr>
            <a:buNone/>
          </a:pPr>
          <a:r>
            <a:rPr lang="en-US" sz="2000" dirty="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9117" custLinFactNeighborY="-39468">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NeighborX="-72812" custLinFactNeighborY="-69222"/>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515" custLinFactNeighborX="-100000" custLinFactNeighborY="-36746">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3234" custLinFactNeighborX="-100000" custLinFactNeighborY="-65703"/>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5709" custLinFactNeighborX="-100000" custLinFactNeighborY="-37427">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4407" custLinFactNeighborX="-100000" custLinFactNeighborY="-65702"/>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4597" custLinFactNeighborX="-100000" custLinFactNeighborY="-39468">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12647" custLinFactNeighborX="-100000" custLinFactNeighborY="-66953"/>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14489" custLinFactNeighborX="-100000" custLinFactNeighborY="-36762">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208"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Current Year Status Score </a:t>
          </a:r>
        </a:p>
      </dsp:txBody>
      <dsp:txXfrm>
        <a:off x="235810" y="892376"/>
        <a:ext cx="1132760" cy="1132760"/>
      </dsp:txXfrm>
    </dsp:sp>
    <dsp:sp modelId="{72B74AF2-1E07-4450-84F4-424F298ED4B1}">
      <dsp:nvSpPr>
        <dsp:cNvPr id="0" name=""/>
        <dsp:cNvSpPr/>
      </dsp:nvSpPr>
      <dsp:spPr>
        <a:xfrm>
          <a:off x="1733252" y="994186"/>
          <a:ext cx="929139" cy="929139"/>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56409" y="1349489"/>
        <a:ext cx="682825" cy="218533"/>
      </dsp:txXfrm>
    </dsp:sp>
    <dsp:sp modelId="{E9BAE064-30DD-4F97-9DD6-CCC4C27BB31A}">
      <dsp:nvSpPr>
        <dsp:cNvPr id="0" name=""/>
        <dsp:cNvSpPr/>
      </dsp:nvSpPr>
      <dsp:spPr>
        <a:xfrm>
          <a:off x="2792471"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Prior Year Status Score</a:t>
          </a:r>
        </a:p>
      </dsp:txBody>
      <dsp:txXfrm>
        <a:off x="3027073" y="892376"/>
        <a:ext cx="1132760" cy="1132760"/>
      </dsp:txXfrm>
    </dsp:sp>
    <dsp:sp modelId="{F00A338A-FE51-4FEE-8BCD-C68BAC169AB7}">
      <dsp:nvSpPr>
        <dsp:cNvPr id="0" name=""/>
        <dsp:cNvSpPr/>
      </dsp:nvSpPr>
      <dsp:spPr>
        <a:xfrm>
          <a:off x="4524515" y="994186"/>
          <a:ext cx="929139" cy="929139"/>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47672" y="1185589"/>
        <a:ext cx="682825" cy="546333"/>
      </dsp:txXfrm>
    </dsp:sp>
    <dsp:sp modelId="{0377CC37-CEA7-47BF-A336-DF6AD436B873}">
      <dsp:nvSpPr>
        <dsp:cNvPr id="0" name=""/>
        <dsp:cNvSpPr/>
      </dsp:nvSpPr>
      <dsp:spPr>
        <a:xfrm>
          <a:off x="5583734"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Change</a:t>
          </a:r>
        </a:p>
        <a:p>
          <a:pPr marL="0" lvl="0" indent="0" algn="ctr" defTabSz="889000">
            <a:lnSpc>
              <a:spcPct val="90000"/>
            </a:lnSpc>
            <a:spcBef>
              <a:spcPct val="0"/>
            </a:spcBef>
            <a:spcAft>
              <a:spcPct val="35000"/>
            </a:spcAft>
            <a:buNone/>
          </a:pPr>
          <a:r>
            <a:rPr lang="en-US" sz="2000" kern="1200" dirty="0"/>
            <a:t>Score </a:t>
          </a:r>
        </a:p>
      </dsp:txBody>
      <dsp:txXfrm>
        <a:off x="5818336" y="892376"/>
        <a:ext cx="1132760" cy="113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22464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2000" b="0" kern="1200">
              <a:latin typeface="Calibri"/>
              <a:ea typeface="Calibri"/>
              <a:cs typeface="Calibri"/>
              <a:sym typeface="Calibri"/>
            </a:rPr>
            <a:t>* .51</a:t>
          </a:r>
          <a:endParaRPr lang="en-US" sz="2000" b="0" kern="1200"/>
        </a:p>
      </dsp:txBody>
      <dsp:txXfrm>
        <a:off x="223620" y="1448264"/>
        <a:ext cx="1079736" cy="1079736"/>
      </dsp:txXfrm>
    </dsp:sp>
    <dsp:sp modelId="{BA3FC750-BE93-4BAC-816D-9288D528B866}">
      <dsp:nvSpPr>
        <dsp:cNvPr id="0" name=""/>
        <dsp:cNvSpPr/>
      </dsp:nvSpPr>
      <dsp:spPr>
        <a:xfrm>
          <a:off x="1571990" y="1534914"/>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89382" y="1873585"/>
        <a:ext cx="650862" cy="208304"/>
      </dsp:txXfrm>
    </dsp:sp>
    <dsp:sp modelId="{39BB678B-A9A0-40C9-A2B2-955061EF92B7}">
      <dsp:nvSpPr>
        <dsp:cNvPr id="0" name=""/>
        <dsp:cNvSpPr/>
      </dsp:nvSpPr>
      <dsp:spPr>
        <a:xfrm>
          <a:off x="2540053" y="1266208"/>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latin typeface="Calibri"/>
              <a:ea typeface="Calibri"/>
              <a:cs typeface="Calibri"/>
              <a:sym typeface="Calibri"/>
            </a:rPr>
            <a:t> State Assessment Results in SC, SS and CW Indicator </a:t>
          </a:r>
          <a:r>
            <a:rPr lang="en-US" sz="1200" b="0" kern="1200">
              <a:latin typeface="Calibri"/>
              <a:ea typeface="Calibri"/>
              <a:cs typeface="Calibri"/>
              <a:sym typeface="Calibri"/>
            </a:rPr>
            <a:t>Score      </a:t>
          </a:r>
          <a:r>
            <a:rPr lang="en-US" sz="1200" b="1" kern="1200">
              <a:latin typeface="Calibri"/>
              <a:ea typeface="Calibri"/>
              <a:cs typeface="Calibri"/>
              <a:sym typeface="Calibri"/>
            </a:rPr>
            <a:t>                 </a:t>
          </a:r>
          <a:r>
            <a:rPr lang="en-US" sz="2000" b="0" kern="1200">
              <a:latin typeface="Calibri"/>
              <a:ea typeface="Calibri"/>
              <a:cs typeface="Calibri"/>
              <a:sym typeface="Calibri"/>
            </a:rPr>
            <a:t>* .40</a:t>
          </a:r>
          <a:endParaRPr lang="en-US" sz="2000" b="0" kern="1200"/>
        </a:p>
      </dsp:txBody>
      <dsp:txXfrm>
        <a:off x="2763673" y="1489828"/>
        <a:ext cx="1079736" cy="1079736"/>
      </dsp:txXfrm>
    </dsp:sp>
    <dsp:sp modelId="{DB719212-1D17-4792-AECD-4CFC1401AB96}">
      <dsp:nvSpPr>
        <dsp:cNvPr id="0" name=""/>
        <dsp:cNvSpPr/>
      </dsp:nvSpPr>
      <dsp:spPr>
        <a:xfrm>
          <a:off x="4170242" y="1566080"/>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87634" y="1904751"/>
        <a:ext cx="650862" cy="208304"/>
      </dsp:txXfrm>
    </dsp:sp>
    <dsp:sp modelId="{D708CB7E-97AD-41B5-A798-51B45B61AD63}">
      <dsp:nvSpPr>
        <dsp:cNvPr id="0" name=""/>
        <dsp:cNvSpPr/>
      </dsp:nvSpPr>
      <dsp:spPr>
        <a:xfrm>
          <a:off x="5121346" y="1255810"/>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344966" y="1479430"/>
        <a:ext cx="1079736" cy="1079736"/>
      </dsp:txXfrm>
    </dsp:sp>
    <dsp:sp modelId="{0A5E78A5-D4A0-4982-A6F3-6ED0E2026BFE}">
      <dsp:nvSpPr>
        <dsp:cNvPr id="0" name=""/>
        <dsp:cNvSpPr/>
      </dsp:nvSpPr>
      <dsp:spPr>
        <a:xfrm>
          <a:off x="6820457" y="1566089"/>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37849" y="1904760"/>
        <a:ext cx="650862" cy="208304"/>
      </dsp:txXfrm>
    </dsp:sp>
    <dsp:sp modelId="{55C52335-9475-4A09-A64C-F886D6C2CF0A}">
      <dsp:nvSpPr>
        <dsp:cNvPr id="0" name=""/>
        <dsp:cNvSpPr/>
      </dsp:nvSpPr>
      <dsp:spPr>
        <a:xfrm>
          <a:off x="7798930" y="122464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QSCS Indicator Score</a:t>
          </a:r>
        </a:p>
        <a:p>
          <a:pPr marL="0" lvl="0" indent="0" algn="ctr" defTabSz="577850">
            <a:lnSpc>
              <a:spcPct val="90000"/>
            </a:lnSpc>
            <a:spcBef>
              <a:spcPct val="0"/>
            </a:spcBef>
            <a:spcAft>
              <a:spcPct val="35000"/>
            </a:spcAft>
            <a:buNone/>
          </a:pPr>
          <a:r>
            <a:rPr lang="en-US" sz="2000" kern="1200" dirty="0"/>
            <a:t>* .04</a:t>
          </a:r>
        </a:p>
      </dsp:txBody>
      <dsp:txXfrm>
        <a:off x="8022550" y="1448264"/>
        <a:ext cx="1079736" cy="1079736"/>
      </dsp:txXfrm>
    </dsp:sp>
    <dsp:sp modelId="{84D85507-FBB0-448D-9EA8-75221FA2A752}">
      <dsp:nvSpPr>
        <dsp:cNvPr id="0" name=""/>
        <dsp:cNvSpPr/>
      </dsp:nvSpPr>
      <dsp:spPr>
        <a:xfrm>
          <a:off x="9408084" y="1555009"/>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9525476" y="1737452"/>
        <a:ext cx="650862" cy="520760"/>
      </dsp:txXfrm>
    </dsp:sp>
    <dsp:sp modelId="{287151F2-A532-440E-9B38-3F99EECFCFF9}">
      <dsp:nvSpPr>
        <dsp:cNvPr id="0" name=""/>
        <dsp:cNvSpPr/>
      </dsp:nvSpPr>
      <dsp:spPr>
        <a:xfrm>
          <a:off x="10308485" y="126596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532105" y="1489584"/>
        <a:ext cx="1079736" cy="107973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Krista Mullins and I am a program consultant in the Office of Assessment and Accountability. I am pleased to be talking with you today about the Quality of School Climate and Safety Indicator.</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is the QSCS scored?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89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are assigned scores of 0.00 for Strongly Disagree, 33.33 for Disagree, 66.66 for Agree, and 100.00 for Strongly Agree. They are averaged for each question to get a question score. The questions are then categorized into either Climate or Safety and the scores are averaged into an index. </a:t>
            </a:r>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147540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status score is the numerical value for the current year for a given indicator. Here you can see how the status score is calculated for each indicator. As previously stated, the status score for the QSCS is calculated by averaging the average score of the safety construct with the average score of the climate construct. Finding the status score is the first part of the process to find the overall score.</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58284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 the two constructs that go into the status score are the safety construct score and the climate construct score. The average student scores for questions associated with Safety are averaged again to create one Safety Construct Score. The average student scores for questions associated with Climate are averaged again to create one Climate Construct Score. Together, they are averaged to yield the Climate and Safety Status Score. For example, if the safety construct average score was 52 and the climate construct average score was 60, the climate and safety status score would be 56. 52 (safety) + 60 (climate) =112. 112 divided by 2 (safety and climate) equals 56.</a:t>
            </a:r>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363260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the five status levels; very low, low, medium, high, and very high.</a:t>
            </a: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6576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to determine the change scores, you will use the prior year’s score as well as the status score from the current year. For example, if the 2022-2023 (current status) score is 62 and the prior status score (2021-2022) was 52, you would take 62 minus 52 which would equal 10 (change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3343874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levels of change; declined significantly, declined, maintained, increased, and increased significantly.</a:t>
            </a: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365490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know the status score and the change score, we can determine the indicator score which is used to determine the overall score. By using our previous example, we will take the current year status score of 62 and add that to the change score of 10 which will give us the indicator score of 72. </a:t>
            </a: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52972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this table does not have the specific cut scores, it can give you an idea of what the indicator performance levels will look like.</a:t>
            </a: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the elementary, middle, and high school level, the Quality of School Climate and Safety indicator is given a 4% weight. If for some reason a school does not have scores in a category (such as English Learner progress), that percentage is proportionally redistributed among the other indicators, so the QSCS indicator would hold a little more weight than 4%.</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8898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of School Climate and Safety or QSCS is one of 6 state indicators in the accountability system.</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51728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this example from elementary school, we can see how the overall score is calculated. The QSCS indicator portion of the formula is shown on this slide with the red oval. You can see that we will take the QSCS indicator score of 72 that we calculated earlier and will now multiply that by the weight of 0.04 or 4%. The weight came from the weight table that was shown earlier. The QSCS portion of the overall score formula after multiplying 72 by 0.04 would equal 2.88. Once you have calculated the other indicator scores and multiplied them by their weights, you can add each of these together to determine your overall score. For the QSCS indicator, the weight of 4% is the same at elementary, middle, and high school. Weights will be different for other indicators depending on the grade level.</a:t>
            </a:r>
          </a:p>
        </p:txBody>
      </p:sp>
      <p:sp>
        <p:nvSpPr>
          <p:cNvPr id="4" name="Slide Number Placeholder 3"/>
          <p:cNvSpPr>
            <a:spLocks noGrp="1"/>
          </p:cNvSpPr>
          <p:nvPr>
            <p:ph type="sldNum" sz="quarter" idx="5"/>
          </p:nvPr>
        </p:nvSpPr>
        <p:spPr/>
        <p:txBody>
          <a:bodyPr/>
          <a:lstStyle/>
          <a:p>
            <a:fld id="{20C18960-60E1-4317-A69B-9B56BFAAEEBF}" type="slidenum">
              <a:rPr lang="en-US" smtClean="0"/>
              <a:t>20</a:t>
            </a:fld>
            <a:endParaRPr lang="en-US"/>
          </a:p>
        </p:txBody>
      </p:sp>
    </p:spTree>
    <p:extLst>
      <p:ext uri="{BB962C8B-B14F-4D97-AF65-F5344CB8AC3E}">
        <p14:creationId xmlns:p14="http://schemas.microsoft.com/office/powerpoint/2010/main" val="121452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ighlight>
                  <a:srgbClr val="FFFF00"/>
                </a:highlight>
              </a:rPr>
              <a:t>Ratings will be reported using a color rated system from highest to lowest, Blue, Green, Yellow, Orange, and Red. These ratings are based on weights approved by the Kentucky Board of Education (KBE).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does this impact accountability?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common misconception is that the survey is for participation only- that if students just “take the survey” the school automatically gets their 4%. However- survey responses matter! Positively affiliated scores generate a higher score for this indicator, and negatively affiliated scores will generate a lower score for this indicator. The scores then calculate into that 4% weight toward the overall performance rating. </a:t>
            </a: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69561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Where can I find the QSCS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QSCS data can be found in the School Report Card, which is released publicly every fall. Once you are on this page, you can explore statewide data, or search for your district or school.</a:t>
            </a: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49959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searched for your school, your page will look like this. Next, you will click on “View Accountability Data” as indicated by the red oval on this slide.</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88518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clicking “View Accountability Data”, you will see ratings for each area. Now click on “Explore Data” as indicated by a red oval on this slide.</a:t>
            </a:r>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1108989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clicked “Explore Data”, it will bring you to this page. In the column on the left side, you will see “Quality of School Climate and Safety Survey” as indicated by the red oval.</a:t>
            </a:r>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23091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clicked on the “Quality of School Climate and Safety Survey”, you will be taken to a page that shows the indicator score. You can see the break down of responses by question by clicking on “Elementary School” as seen by the red oval. If your school is middle or high, then you would click on the tab that correlates to your school.</a:t>
            </a:r>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424268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Today we are going to discuss the rationale behind the Quality of School Climate and Safety survey, how it is constructed, scoring, accountability weight, where to find the data, and how that data might be used.</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clicking on “Index Scores” you can see the results for the climate index scores and safety index scores by demographics, gender, all students, etc.</a:t>
            </a:r>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626599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are planned to be included in the spreadsheets for Quality Control Day and released to the public in the school report card. How can this data be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QSCS survey scores weigh into accountability, but the data provided from survey responses can also be a valuable tool for districts and schools. This data, which correlates to student perception of school and learning environment, can help a school or district identify areas of needed growth, or to implement school climate interventions. Maslow’s hierarchy of needs has safety as the second priority of the base—if students don’t feel safe, accepted, or included, it is more difficult for them to learn. Much like the way schools use academic data to plan interventions and next steps, the aggregate data from the QSCS survey can be used to create a more supportive learning environment. </a:t>
            </a:r>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542082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a:t>
            </a:r>
            <a:r>
              <a:rPr lang="en-US" sz="1200" kern="1200" dirty="0">
                <a:solidFill>
                  <a:schemeClr val="tx1"/>
                </a:solidFill>
                <a:effectLst/>
                <a:latin typeface="+mn-lt"/>
                <a:ea typeface="+mn-ea"/>
                <a:cs typeface="+mn-cs"/>
              </a:rPr>
              <a:t>the Quality of School Climate and Safety portion of the State Accountability Trainings. If you have any questions, please feel free to contact us at 502-564-4394 or at dacinfo@education.ky.gov or you can email me directly at krista.mullins@education.ky.gov</a:t>
            </a: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Thank you for your time.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34391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look at the rationale for the QSCS.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2020, Senate Bill 158 amended the accountability system to include multiple meaningful measures for performance. The QSCS indicator uses perceptions from a survey to provide insight into the school environment.</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history of the QSCS survey involved many stakeholders.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survey was created by </a:t>
            </a:r>
            <a:r>
              <a:rPr lang="en-US" err="1"/>
              <a:t>HumRRO</a:t>
            </a:r>
            <a:r>
              <a:rPr lang="en-US"/>
              <a:t> with the assistance of students and other stakeholders, and it was tested for validity and reliability and field tested before implementation. </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67643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was the QSCS Survey constructed?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2 forms- one for grades 3-5 and one for grades 6- High School. Students in Grade 9 and 12 do not take the survey. There is a modified version available for students on the Alternate assessment. There are two constructs related to climate and safety, and students use a Likert response scale to indicate their agreement to statements. Copies of the survey questions for all forms and versions are available on </a:t>
            </a:r>
            <a:r>
              <a:rPr lang="en-US" u="none"/>
              <a:t>the KDE Quality of School Climate and Safety Webpage. </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211174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Indicator Training: DAA:2022​</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Indicator Training: DAA:2022​</a:t>
            </a:r>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Indicator Training: DAA:2022​</a:t>
            </a:r>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de-DE"/>
              <a:t>OAA: DAAS:BTS:Alternate:7/19/2022</a:t>
            </a:r>
            <a:endParaRPr lang="en-US"/>
          </a:p>
        </p:txBody>
      </p:sp>
    </p:spTree>
    <p:extLst>
      <p:ext uri="{BB962C8B-B14F-4D97-AF65-F5344CB8AC3E}">
        <p14:creationId xmlns:p14="http://schemas.microsoft.com/office/powerpoint/2010/main" val="187746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204991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de-DE"/>
              <a:t>OAA: DAAS:BTS:Alternate:7/19/2022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175747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210259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324270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de-DE"/>
              <a:t>OAA: DAAS:BTS:Alternate:7/19/2022</a:t>
            </a:r>
            <a:endParaRPr lang="en-US"/>
          </a:p>
        </p:txBody>
      </p:sp>
    </p:spTree>
    <p:extLst>
      <p:ext uri="{BB962C8B-B14F-4D97-AF65-F5344CB8AC3E}">
        <p14:creationId xmlns:p14="http://schemas.microsoft.com/office/powerpoint/2010/main" val="36583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de-DE"/>
              <a:t>OAA: DAAS:BTS:Alternate:7/19/2022</a:t>
            </a:r>
            <a:endParaRPr lang="en-US"/>
          </a:p>
        </p:txBody>
      </p:sp>
    </p:spTree>
    <p:extLst>
      <p:ext uri="{BB962C8B-B14F-4D97-AF65-F5344CB8AC3E}">
        <p14:creationId xmlns:p14="http://schemas.microsoft.com/office/powerpoint/2010/main" val="240192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de-DE"/>
              <a:t>OAA: DAAS:BTS:Alternate:7/19/2022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96035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Indicator Training: DAA:2022​</a:t>
            </a:r>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350294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2672888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de-DE"/>
              <a:t>OAA: DAAS:BTS:Alternate:7/19/2022</a:t>
            </a:r>
            <a:endParaRPr lang="en-US"/>
          </a:p>
        </p:txBody>
      </p:sp>
    </p:spTree>
    <p:extLst>
      <p:ext uri="{BB962C8B-B14F-4D97-AF65-F5344CB8AC3E}">
        <p14:creationId xmlns:p14="http://schemas.microsoft.com/office/powerpoint/2010/main" val="170962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1058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17284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Indicator Training: DAA:2022​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Indicator Training: DAA:2022​</a:t>
            </a:r>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Indicator Training: DAA:2022​</a:t>
            </a:r>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Indicator Training: DAA:2022​</a:t>
            </a:r>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Indicator Training: DAA:2022​</a:t>
            </a:r>
          </a:p>
        </p:txBody>
      </p:sp>
    </p:spTree>
    <p:extLst>
      <p:ext uri="{BB962C8B-B14F-4D97-AF65-F5344CB8AC3E}">
        <p14:creationId xmlns:p14="http://schemas.microsoft.com/office/powerpoint/2010/main" val="12038988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Indicator Training: DAA:2022​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Indicator Training: DAA:2022​</a:t>
            </a:r>
          </a:p>
        </p:txBody>
      </p:sp>
    </p:spTree>
    <p:extLst>
      <p:ext uri="{BB962C8B-B14F-4D97-AF65-F5344CB8AC3E}">
        <p14:creationId xmlns:p14="http://schemas.microsoft.com/office/powerpoint/2010/main" val="18636100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Indicator Training: DAA:2022​</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de-DE"/>
              <a:t>OAA: DAAS:BTS:Alternate:7/19/2022</a:t>
            </a:r>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152077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kyschoolreportcard.com/home?year=2022"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kyschoolreportcard.com/home?year=202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rkrista.mullins@education.ky.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AA/Acct/Pages/SchClimate.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344930" y="1101155"/>
            <a:ext cx="9552627"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lgn="r">
              <a:defRPr/>
            </a:pPr>
            <a:r>
              <a:rPr lang="en-US" sz="4800">
                <a:latin typeface="Franklin Gothic Medium"/>
              </a:rPr>
              <a:t>Accountability Indicator Training:</a:t>
            </a:r>
            <a:endParaRPr lang="en-US"/>
          </a:p>
          <a:p>
            <a:pPr algn="r">
              <a:defRPr/>
            </a:pPr>
            <a:r>
              <a:rPr lang="en-US" sz="4800">
                <a:latin typeface="Franklin Gothic Medium"/>
              </a:rPr>
              <a:t>Quality</a:t>
            </a:r>
            <a:r>
              <a:rPr kumimoji="0" lang="en-US" sz="4800" b="0" i="0" u="none" strike="noStrike" kern="1200" cap="none" spc="0" normalizeH="0" baseline="0" noProof="0">
                <a:ln>
                  <a:noFill/>
                </a:ln>
                <a:solidFill>
                  <a:srgbClr val="102649"/>
                </a:solidFill>
                <a:effectLst/>
                <a:uLnTx/>
                <a:uFillTx/>
                <a:latin typeface="+mj-lt"/>
                <a:ea typeface="+mj-ea"/>
                <a:cs typeface="+mj-cs"/>
              </a:rPr>
              <a:t> of School Climate and Safety Indicator</a:t>
            </a:r>
            <a:endParaRPr lang="en-US"/>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343704" y="3488755"/>
            <a:ext cx="9144000" cy="1655762"/>
          </a:xfrm>
        </p:spPr>
        <p:txBody>
          <a:bodyPr vert="horz" lIns="91440" tIns="45720" rIns="91440" bIns="45720" rtlCol="0" anchor="t">
            <a:normAutofit fontScale="55000" lnSpcReduction="20000"/>
          </a:bodyPr>
          <a:lstStyle/>
          <a:p>
            <a:pPr algn="r"/>
            <a:endParaRPr lang="en-US" sz="4400"/>
          </a:p>
          <a:p>
            <a:pPr algn="r"/>
            <a:r>
              <a:rPr lang="en-US" sz="4400"/>
              <a:t>Krista Mullins</a:t>
            </a:r>
          </a:p>
          <a:p>
            <a:pPr algn="r"/>
            <a:r>
              <a:rPr lang="en-US" sz="4400"/>
              <a:t>Program Consultant</a:t>
            </a:r>
          </a:p>
          <a:p>
            <a:pPr algn="r"/>
            <a:r>
              <a:rPr lang="en-US" sz="44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Scoring the QSCS</a:t>
            </a:r>
          </a:p>
        </p:txBody>
      </p:sp>
    </p:spTree>
    <p:extLst>
      <p:ext uri="{BB962C8B-B14F-4D97-AF65-F5344CB8AC3E}">
        <p14:creationId xmlns:p14="http://schemas.microsoft.com/office/powerpoint/2010/main" val="39695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BB00-7F9A-4910-BE26-AC54AFC64AA1}"/>
              </a:ext>
            </a:extLst>
          </p:cNvPr>
          <p:cNvSpPr>
            <a:spLocks noGrp="1"/>
          </p:cNvSpPr>
          <p:nvPr>
            <p:ph type="title"/>
          </p:nvPr>
        </p:nvSpPr>
        <p:spPr/>
        <p:txBody>
          <a:bodyPr/>
          <a:lstStyle/>
          <a:p>
            <a:r>
              <a:rPr lang="en-US"/>
              <a:t>Scoring</a:t>
            </a:r>
          </a:p>
        </p:txBody>
      </p:sp>
      <p:pic>
        <p:nvPicPr>
          <p:cNvPr id="5" name="Picture 5" descr="A picture containing a Likert scale ranging from Strongly Disagree 0.00, Disagree 33.33, Agree 66.66, and Strongly Agree 100.0.">
            <a:extLst>
              <a:ext uri="{FF2B5EF4-FFF2-40B4-BE49-F238E27FC236}">
                <a16:creationId xmlns:a16="http://schemas.microsoft.com/office/drawing/2014/main" id="{C8BBDE32-4A12-4577-921B-65C9F05E8486}"/>
              </a:ext>
            </a:extLst>
          </p:cNvPr>
          <p:cNvPicPr>
            <a:picLocks noChangeAspect="1"/>
          </p:cNvPicPr>
          <p:nvPr/>
        </p:nvPicPr>
        <p:blipFill>
          <a:blip r:embed="rId3"/>
          <a:stretch>
            <a:fillRect/>
          </a:stretch>
        </p:blipFill>
        <p:spPr>
          <a:xfrm>
            <a:off x="1054934" y="1513830"/>
            <a:ext cx="8831344" cy="738701"/>
          </a:xfrm>
          <a:prstGeom prst="rect">
            <a:avLst/>
          </a:prstGeom>
        </p:spPr>
      </p:pic>
      <p:sp>
        <p:nvSpPr>
          <p:cNvPr id="6" name="TextBox 5">
            <a:extLst>
              <a:ext uri="{FF2B5EF4-FFF2-40B4-BE49-F238E27FC236}">
                <a16:creationId xmlns:a16="http://schemas.microsoft.com/office/drawing/2014/main" id="{A47C2BD7-E1C8-40BD-9D14-73AFBF0C6C45}"/>
              </a:ext>
            </a:extLst>
          </p:cNvPr>
          <p:cNvSpPr txBox="1"/>
          <p:nvPr/>
        </p:nvSpPr>
        <p:spPr>
          <a:xfrm>
            <a:off x="3399417" y="2130347"/>
            <a:ext cx="646331" cy="369332"/>
          </a:xfrm>
          <a:prstGeom prst="rect">
            <a:avLst/>
          </a:prstGeom>
          <a:noFill/>
        </p:spPr>
        <p:txBody>
          <a:bodyPr wrap="none" rtlCol="0">
            <a:spAutoFit/>
          </a:bodyPr>
          <a:lstStyle/>
          <a:p>
            <a:r>
              <a:rPr lang="en-US"/>
              <a:t>0.00</a:t>
            </a:r>
          </a:p>
        </p:txBody>
      </p:sp>
      <p:sp>
        <p:nvSpPr>
          <p:cNvPr id="7" name="TextBox 6">
            <a:extLst>
              <a:ext uri="{FF2B5EF4-FFF2-40B4-BE49-F238E27FC236}">
                <a16:creationId xmlns:a16="http://schemas.microsoft.com/office/drawing/2014/main" id="{33A88FF2-26E9-4846-ADBF-7D62D8EC1777}"/>
              </a:ext>
            </a:extLst>
          </p:cNvPr>
          <p:cNvSpPr txBox="1"/>
          <p:nvPr/>
        </p:nvSpPr>
        <p:spPr>
          <a:xfrm>
            <a:off x="5542704" y="2115538"/>
            <a:ext cx="780983" cy="369332"/>
          </a:xfrm>
          <a:prstGeom prst="rect">
            <a:avLst/>
          </a:prstGeom>
          <a:noFill/>
        </p:spPr>
        <p:txBody>
          <a:bodyPr wrap="none" rtlCol="0">
            <a:spAutoFit/>
          </a:bodyPr>
          <a:lstStyle/>
          <a:p>
            <a:r>
              <a:rPr lang="en-US"/>
              <a:t>33.33</a:t>
            </a:r>
          </a:p>
        </p:txBody>
      </p:sp>
      <p:sp>
        <p:nvSpPr>
          <p:cNvPr id="8" name="TextBox 7">
            <a:extLst>
              <a:ext uri="{FF2B5EF4-FFF2-40B4-BE49-F238E27FC236}">
                <a16:creationId xmlns:a16="http://schemas.microsoft.com/office/drawing/2014/main" id="{5CA26350-FD5D-490D-A8EA-E1D85983505A}"/>
              </a:ext>
            </a:extLst>
          </p:cNvPr>
          <p:cNvSpPr txBox="1"/>
          <p:nvPr/>
        </p:nvSpPr>
        <p:spPr>
          <a:xfrm>
            <a:off x="6933508" y="2130347"/>
            <a:ext cx="780983" cy="369332"/>
          </a:xfrm>
          <a:prstGeom prst="rect">
            <a:avLst/>
          </a:prstGeom>
          <a:noFill/>
        </p:spPr>
        <p:txBody>
          <a:bodyPr wrap="none" rtlCol="0">
            <a:spAutoFit/>
          </a:bodyPr>
          <a:lstStyle/>
          <a:p>
            <a:r>
              <a:rPr lang="en-US"/>
              <a:t>66.66</a:t>
            </a:r>
          </a:p>
        </p:txBody>
      </p:sp>
      <p:sp>
        <p:nvSpPr>
          <p:cNvPr id="9" name="TextBox 8">
            <a:extLst>
              <a:ext uri="{FF2B5EF4-FFF2-40B4-BE49-F238E27FC236}">
                <a16:creationId xmlns:a16="http://schemas.microsoft.com/office/drawing/2014/main" id="{B22AB556-B8F5-4191-A54D-0DC86A97FF49}"/>
              </a:ext>
            </a:extLst>
          </p:cNvPr>
          <p:cNvSpPr txBox="1"/>
          <p:nvPr/>
        </p:nvSpPr>
        <p:spPr>
          <a:xfrm>
            <a:off x="8731395" y="2115538"/>
            <a:ext cx="908197" cy="369332"/>
          </a:xfrm>
          <a:prstGeom prst="rect">
            <a:avLst/>
          </a:prstGeom>
          <a:noFill/>
        </p:spPr>
        <p:txBody>
          <a:bodyPr wrap="none" rtlCol="0">
            <a:spAutoFit/>
          </a:bodyPr>
          <a:lstStyle/>
          <a:p>
            <a:r>
              <a:rPr lang="en-US"/>
              <a:t>100.00</a:t>
            </a:r>
          </a:p>
        </p:txBody>
      </p:sp>
      <p:sp>
        <p:nvSpPr>
          <p:cNvPr id="3" name="Content Placeholder 2">
            <a:extLst>
              <a:ext uri="{FF2B5EF4-FFF2-40B4-BE49-F238E27FC236}">
                <a16:creationId xmlns:a16="http://schemas.microsoft.com/office/drawing/2014/main" id="{BE674BA7-8F92-4E87-878E-58E418BC1B9C}"/>
              </a:ext>
            </a:extLst>
          </p:cNvPr>
          <p:cNvSpPr>
            <a:spLocks noGrp="1"/>
          </p:cNvSpPr>
          <p:nvPr>
            <p:ph idx="1"/>
          </p:nvPr>
        </p:nvSpPr>
        <p:spPr>
          <a:xfrm>
            <a:off x="675396" y="2839393"/>
            <a:ext cx="10515600" cy="2653328"/>
          </a:xfrm>
        </p:spPr>
        <p:txBody>
          <a:bodyPr/>
          <a:lstStyle/>
          <a:p>
            <a:r>
              <a:rPr lang="en-US"/>
              <a:t>Student responses are assigned scores of 0.00, 33.33, 66.66, and 100.00 based on the student’s response being least favorable to most favorable.</a:t>
            </a:r>
          </a:p>
          <a:p>
            <a:r>
              <a:rPr lang="en-US"/>
              <a:t>The scores are averaged for each question to get a question score.</a:t>
            </a:r>
          </a:p>
          <a:p>
            <a:r>
              <a:rPr lang="en-US"/>
              <a:t>The Climate and Safety indexes are calculated by averaging the question scores that are associated with either Climate or Safety.</a:t>
            </a:r>
          </a:p>
          <a:p>
            <a:pPr marL="0" indent="0">
              <a:buNone/>
            </a:pPr>
            <a:endParaRPr lang="en-US"/>
          </a:p>
        </p:txBody>
      </p:sp>
    </p:spTree>
    <p:extLst>
      <p:ext uri="{BB962C8B-B14F-4D97-AF65-F5344CB8AC3E}">
        <p14:creationId xmlns:p14="http://schemas.microsoft.com/office/powerpoint/2010/main" val="12039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611317" y="314679"/>
            <a:ext cx="3560252" cy="1645920"/>
          </a:xfrm>
        </p:spPr>
        <p:txBody>
          <a:bodyPr vert="horz" lIns="91440" tIns="45720" rIns="91440" bIns="45720" rtlCol="0" anchor="ctr">
            <a:normAutofit/>
          </a:bodyPr>
          <a:lstStyle/>
          <a:p>
            <a:r>
              <a:rPr lang="en-US" kern="1200">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5351164" y="586822"/>
            <a:ext cx="6002636" cy="1536618"/>
          </a:xfrm>
          <a:prstGeom prst="rect">
            <a:avLst/>
          </a:prstGeom>
        </p:spPr>
        <p:txBody>
          <a:bodyPr vert="horz" lIns="91440" tIns="45720" rIns="91440" bIns="45720" rtlCol="0" anchor="ctr">
            <a:normAutofit/>
          </a:bodyPr>
          <a:lstStyle/>
          <a:p>
            <a:pPr indent="-228600">
              <a:lnSpc>
                <a:spcPct val="90000"/>
              </a:lnSpc>
              <a:spcBef>
                <a:spcPts val="800"/>
              </a:spcBef>
              <a:spcAft>
                <a:spcPts val="0"/>
              </a:spcAft>
              <a:buFont typeface="Arial" panose="020B0604020202020204" pitchFamily="34" charset="0"/>
              <a:buChar char="•"/>
            </a:pPr>
            <a:r>
              <a:rPr lang="en-US" sz="1700" dirty="0"/>
              <a:t>The Status Score is the numerical value for the current year for a given indicator.</a:t>
            </a: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3297520583"/>
              </p:ext>
            </p:extLst>
          </p:nvPr>
        </p:nvGraphicFramePr>
        <p:xfrm>
          <a:off x="372727"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6AD3-5A2E-FBF0-03D6-C347ED961A67}"/>
              </a:ext>
            </a:extLst>
          </p:cNvPr>
          <p:cNvSpPr>
            <a:spLocks noGrp="1"/>
          </p:cNvSpPr>
          <p:nvPr>
            <p:ph type="title"/>
          </p:nvPr>
        </p:nvSpPr>
        <p:spPr/>
        <p:txBody>
          <a:bodyPr/>
          <a:lstStyle/>
          <a:p>
            <a:r>
              <a:rPr lang="en-US" dirty="0"/>
              <a:t>Status Score </a:t>
            </a:r>
          </a:p>
        </p:txBody>
      </p:sp>
      <p:sp>
        <p:nvSpPr>
          <p:cNvPr id="8" name="Callout: Down Arrow 7">
            <a:extLst>
              <a:ext uri="{FF2B5EF4-FFF2-40B4-BE49-F238E27FC236}">
                <a16:creationId xmlns:a16="http://schemas.microsoft.com/office/drawing/2014/main" id="{D97BA6BE-2EBC-FF3D-1F49-E881E1619E79}"/>
              </a:ext>
            </a:extLst>
          </p:cNvPr>
          <p:cNvSpPr/>
          <p:nvPr/>
        </p:nvSpPr>
        <p:spPr>
          <a:xfrm>
            <a:off x="1518487" y="1722647"/>
            <a:ext cx="4120814" cy="1674393"/>
          </a:xfrm>
          <a:prstGeom prst="downArrowCallout">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Safety Construct Score</a:t>
            </a:r>
          </a:p>
        </p:txBody>
      </p:sp>
      <p:sp>
        <p:nvSpPr>
          <p:cNvPr id="9" name="Callout: Down Arrow 8">
            <a:extLst>
              <a:ext uri="{FF2B5EF4-FFF2-40B4-BE49-F238E27FC236}">
                <a16:creationId xmlns:a16="http://schemas.microsoft.com/office/drawing/2014/main" id="{B2B316A7-D40C-8FFC-6FAD-6FB1031BDB12}"/>
              </a:ext>
            </a:extLst>
          </p:cNvPr>
          <p:cNvSpPr/>
          <p:nvPr/>
        </p:nvSpPr>
        <p:spPr>
          <a:xfrm>
            <a:off x="6392027" y="1697708"/>
            <a:ext cx="3920288" cy="1664366"/>
          </a:xfrm>
          <a:prstGeom prst="downArrowCallou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Climate Construct Score</a:t>
            </a:r>
          </a:p>
        </p:txBody>
      </p:sp>
      <p:sp>
        <p:nvSpPr>
          <p:cNvPr id="7" name="Rectangle 6">
            <a:extLst>
              <a:ext uri="{FF2B5EF4-FFF2-40B4-BE49-F238E27FC236}">
                <a16:creationId xmlns:a16="http://schemas.microsoft.com/office/drawing/2014/main" id="{F117F88E-74E2-2CDA-0829-C6BCB131DB9C}"/>
              </a:ext>
            </a:extLst>
          </p:cNvPr>
          <p:cNvSpPr/>
          <p:nvPr/>
        </p:nvSpPr>
        <p:spPr>
          <a:xfrm>
            <a:off x="2962778" y="3428999"/>
            <a:ext cx="6266444" cy="1664367"/>
          </a:xfrm>
          <a:prstGeom prst="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rPr>
              <a:t>Climate and Safety </a:t>
            </a:r>
            <a:br>
              <a:rPr lang="en-US" sz="3200" dirty="0">
                <a:solidFill>
                  <a:schemeClr val="tx1"/>
                </a:solidFill>
              </a:rPr>
            </a:br>
            <a:r>
              <a:rPr lang="en-US" sz="3200" dirty="0">
                <a:solidFill>
                  <a:schemeClr val="tx1"/>
                </a:solidFill>
              </a:rPr>
              <a:t>Status Score </a:t>
            </a:r>
          </a:p>
        </p:txBody>
      </p:sp>
    </p:spTree>
    <p:extLst>
      <p:ext uri="{BB962C8B-B14F-4D97-AF65-F5344CB8AC3E}">
        <p14:creationId xmlns:p14="http://schemas.microsoft.com/office/powerpoint/2010/main" val="237301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677108"/>
          </a:xfrm>
          <a:prstGeom prst="rect">
            <a:avLst/>
          </a:prstGeom>
          <a:noFill/>
        </p:spPr>
        <p:txBody>
          <a:bodyPr wrap="square">
            <a:spAutoFit/>
          </a:bodyPr>
          <a:lstStyle/>
          <a:p>
            <a:r>
              <a:rPr lang="en-US" sz="3800">
                <a:solidFill>
                  <a:srgbClr val="102649"/>
                </a:solidFill>
                <a:latin typeface="Franklin Gothic Book" panose="020B0503020102020204" pitchFamily="34" charset="0"/>
              </a:rPr>
              <a:t>There are five Status Levels.</a:t>
            </a:r>
            <a:endParaRPr lang="en-US" sz="3800">
              <a:latin typeface="Franklin Gothic Book" panose="020B0503020102020204" pitchFamily="34" charset="0"/>
            </a:endParaRPr>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1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6D7FF759-17C5-0EE0-7943-F021ACD97310}"/>
              </a:ext>
            </a:extLst>
          </p:cNvPr>
          <p:cNvSpPr>
            <a:spLocks noGrp="1"/>
          </p:cNvSpPr>
          <p:nvPr>
            <p:ph type="title"/>
          </p:nvPr>
        </p:nvSpPr>
        <p:spPr>
          <a:xfrm>
            <a:off x="0" y="-144850"/>
            <a:ext cx="10563084" cy="994133"/>
          </a:xfrm>
        </p:spPr>
        <p:txBody>
          <a:bodyPr>
            <a:normAutofit/>
          </a:bodyPr>
          <a:lstStyle/>
          <a:p>
            <a:r>
              <a:rPr lang="en-US" sz="4400" dirty="0">
                <a:solidFill>
                  <a:srgbClr val="3A757A"/>
                </a:solidFill>
                <a:latin typeface="Franklin Gothic Medium" panose="020B0603020102020204" pitchFamily="34" charset="0"/>
              </a:rPr>
              <a:t>Change</a:t>
            </a:r>
            <a:r>
              <a:rPr lang="en-US" sz="4400" baseline="0" dirty="0">
                <a:solidFill>
                  <a:srgbClr val="3A757A"/>
                </a:solidFill>
                <a:latin typeface="Franklin Gothic Medium" panose="020B0603020102020204" pitchFamily="34" charset="0"/>
              </a:rPr>
              <a:t> Score</a:t>
            </a:r>
            <a:endParaRPr lang="en-US" sz="4400" dirty="0">
              <a:solidFill>
                <a:srgbClr val="3A757A"/>
              </a:solidFill>
              <a:latin typeface="Franklin Gothic Medium" panose="020B0603020102020204" pitchFamily="34" charset="0"/>
            </a:endParaRPr>
          </a:p>
        </p:txBody>
      </p:sp>
      <p:sp>
        <p:nvSpPr>
          <p:cNvPr id="9" name="Content Placeholder 2">
            <a:extLst>
              <a:ext uri="{FF2B5EF4-FFF2-40B4-BE49-F238E27FC236}">
                <a16:creationId xmlns:a16="http://schemas.microsoft.com/office/drawing/2014/main" id="{8DC07CD7-F38C-F6DC-8D9F-04AFE5759A71}"/>
              </a:ext>
            </a:extLst>
          </p:cNvPr>
          <p:cNvSpPr txBox="1">
            <a:spLocks/>
          </p:cNvSpPr>
          <p:nvPr/>
        </p:nvSpPr>
        <p:spPr>
          <a:xfrm>
            <a:off x="553590" y="1095487"/>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dirty="0">
                <a:latin typeface="Franklin Gothic Book" panose="020B0503020102020204" pitchFamily="34" charset="0"/>
              </a:rPr>
              <a:t>Change Scores are a simple subtraction of Prior Year Status Scores from Current Year Status Scores.</a:t>
            </a:r>
          </a:p>
          <a:p>
            <a:pPr>
              <a:spcBef>
                <a:spcPts val="800"/>
              </a:spcBef>
            </a:pPr>
            <a:r>
              <a:rPr lang="en-US" sz="1800" dirty="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800" dirty="0"/>
            </a:br>
            <a:r>
              <a:rPr lang="en-US" sz="1800" b="1" i="1" dirty="0">
                <a:latin typeface="Franklin Gothic Book" panose="020B0503020102020204" pitchFamily="34" charset="0"/>
              </a:rPr>
              <a:t>Current Year Status Score – Prior Year Status Score = Change Score</a:t>
            </a:r>
            <a:br>
              <a:rPr lang="en-US" sz="1800" i="1" dirty="0"/>
            </a:br>
            <a:endParaRPr lang="en-US" sz="1800" dirty="0"/>
          </a:p>
          <a:p>
            <a:pPr>
              <a:spcBef>
                <a:spcPts val="800"/>
              </a:spcBef>
            </a:pPr>
            <a:r>
              <a:rPr lang="en-US" sz="1800" dirty="0">
                <a:latin typeface="Franklin Gothic Book" panose="020B0503020102020204" pitchFamily="34" charset="0"/>
              </a:rPr>
              <a:t>Prior Year Scores are used to calculate Change Scores. They are not used to influence Indicator Performance Ratings.</a:t>
            </a:r>
            <a:br>
              <a:rPr lang="en-US" sz="1800" dirty="0">
                <a:latin typeface="Franklin Gothic Book" panose="020B0503020102020204" pitchFamily="34" charset="0"/>
              </a:rPr>
            </a:br>
            <a:endParaRPr lang="en-US" sz="1800" dirty="0">
              <a:latin typeface="Franklin Gothic Book" panose="020B0503020102020204" pitchFamily="34" charset="0"/>
            </a:endParaRPr>
          </a:p>
        </p:txBody>
      </p:sp>
      <p:graphicFrame>
        <p:nvGraphicFramePr>
          <p:cNvPr id="13" name="Diagram 12" descr="Graphic showing how to determine the change calculation.  &#10;Current Status - Prior Status = Change">
            <a:extLst>
              <a:ext uri="{FF2B5EF4-FFF2-40B4-BE49-F238E27FC236}">
                <a16:creationId xmlns:a16="http://schemas.microsoft.com/office/drawing/2014/main" id="{58809FA6-358B-43F9-9109-59F0BA50CC6D}"/>
              </a:ext>
            </a:extLst>
          </p:cNvPr>
          <p:cNvGraphicFramePr/>
          <p:nvPr>
            <p:extLst>
              <p:ext uri="{D42A27DB-BD31-4B8C-83A1-F6EECF244321}">
                <p14:modId xmlns:p14="http://schemas.microsoft.com/office/powerpoint/2010/main" val="4174806620"/>
              </p:ext>
            </p:extLst>
          </p:nvPr>
        </p:nvGraphicFramePr>
        <p:xfrm>
          <a:off x="2324646" y="2845000"/>
          <a:ext cx="7186907" cy="291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95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27C2-62D4-706A-F34D-C8B2047C7F0B}"/>
              </a:ext>
            </a:extLst>
          </p:cNvPr>
          <p:cNvSpPr>
            <a:spLocks noGrp="1"/>
          </p:cNvSpPr>
          <p:nvPr>
            <p:ph type="title"/>
          </p:nvPr>
        </p:nvSpPr>
        <p:spPr>
          <a:xfrm>
            <a:off x="60234" y="0"/>
            <a:ext cx="10515600" cy="1325563"/>
          </a:xfrm>
        </p:spPr>
        <p:txBody>
          <a:bodyPr/>
          <a:lstStyle/>
          <a:p>
            <a:r>
              <a:rPr lang="en-US" dirty="0"/>
              <a:t>Change Levels</a:t>
            </a:r>
          </a:p>
        </p:txBody>
      </p:sp>
      <p:sp>
        <p:nvSpPr>
          <p:cNvPr id="5" name="TextBox 4">
            <a:extLst>
              <a:ext uri="{FF2B5EF4-FFF2-40B4-BE49-F238E27FC236}">
                <a16:creationId xmlns:a16="http://schemas.microsoft.com/office/drawing/2014/main" id="{16EBA908-6BC4-F5EE-30A6-ED00B305E6A7}"/>
              </a:ext>
            </a:extLst>
          </p:cNvPr>
          <p:cNvSpPr txBox="1"/>
          <p:nvPr/>
        </p:nvSpPr>
        <p:spPr>
          <a:xfrm>
            <a:off x="516699" y="1429078"/>
            <a:ext cx="6096000" cy="523220"/>
          </a:xfrm>
          <a:prstGeom prst="rect">
            <a:avLst/>
          </a:prstGeom>
          <a:noFill/>
        </p:spPr>
        <p:txBody>
          <a:bodyPr wrap="square">
            <a:spAutoFit/>
          </a:bodyPr>
          <a:lstStyle/>
          <a:p>
            <a:pPr>
              <a:spcBef>
                <a:spcPts val="1067"/>
              </a:spcBef>
            </a:pPr>
            <a:r>
              <a:rPr lang="en-US" sz="2800" dirty="0">
                <a:latin typeface="Franklin Gothic Book" panose="020B0503020102020204" pitchFamily="34" charset="0"/>
              </a:rPr>
              <a:t>There are five Change Levels:</a:t>
            </a:r>
          </a:p>
        </p:txBody>
      </p:sp>
      <p:graphicFrame>
        <p:nvGraphicFramePr>
          <p:cNvPr id="6" name="Table 6">
            <a:extLst>
              <a:ext uri="{FF2B5EF4-FFF2-40B4-BE49-F238E27FC236}">
                <a16:creationId xmlns:a16="http://schemas.microsoft.com/office/drawing/2014/main" id="{8A078E13-A6D1-EBCD-9351-0FF6F556B8F7}"/>
              </a:ext>
            </a:extLst>
          </p:cNvPr>
          <p:cNvGraphicFramePr/>
          <p:nvPr>
            <p:extLst>
              <p:ext uri="{D42A27DB-BD31-4B8C-83A1-F6EECF244321}">
                <p14:modId xmlns:p14="http://schemas.microsoft.com/office/powerpoint/2010/main" val="2852798893"/>
              </p:ext>
            </p:extLst>
          </p:nvPr>
        </p:nvGraphicFramePr>
        <p:xfrm>
          <a:off x="0" y="2722397"/>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dirty="0">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dirty="0">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7" name="Arrow: Down 6" descr="Red arrow pointing down indicating Change Declined Significantly ">
            <a:extLst>
              <a:ext uri="{FF2B5EF4-FFF2-40B4-BE49-F238E27FC236}">
                <a16:creationId xmlns:a16="http://schemas.microsoft.com/office/drawing/2014/main" id="{7A0F4769-1A42-ABC1-7103-4BE5D6417521}"/>
              </a:ext>
            </a:extLst>
          </p:cNvPr>
          <p:cNvSpPr/>
          <p:nvPr/>
        </p:nvSpPr>
        <p:spPr>
          <a:xfrm>
            <a:off x="2899340" y="3248936"/>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Orange arrow pointing slight down indicating Change Declined ">
            <a:extLst>
              <a:ext uri="{FF2B5EF4-FFF2-40B4-BE49-F238E27FC236}">
                <a16:creationId xmlns:a16="http://schemas.microsoft.com/office/drawing/2014/main" id="{ACCB5D4A-217C-40C6-ED6C-48708FAD1B73}"/>
              </a:ext>
            </a:extLst>
          </p:cNvPr>
          <p:cNvSpPr/>
          <p:nvPr/>
        </p:nvSpPr>
        <p:spPr>
          <a:xfrm rot="19426552">
            <a:off x="4982869" y="3211286"/>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Yellow arrow indicating Change Maintained ">
            <a:extLst>
              <a:ext uri="{FF2B5EF4-FFF2-40B4-BE49-F238E27FC236}">
                <a16:creationId xmlns:a16="http://schemas.microsoft.com/office/drawing/2014/main" id="{E46CDE13-7CA5-2EC7-A3B3-4A2C3539D291}"/>
              </a:ext>
            </a:extLst>
          </p:cNvPr>
          <p:cNvSpPr/>
          <p:nvPr/>
        </p:nvSpPr>
        <p:spPr>
          <a:xfrm rot="16200000">
            <a:off x="6867170" y="310427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alibri Light"/>
              <a:cs typeface="Calibri Light"/>
            </a:endParaRPr>
          </a:p>
        </p:txBody>
      </p:sp>
      <p:sp>
        <p:nvSpPr>
          <p:cNvPr id="10" name="Arrow: Down 9" descr="Green arrow pointing slightly up indicating Change Increased">
            <a:extLst>
              <a:ext uri="{FF2B5EF4-FFF2-40B4-BE49-F238E27FC236}">
                <a16:creationId xmlns:a16="http://schemas.microsoft.com/office/drawing/2014/main" id="{4AF3E707-7DED-3B9F-37B5-289B3492BDB6}"/>
              </a:ext>
            </a:extLst>
          </p:cNvPr>
          <p:cNvSpPr/>
          <p:nvPr/>
        </p:nvSpPr>
        <p:spPr>
          <a:xfrm rot="13085184">
            <a:off x="8865609" y="30998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descr="Blue arrow pointing up indicating Change Increased Significantly ">
            <a:extLst>
              <a:ext uri="{FF2B5EF4-FFF2-40B4-BE49-F238E27FC236}">
                <a16:creationId xmlns:a16="http://schemas.microsoft.com/office/drawing/2014/main" id="{1BF1B9E1-2276-C319-81B8-8550337BCC86}"/>
              </a:ext>
            </a:extLst>
          </p:cNvPr>
          <p:cNvSpPr/>
          <p:nvPr/>
        </p:nvSpPr>
        <p:spPr>
          <a:xfrm rot="10800000">
            <a:off x="10890597" y="312400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69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dirty="0">
                <a:solidFill>
                  <a:schemeClr val="tx1"/>
                </a:solidFill>
                <a:effectLst/>
                <a:latin typeface="Franklin Gothic Book" panose="020B0503020102020204" pitchFamily="34" charset="0"/>
              </a:rPr>
              <a:t>Indicator Scores are a simple combination of Status Score and Change Score.</a:t>
            </a:r>
            <a:endParaRPr lang="en-US" sz="1900" b="0" dirty="0">
              <a:solidFill>
                <a:schemeClr val="tx1"/>
              </a:solidFill>
              <a:effectLst/>
              <a:latin typeface="Franklin Gothic Book" panose="020B0503020102020204" pitchFamily="34" charset="0"/>
            </a:endParaRPr>
          </a:p>
          <a:p>
            <a:pPr rtl="0">
              <a:spcBef>
                <a:spcPts val="800"/>
              </a:spcBef>
              <a:spcAft>
                <a:spcPts val="0"/>
              </a:spcAft>
            </a:pPr>
            <a:r>
              <a:rPr lang="en-US" sz="1900" b="0" i="0" u="none" strike="noStrike" dirty="0">
                <a:solidFill>
                  <a:schemeClr val="tx1"/>
                </a:solidFill>
                <a:effectLst/>
                <a:latin typeface="Franklin Gothic Book" panose="020B0503020102020204" pitchFamily="34" charset="0"/>
              </a:rPr>
              <a:t>They are calculated the same way for every Indicator.</a:t>
            </a:r>
            <a:endParaRPr lang="en-US" sz="1900" b="0" dirty="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dirty="0">
                <a:solidFill>
                  <a:schemeClr val="tx1"/>
                </a:solidFill>
                <a:effectLst/>
              </a:rPr>
            </a:br>
            <a:r>
              <a:rPr lang="en-US" sz="1900" b="1" i="1" u="none" strike="noStrike" dirty="0">
                <a:solidFill>
                  <a:schemeClr val="tx1"/>
                </a:solidFill>
                <a:effectLst/>
                <a:latin typeface="Franklin Gothic Book" panose="020B0503020102020204" pitchFamily="34" charset="0"/>
              </a:rPr>
              <a:t>Current Year Status Score + Change Score = Indicator Score</a:t>
            </a:r>
            <a:br>
              <a:rPr lang="en-US" sz="1900" b="1" i="1" u="none" strike="noStrike" dirty="0">
                <a:solidFill>
                  <a:schemeClr val="tx1"/>
                </a:solidFill>
                <a:effectLst/>
              </a:rPr>
            </a:br>
            <a:endParaRPr lang="en-US" sz="1900" b="1" dirty="0">
              <a:solidFill>
                <a:schemeClr val="tx1"/>
              </a:solidFill>
              <a:effectLst/>
            </a:endParaRPr>
          </a:p>
          <a:p>
            <a:pPr rtl="0">
              <a:spcBef>
                <a:spcPts val="800"/>
              </a:spcBef>
              <a:spcAft>
                <a:spcPts val="0"/>
              </a:spcAft>
            </a:pPr>
            <a:r>
              <a:rPr lang="en-US" sz="1900" b="0" i="0" u="none" strike="noStrike" dirty="0">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dirty="0">
              <a:effectLst/>
            </a:endParaRPr>
          </a:p>
          <a:p>
            <a:pPr marL="0" indent="0">
              <a:buNone/>
            </a:pPr>
            <a:br>
              <a:rPr lang="en-US" sz="2400" dirty="0"/>
            </a:br>
            <a:endParaRPr lang="en-US" sz="2400" dirty="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600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dirty="0"/>
              <a:t>Table: Indicator Performance Ratings based on combined Change and Status Levels</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67012"/>
            <a:ext cx="10515600" cy="1325563"/>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latin typeface="Franklin Gothic Book" panose="020B0503020102020204" pitchFamily="34" charset="0"/>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061A-D876-D97F-6192-B9B9F34E436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State Indicators in the Accountability System</a:t>
            </a:r>
          </a:p>
        </p:txBody>
      </p:sp>
      <p:pic>
        <p:nvPicPr>
          <p:cNvPr id="5" name="Picture 5" descr="An object containing the six state indicators&#10;&#10;">
            <a:extLst>
              <a:ext uri="{FF2B5EF4-FFF2-40B4-BE49-F238E27FC236}">
                <a16:creationId xmlns:a16="http://schemas.microsoft.com/office/drawing/2014/main" id="{32606938-447F-5463-4157-1B93BB94F8D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88710" y="68263"/>
            <a:ext cx="11223346" cy="5677857"/>
          </a:xfrm>
          <a:prstGeom prst="rect">
            <a:avLst/>
          </a:prstGeom>
          <a:noFill/>
        </p:spPr>
      </p:pic>
      <p:sp>
        <p:nvSpPr>
          <p:cNvPr id="12" name="Star: 5 Points 11" descr="Star indicating Quality of School Climate and Safety Indicator">
            <a:extLst>
              <a:ext uri="{FF2B5EF4-FFF2-40B4-BE49-F238E27FC236}">
                <a16:creationId xmlns:a16="http://schemas.microsoft.com/office/drawing/2014/main" id="{F42421FC-B6DF-C754-D06D-65DB3B97CA57}"/>
              </a:ext>
              <a:ext uri="{C183D7F6-B498-43B3-948B-1728B52AA6E4}">
                <adec:decorative xmlns:adec="http://schemas.microsoft.com/office/drawing/2017/decorative" val="0"/>
              </a:ext>
            </a:extLst>
          </p:cNvPr>
          <p:cNvSpPr/>
          <p:nvPr/>
        </p:nvSpPr>
        <p:spPr>
          <a:xfrm>
            <a:off x="96031" y="3775553"/>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Rectangle is highlighting that this training is the Quality of School Climate and Safety Indicator Training. ">
            <a:extLst>
              <a:ext uri="{FF2B5EF4-FFF2-40B4-BE49-F238E27FC236}">
                <a16:creationId xmlns:a16="http://schemas.microsoft.com/office/drawing/2014/main" id="{4F06965D-2BE9-7559-1A6C-251D4C51726D}"/>
              </a:ext>
              <a:ext uri="{C183D7F6-B498-43B3-948B-1728B52AA6E4}">
                <adec:decorative xmlns:adec="http://schemas.microsoft.com/office/drawing/2017/decorative" val="0"/>
              </a:ext>
            </a:extLst>
          </p:cNvPr>
          <p:cNvSpPr/>
          <p:nvPr/>
        </p:nvSpPr>
        <p:spPr>
          <a:xfrm>
            <a:off x="774524" y="3702483"/>
            <a:ext cx="10824575" cy="730685"/>
          </a:xfrm>
          <a:prstGeom prst="rect">
            <a:avLst/>
          </a:prstGeom>
          <a:noFill/>
          <a:ln w="57150">
            <a:solidFill>
              <a:srgbClr val="0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3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81527"/>
            <a:ext cx="10515600" cy="1325563"/>
          </a:xfrm>
        </p:spPr>
        <p:txBody>
          <a:bodyPr/>
          <a:lstStyle/>
          <a:p>
            <a:r>
              <a:rPr lang="en-US" dirty="0">
                <a:solidFill>
                  <a:srgbClr val="3A757A"/>
                </a:solidFill>
                <a:latin typeface="Franklin Gothic Medium"/>
              </a:rPr>
              <a:t>Overall Score – Elementary  </a:t>
            </a:r>
            <a:endParaRPr lang="en-US" dirty="0">
              <a:solidFill>
                <a:srgbClr val="3A757A"/>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E4241C2D-50EB-EB66-7DDF-750AA5098240}"/>
              </a:ext>
            </a:extLst>
          </p:cNvPr>
          <p:cNvSpPr txBox="1"/>
          <p:nvPr/>
        </p:nvSpPr>
        <p:spPr>
          <a:xfrm>
            <a:off x="503844" y="1144036"/>
            <a:ext cx="10985500" cy="2267287"/>
          </a:xfrm>
          <a:prstGeom prst="rect">
            <a:avLst/>
          </a:prstGeom>
          <a:noFill/>
        </p:spPr>
        <p:txBody>
          <a:bodyPr wrap="square">
            <a:spAutoFit/>
          </a:bodyPr>
          <a:lstStyle/>
          <a:p>
            <a:pPr marL="0" indent="0">
              <a:spcBef>
                <a:spcPts val="800"/>
              </a:spcBef>
              <a:buNone/>
            </a:pPr>
            <a:r>
              <a:rPr lang="en-US" sz="3200">
                <a:latin typeface="Franklin Gothic Book" panose="020B0503020102020204" pitchFamily="34" charset="0"/>
              </a:rPr>
              <a:t>Overall Scores represent the combined outcomes across all applicable Indicators, with appropriate weights applied. </a:t>
            </a:r>
          </a:p>
          <a:p>
            <a:pPr marL="0" indent="0">
              <a:spcBef>
                <a:spcPts val="800"/>
              </a:spcBef>
              <a:buNone/>
            </a:pPr>
            <a:endParaRPr lang="en-US" sz="3200">
              <a:latin typeface="Franklin Gothic Book" panose="020B0503020102020204" pitchFamily="34" charset="0"/>
            </a:endParaRPr>
          </a:p>
          <a:p>
            <a:pPr marL="0" indent="0">
              <a:spcBef>
                <a:spcPts val="800"/>
              </a:spcBef>
              <a:buNone/>
            </a:pPr>
            <a:r>
              <a:rPr lang="en-US" sz="3200">
                <a:latin typeface="Franklin Gothic Book" panose="020B0503020102020204" pitchFamily="34" charset="0"/>
              </a:rPr>
              <a:t>Elementary Overall Score Calculation</a:t>
            </a:r>
            <a:endParaRPr lang="en-US" sz="3200">
              <a:latin typeface="Franklin Gothic Book" panose="020B0503020102020204" pitchFamily="34" charset="0"/>
              <a:cs typeface="Calibri"/>
            </a:endParaRPr>
          </a:p>
        </p:txBody>
      </p:sp>
      <p:graphicFrame>
        <p:nvGraphicFramePr>
          <p:cNvPr id="32" name="Diagram 31" descr="Graphic showing how to determine the Overall Score calculation for Elementary &#10;&#10;">
            <a:extLst>
              <a:ext uri="{FF2B5EF4-FFF2-40B4-BE49-F238E27FC236}">
                <a16:creationId xmlns:a16="http://schemas.microsoft.com/office/drawing/2014/main" id="{2B62D63C-D008-DAC1-2723-049312E18CDE}"/>
              </a:ext>
            </a:extLst>
          </p:cNvPr>
          <p:cNvGraphicFramePr/>
          <p:nvPr>
            <p:extLst>
              <p:ext uri="{D42A27DB-BD31-4B8C-83A1-F6EECF244321}">
                <p14:modId xmlns:p14="http://schemas.microsoft.com/office/powerpoint/2010/main" val="2314990670"/>
              </p:ext>
            </p:extLst>
          </p:nvPr>
        </p:nvGraphicFramePr>
        <p:xfrm>
          <a:off x="111760" y="2511266"/>
          <a:ext cx="1219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descr="Red Oval indicating QSCS Indicator score multiplied by 4% or 0.04">
            <a:extLst>
              <a:ext uri="{FF2B5EF4-FFF2-40B4-BE49-F238E27FC236}">
                <a16:creationId xmlns:a16="http://schemas.microsoft.com/office/drawing/2014/main" id="{BF491AAB-E568-A2FD-A659-FA263AE1C58F}"/>
              </a:ext>
            </a:extLst>
          </p:cNvPr>
          <p:cNvSpPr/>
          <p:nvPr/>
        </p:nvSpPr>
        <p:spPr>
          <a:xfrm>
            <a:off x="7840717" y="3411323"/>
            <a:ext cx="1755228" cy="230264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34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30570"/>
            <a:ext cx="10046890" cy="1325563"/>
          </a:xfrm>
        </p:spPr>
        <p:txBody>
          <a:bodyPr/>
          <a:lstStyle/>
          <a:p>
            <a:r>
              <a:rPr lang="en-US">
                <a:solidFill>
                  <a:srgbClr val="3A757A"/>
                </a:solidFill>
                <a:latin typeface="Franklin Gothic Medium" panose="020B0603020102020204" pitchFamily="34" charset="0"/>
              </a:rPr>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093115"/>
          </a:xfrm>
        </p:spPr>
        <p:txBody>
          <a:bodyPr>
            <a:normAutofit fontScale="92500"/>
          </a:bodyPr>
          <a:lstStyle/>
          <a:p>
            <a:r>
              <a:rPr lang="en-US" sz="2800">
                <a:latin typeface="Franklin Gothic Book" panose="020B0503020102020204" pitchFamily="34" charset="0"/>
              </a:rPr>
              <a:t>An overall performance score combines performance on the exclusive state indicators </a:t>
            </a:r>
            <a:r>
              <a:rPr lang="en-US" sz="2800">
                <a:effectLst/>
                <a:latin typeface="Franklin Gothic Book" panose="020B0503020102020204" pitchFamily="34" charset="0"/>
                <a:ea typeface="Calibri" panose="020F0502020204030204" pitchFamily="34" charset="0"/>
              </a:rPr>
              <a:t>for elementary, middle and high schools.</a:t>
            </a:r>
          </a:p>
          <a:p>
            <a:r>
              <a:rPr lang="en-US" sz="2800">
                <a:effectLst/>
                <a:latin typeface="Franklin Gothic Book" panose="020B0503020102020204" pitchFamily="34" charset="0"/>
                <a:ea typeface="Calibri" panose="020F0502020204030204" pitchFamily="34" charset="0"/>
              </a:rPr>
              <a:t>The ratings will be reported using a color rating system to communicate performance of schools, with Red being the lowest rating and Blue being the highest rating.</a:t>
            </a:r>
          </a:p>
          <a:p>
            <a:r>
              <a:rPr lang="en-US" sz="2800">
                <a:effectLst/>
                <a:latin typeface="Franklin Gothic Book" panose="020B0503020102020204" pitchFamily="34" charset="0"/>
                <a:ea typeface="Calibri" panose="020F0502020204030204" pitchFamily="34" charset="0"/>
              </a:rPr>
              <a:t>Color ratings include five performance levels from highest to lowest, Blue, Green, Yellow, Orange and Red.</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
        <p:nvSpPr>
          <p:cNvPr id="4" name="Google Shape;103;p2">
            <a:extLst>
              <a:ext uri="{FF2B5EF4-FFF2-40B4-BE49-F238E27FC236}">
                <a16:creationId xmlns:a16="http://schemas.microsoft.com/office/drawing/2014/main" id="{E4AF131D-12FD-AF73-8FA1-B6E8AC800A2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223129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Impact on Accountability</a:t>
            </a:r>
          </a:p>
        </p:txBody>
      </p:sp>
    </p:spTree>
    <p:extLst>
      <p:ext uri="{BB962C8B-B14F-4D97-AF65-F5344CB8AC3E}">
        <p14:creationId xmlns:p14="http://schemas.microsoft.com/office/powerpoint/2010/main" val="317552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D095-E2A5-6A5B-87DF-23079DF5976E}"/>
              </a:ext>
            </a:extLst>
          </p:cNvPr>
          <p:cNvSpPr>
            <a:spLocks noGrp="1"/>
          </p:cNvSpPr>
          <p:nvPr>
            <p:ph type="title"/>
          </p:nvPr>
        </p:nvSpPr>
        <p:spPr/>
        <p:txBody>
          <a:bodyPr/>
          <a:lstStyle/>
          <a:p>
            <a:r>
              <a:rPr lang="en-US"/>
              <a:t>Accountability</a:t>
            </a:r>
          </a:p>
        </p:txBody>
      </p:sp>
      <p:sp>
        <p:nvSpPr>
          <p:cNvPr id="3" name="Content Placeholder 2">
            <a:extLst>
              <a:ext uri="{FF2B5EF4-FFF2-40B4-BE49-F238E27FC236}">
                <a16:creationId xmlns:a16="http://schemas.microsoft.com/office/drawing/2014/main" id="{D2AF0B38-73DA-8ED0-46BF-AAD29AF08545}"/>
              </a:ext>
            </a:extLst>
          </p:cNvPr>
          <p:cNvSpPr>
            <a:spLocks noGrp="1"/>
          </p:cNvSpPr>
          <p:nvPr>
            <p:ph idx="1"/>
          </p:nvPr>
        </p:nvSpPr>
        <p:spPr/>
        <p:txBody>
          <a:bodyPr vert="horz" lIns="91440" tIns="45720" rIns="91440" bIns="45720" rtlCol="0" anchor="t">
            <a:normAutofit/>
          </a:bodyPr>
          <a:lstStyle/>
          <a:p>
            <a:r>
              <a:rPr lang="en-US" b="1"/>
              <a:t>The QSCS Survey results are more than a participation rate.</a:t>
            </a:r>
          </a:p>
          <a:p>
            <a:r>
              <a:rPr lang="en-US"/>
              <a:t>Positively affiliated scores will generate a higher score for this indicator; negatively affiliated scores will generate a lower score for this indicator.</a:t>
            </a:r>
          </a:p>
          <a:p>
            <a:r>
              <a:rPr lang="en-US"/>
              <a:t>That score will then calculate into 4% of a school's overall performance rating for accountability.</a:t>
            </a:r>
          </a:p>
        </p:txBody>
      </p:sp>
    </p:spTree>
    <p:extLst>
      <p:ext uri="{BB962C8B-B14F-4D97-AF65-F5344CB8AC3E}">
        <p14:creationId xmlns:p14="http://schemas.microsoft.com/office/powerpoint/2010/main" val="6986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Where to Find Data</a:t>
            </a:r>
          </a:p>
        </p:txBody>
      </p:sp>
    </p:spTree>
    <p:extLst>
      <p:ext uri="{BB962C8B-B14F-4D97-AF65-F5344CB8AC3E}">
        <p14:creationId xmlns:p14="http://schemas.microsoft.com/office/powerpoint/2010/main" val="362830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F9B0-686F-6847-6E31-DCCC1B1D9A31}"/>
              </a:ext>
            </a:extLst>
          </p:cNvPr>
          <p:cNvSpPr>
            <a:spLocks noGrp="1"/>
          </p:cNvSpPr>
          <p:nvPr>
            <p:ph type="title"/>
          </p:nvPr>
        </p:nvSpPr>
        <p:spPr>
          <a:xfrm>
            <a:off x="451981" y="237023"/>
            <a:ext cx="10515600" cy="1325563"/>
          </a:xfrm>
        </p:spPr>
        <p:txBody>
          <a:bodyPr anchor="ctr">
            <a:normAutofit/>
          </a:bodyPr>
          <a:lstStyle/>
          <a:p>
            <a:r>
              <a:rPr lang="en-US"/>
              <a:t>Where to Find QSCS Data</a:t>
            </a:r>
          </a:p>
        </p:txBody>
      </p:sp>
      <p:sp>
        <p:nvSpPr>
          <p:cNvPr id="14" name="Content Placeholder 3">
            <a:extLst>
              <a:ext uri="{FF2B5EF4-FFF2-40B4-BE49-F238E27FC236}">
                <a16:creationId xmlns:a16="http://schemas.microsoft.com/office/drawing/2014/main" id="{72942304-280E-976A-C568-7A5049A73DD7}"/>
              </a:ext>
            </a:extLst>
          </p:cNvPr>
          <p:cNvSpPr>
            <a:spLocks noGrp="1"/>
          </p:cNvSpPr>
          <p:nvPr>
            <p:ph sz="half" idx="1"/>
          </p:nvPr>
        </p:nvSpPr>
        <p:spPr/>
        <p:txBody>
          <a:bodyPr vert="horz" lIns="91440" tIns="45720" rIns="91440" bIns="45720" rtlCol="0" anchor="t">
            <a:normAutofit/>
          </a:bodyPr>
          <a:lstStyle/>
          <a:p>
            <a:r>
              <a:rPr lang="en-US"/>
              <a:t>Data is released publicly in the </a:t>
            </a:r>
            <a:r>
              <a:rPr lang="en-US">
                <a:hlinkClick r:id="rId3"/>
              </a:rPr>
              <a:t>School Report Card</a:t>
            </a:r>
            <a:endParaRPr lang="en-US">
              <a:hlinkClick r:id="rId4"/>
            </a:endParaRPr>
          </a:p>
          <a:p>
            <a:r>
              <a:rPr lang="en-US"/>
              <a:t>Search by school or district or explore Statewide Data</a:t>
            </a:r>
          </a:p>
        </p:txBody>
      </p:sp>
      <p:pic>
        <p:nvPicPr>
          <p:cNvPr id="7" name="Picture 7" descr="Picture of homepage on the kentucky school report card website&#10;">
            <a:extLst>
              <a:ext uri="{FF2B5EF4-FFF2-40B4-BE49-F238E27FC236}">
                <a16:creationId xmlns:a16="http://schemas.microsoft.com/office/drawing/2014/main" id="{56BD44F0-1C77-DBB7-BFAC-3EF46BA23426}"/>
              </a:ext>
            </a:extLst>
          </p:cNvPr>
          <p:cNvPicPr>
            <a:picLocks noChangeAspect="1"/>
          </p:cNvPicPr>
          <p:nvPr/>
        </p:nvPicPr>
        <p:blipFill>
          <a:blip r:embed="rId5"/>
          <a:stretch>
            <a:fillRect/>
          </a:stretch>
        </p:blipFill>
        <p:spPr>
          <a:xfrm>
            <a:off x="6806230" y="899804"/>
            <a:ext cx="5181600" cy="4261865"/>
          </a:xfrm>
          <a:prstGeom prst="rect">
            <a:avLst/>
          </a:prstGeom>
          <a:noFill/>
        </p:spPr>
      </p:pic>
    </p:spTree>
    <p:extLst>
      <p:ext uri="{BB962C8B-B14F-4D97-AF65-F5344CB8AC3E}">
        <p14:creationId xmlns:p14="http://schemas.microsoft.com/office/powerpoint/2010/main" val="1132023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F9B0-686F-6847-6E31-DCCC1B1D9A31}"/>
              </a:ext>
            </a:extLst>
          </p:cNvPr>
          <p:cNvSpPr>
            <a:spLocks noGrp="1"/>
          </p:cNvSpPr>
          <p:nvPr>
            <p:ph type="title"/>
          </p:nvPr>
        </p:nvSpPr>
        <p:spPr>
          <a:xfrm>
            <a:off x="326721" y="51974"/>
            <a:ext cx="10515600" cy="1325563"/>
          </a:xfrm>
        </p:spPr>
        <p:txBody>
          <a:bodyPr anchor="ctr">
            <a:normAutofit/>
          </a:bodyPr>
          <a:lstStyle/>
          <a:p>
            <a:r>
              <a:rPr lang="en-US"/>
              <a:t>Locating QSCS Data</a:t>
            </a:r>
          </a:p>
        </p:txBody>
      </p:sp>
      <p:pic>
        <p:nvPicPr>
          <p:cNvPr id="10" name="Picture 11" descr="A picture containing KDE logo and the words School Report Card&#10;&#10;">
            <a:extLst>
              <a:ext uri="{FF2B5EF4-FFF2-40B4-BE49-F238E27FC236}">
                <a16:creationId xmlns:a16="http://schemas.microsoft.com/office/drawing/2014/main" id="{6F4DD9D9-8EB1-5890-2575-E16942D3D530}"/>
              </a:ext>
            </a:extLst>
          </p:cNvPr>
          <p:cNvPicPr>
            <a:picLocks noChangeAspect="1"/>
          </p:cNvPicPr>
          <p:nvPr/>
        </p:nvPicPr>
        <p:blipFill>
          <a:blip r:embed="rId3"/>
          <a:stretch>
            <a:fillRect/>
          </a:stretch>
        </p:blipFill>
        <p:spPr>
          <a:xfrm>
            <a:off x="8225706" y="988447"/>
            <a:ext cx="3545305" cy="778179"/>
          </a:xfrm>
          <a:prstGeom prst="rect">
            <a:avLst/>
          </a:prstGeom>
        </p:spPr>
      </p:pic>
      <p:pic>
        <p:nvPicPr>
          <p:cNvPr id="4" name="Picture 3" descr="Picture of website showing overall performance rating">
            <a:extLst>
              <a:ext uri="{FF2B5EF4-FFF2-40B4-BE49-F238E27FC236}">
                <a16:creationId xmlns:a16="http://schemas.microsoft.com/office/drawing/2014/main" id="{60557704-A03A-1D12-006B-45F6C8BBF092}"/>
              </a:ext>
            </a:extLst>
          </p:cNvPr>
          <p:cNvPicPr>
            <a:picLocks noChangeAspect="1"/>
          </p:cNvPicPr>
          <p:nvPr/>
        </p:nvPicPr>
        <p:blipFill>
          <a:blip r:embed="rId4"/>
          <a:stretch>
            <a:fillRect/>
          </a:stretch>
        </p:blipFill>
        <p:spPr>
          <a:xfrm>
            <a:off x="524293" y="1186943"/>
            <a:ext cx="11340986" cy="4171122"/>
          </a:xfrm>
          <a:prstGeom prst="rect">
            <a:avLst/>
          </a:prstGeom>
        </p:spPr>
      </p:pic>
      <p:sp>
        <p:nvSpPr>
          <p:cNvPr id="5" name="Oval 4" descr="Red Oval showing view accountability data">
            <a:extLst>
              <a:ext uri="{FF2B5EF4-FFF2-40B4-BE49-F238E27FC236}">
                <a16:creationId xmlns:a16="http://schemas.microsoft.com/office/drawing/2014/main" id="{A97F1603-E7FE-A102-A1FB-B13377940A94}"/>
              </a:ext>
            </a:extLst>
          </p:cNvPr>
          <p:cNvSpPr/>
          <p:nvPr/>
        </p:nvSpPr>
        <p:spPr>
          <a:xfrm>
            <a:off x="3305532" y="1186943"/>
            <a:ext cx="2421500" cy="50753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12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DB4E29-DD9E-7DA9-8BF1-083DCFAE9CF5}"/>
              </a:ext>
            </a:extLst>
          </p:cNvPr>
          <p:cNvSpPr>
            <a:spLocks noGrp="1"/>
          </p:cNvSpPr>
          <p:nvPr>
            <p:ph type="title"/>
          </p:nvPr>
        </p:nvSpPr>
        <p:spPr>
          <a:xfrm>
            <a:off x="274320" y="90535"/>
            <a:ext cx="10530840" cy="1037225"/>
          </a:xfrm>
        </p:spPr>
        <p:txBody>
          <a:bodyPr/>
          <a:lstStyle/>
          <a:p>
            <a:r>
              <a:rPr lang="en-US"/>
              <a:t>Locating QSCS Data (continued)</a:t>
            </a:r>
          </a:p>
        </p:txBody>
      </p:sp>
      <p:pic>
        <p:nvPicPr>
          <p:cNvPr id="4" name="Picture 3" descr="A screenshot demonstrating for the user to click &quot;Explore Data&quot; on the Quality of School Climate and Safety Indicator information on the School Report Card. ">
            <a:extLst>
              <a:ext uri="{FF2B5EF4-FFF2-40B4-BE49-F238E27FC236}">
                <a16:creationId xmlns:a16="http://schemas.microsoft.com/office/drawing/2014/main" id="{4985E1F9-7FAD-4DBF-F237-E3F8C28806C0}"/>
              </a:ext>
            </a:extLst>
          </p:cNvPr>
          <p:cNvPicPr>
            <a:picLocks noChangeAspect="1"/>
          </p:cNvPicPr>
          <p:nvPr/>
        </p:nvPicPr>
        <p:blipFill>
          <a:blip r:embed="rId3"/>
          <a:stretch>
            <a:fillRect/>
          </a:stretch>
        </p:blipFill>
        <p:spPr>
          <a:xfrm>
            <a:off x="198950" y="1197441"/>
            <a:ext cx="11794100" cy="4307306"/>
          </a:xfrm>
          <a:prstGeom prst="rect">
            <a:avLst/>
          </a:prstGeom>
        </p:spPr>
      </p:pic>
      <p:sp>
        <p:nvSpPr>
          <p:cNvPr id="8" name="Oval 7" descr="Red oval showing explore data">
            <a:extLst>
              <a:ext uri="{FF2B5EF4-FFF2-40B4-BE49-F238E27FC236}">
                <a16:creationId xmlns:a16="http://schemas.microsoft.com/office/drawing/2014/main" id="{4194D8B0-E8C7-EE0D-7F78-838AD6337097}"/>
              </a:ext>
            </a:extLst>
          </p:cNvPr>
          <p:cNvSpPr/>
          <p:nvPr/>
        </p:nvSpPr>
        <p:spPr>
          <a:xfrm>
            <a:off x="2387121" y="1197441"/>
            <a:ext cx="1159788" cy="41325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06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53F-3701-04B9-44AD-9D131E697527}"/>
              </a:ext>
            </a:extLst>
          </p:cNvPr>
          <p:cNvSpPr>
            <a:spLocks noGrp="1"/>
          </p:cNvSpPr>
          <p:nvPr>
            <p:ph type="title"/>
          </p:nvPr>
        </p:nvSpPr>
        <p:spPr>
          <a:xfrm>
            <a:off x="274320" y="90535"/>
            <a:ext cx="10530840" cy="1037225"/>
          </a:xfrm>
        </p:spPr>
        <p:txBody>
          <a:bodyPr/>
          <a:lstStyle/>
          <a:p>
            <a:r>
              <a:rPr lang="en-US"/>
              <a:t>Locating QSCS Data (2)</a:t>
            </a:r>
          </a:p>
        </p:txBody>
      </p:sp>
      <p:pic>
        <p:nvPicPr>
          <p:cNvPr id="5" name="Picture 4" descr="A screenshot demonstrating for the user to click &quot;Quality of School Climate and Safety Survey&quot;&quot; on the School Accountability webpage on the School Report Card. ">
            <a:extLst>
              <a:ext uri="{FF2B5EF4-FFF2-40B4-BE49-F238E27FC236}">
                <a16:creationId xmlns:a16="http://schemas.microsoft.com/office/drawing/2014/main" id="{DCB93D40-E823-A71C-3931-D57FDE559B43}"/>
              </a:ext>
            </a:extLst>
          </p:cNvPr>
          <p:cNvPicPr>
            <a:picLocks noChangeAspect="1"/>
          </p:cNvPicPr>
          <p:nvPr/>
        </p:nvPicPr>
        <p:blipFill rotWithShape="1">
          <a:blip r:embed="rId3"/>
          <a:srcRect b="3412"/>
          <a:stretch/>
        </p:blipFill>
        <p:spPr>
          <a:xfrm>
            <a:off x="577516" y="1127760"/>
            <a:ext cx="10828420" cy="4555133"/>
          </a:xfrm>
          <a:prstGeom prst="rect">
            <a:avLst/>
          </a:prstGeom>
        </p:spPr>
      </p:pic>
      <p:sp>
        <p:nvSpPr>
          <p:cNvPr id="8" name="Oval 7" descr="Red Oval indicating Quality of School Climate and Safety Survey">
            <a:extLst>
              <a:ext uri="{FF2B5EF4-FFF2-40B4-BE49-F238E27FC236}">
                <a16:creationId xmlns:a16="http://schemas.microsoft.com/office/drawing/2014/main" id="{C744673A-BE66-5F55-CA23-BD2BF2EA8BCC}"/>
              </a:ext>
            </a:extLst>
          </p:cNvPr>
          <p:cNvSpPr/>
          <p:nvPr/>
        </p:nvSpPr>
        <p:spPr>
          <a:xfrm>
            <a:off x="675802" y="4455522"/>
            <a:ext cx="2421500" cy="50753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31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B482FFE-B130-EE7E-2D69-8DCD021D4381}"/>
              </a:ext>
            </a:extLst>
          </p:cNvPr>
          <p:cNvSpPr>
            <a:spLocks noGrp="1"/>
          </p:cNvSpPr>
          <p:nvPr>
            <p:ph type="title"/>
          </p:nvPr>
        </p:nvSpPr>
        <p:spPr>
          <a:xfrm>
            <a:off x="274320" y="90535"/>
            <a:ext cx="10530840" cy="1037225"/>
          </a:xfrm>
        </p:spPr>
        <p:txBody>
          <a:bodyPr/>
          <a:lstStyle/>
          <a:p>
            <a:r>
              <a:rPr lang="en-US"/>
              <a:t>Locating QSCS Data (3)</a:t>
            </a:r>
          </a:p>
        </p:txBody>
      </p:sp>
      <p:pic>
        <p:nvPicPr>
          <p:cNvPr id="7" name="Picture 6" descr="Picture of website showing Quality of school climate and safety survey results">
            <a:extLst>
              <a:ext uri="{FF2B5EF4-FFF2-40B4-BE49-F238E27FC236}">
                <a16:creationId xmlns:a16="http://schemas.microsoft.com/office/drawing/2014/main" id="{F9F0B239-91D1-4D1E-D293-9862F68EF53E}"/>
              </a:ext>
            </a:extLst>
          </p:cNvPr>
          <p:cNvPicPr>
            <a:picLocks noChangeAspect="1"/>
          </p:cNvPicPr>
          <p:nvPr/>
        </p:nvPicPr>
        <p:blipFill>
          <a:blip r:embed="rId3"/>
          <a:stretch>
            <a:fillRect/>
          </a:stretch>
        </p:blipFill>
        <p:spPr>
          <a:xfrm>
            <a:off x="670560" y="1052280"/>
            <a:ext cx="10546080" cy="4401744"/>
          </a:xfrm>
          <a:prstGeom prst="rect">
            <a:avLst/>
          </a:prstGeom>
        </p:spPr>
      </p:pic>
      <p:sp>
        <p:nvSpPr>
          <p:cNvPr id="10" name="Oval 9" descr="Red oval showing elementary school">
            <a:extLst>
              <a:ext uri="{FF2B5EF4-FFF2-40B4-BE49-F238E27FC236}">
                <a16:creationId xmlns:a16="http://schemas.microsoft.com/office/drawing/2014/main" id="{A230FAA4-B980-D570-47E6-398E4058EA01}"/>
              </a:ext>
            </a:extLst>
          </p:cNvPr>
          <p:cNvSpPr/>
          <p:nvPr/>
        </p:nvSpPr>
        <p:spPr>
          <a:xfrm>
            <a:off x="4564479" y="1835736"/>
            <a:ext cx="1424841" cy="50753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18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8200" y="1704003"/>
            <a:ext cx="10515600" cy="4107250"/>
          </a:xfrm>
        </p:spPr>
        <p:txBody>
          <a:bodyPr vert="horz" lIns="91440" tIns="45720" rIns="91440" bIns="45720" rtlCol="0" anchor="t">
            <a:normAutofit/>
          </a:bodyPr>
          <a:lstStyle/>
          <a:p>
            <a:r>
              <a:rPr lang="en-US" dirty="0"/>
              <a:t>Rationale/History</a:t>
            </a:r>
          </a:p>
          <a:p>
            <a:r>
              <a:rPr lang="en-US" dirty="0"/>
              <a:t>QSCS Survey Construction</a:t>
            </a:r>
          </a:p>
          <a:p>
            <a:r>
              <a:rPr lang="en-US" dirty="0"/>
              <a:t>Scoring</a:t>
            </a:r>
          </a:p>
          <a:p>
            <a:r>
              <a:rPr lang="en-US" dirty="0"/>
              <a:t>Accountability Weights/Impact on Overall Performance </a:t>
            </a:r>
          </a:p>
          <a:p>
            <a:r>
              <a:rPr lang="en-US" dirty="0"/>
              <a:t>Where to Find Data</a:t>
            </a:r>
          </a:p>
          <a:p>
            <a:r>
              <a:rPr lang="en-US" dirty="0"/>
              <a:t>Next Steps with Data</a:t>
            </a:r>
          </a:p>
          <a:p>
            <a:endParaRPr lang="en-US" dirty="0"/>
          </a:p>
        </p:txBody>
      </p:sp>
    </p:spTree>
    <p:extLst>
      <p:ext uri="{BB962C8B-B14F-4D97-AF65-F5344CB8AC3E}">
        <p14:creationId xmlns:p14="http://schemas.microsoft.com/office/powerpoint/2010/main" val="1112980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C16774B-57EC-699D-8738-9345669ACE13}"/>
              </a:ext>
            </a:extLst>
          </p:cNvPr>
          <p:cNvSpPr txBox="1">
            <a:spLocks noGrp="1"/>
          </p:cNvSpPr>
          <p:nvPr>
            <p:ph type="title" idx="4294967295"/>
          </p:nvPr>
        </p:nvSpPr>
        <p:spPr>
          <a:xfrm>
            <a:off x="274320" y="90535"/>
            <a:ext cx="10530840" cy="103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Locating QSCS Data (4)</a:t>
            </a:r>
          </a:p>
        </p:txBody>
      </p:sp>
      <p:pic>
        <p:nvPicPr>
          <p:cNvPr id="12" name="Picture 11" descr="Picture of website showing index scores">
            <a:extLst>
              <a:ext uri="{FF2B5EF4-FFF2-40B4-BE49-F238E27FC236}">
                <a16:creationId xmlns:a16="http://schemas.microsoft.com/office/drawing/2014/main" id="{E1C0A3A8-091F-E591-C413-AC6D507C47D4}"/>
              </a:ext>
            </a:extLst>
          </p:cNvPr>
          <p:cNvPicPr>
            <a:picLocks noChangeAspect="1"/>
          </p:cNvPicPr>
          <p:nvPr/>
        </p:nvPicPr>
        <p:blipFill>
          <a:blip r:embed="rId3"/>
          <a:stretch>
            <a:fillRect/>
          </a:stretch>
        </p:blipFill>
        <p:spPr>
          <a:xfrm>
            <a:off x="2728442" y="985496"/>
            <a:ext cx="6735115" cy="4887007"/>
          </a:xfrm>
          <a:prstGeom prst="rect">
            <a:avLst/>
          </a:prstGeom>
        </p:spPr>
      </p:pic>
    </p:spTree>
    <p:extLst>
      <p:ext uri="{BB962C8B-B14F-4D97-AF65-F5344CB8AC3E}">
        <p14:creationId xmlns:p14="http://schemas.microsoft.com/office/powerpoint/2010/main" val="1104676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Next Steps</a:t>
            </a:r>
          </a:p>
        </p:txBody>
      </p:sp>
    </p:spTree>
    <p:extLst>
      <p:ext uri="{BB962C8B-B14F-4D97-AF65-F5344CB8AC3E}">
        <p14:creationId xmlns:p14="http://schemas.microsoft.com/office/powerpoint/2010/main" val="33866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E6C4-F85C-71D8-EB11-3650D15058BB}"/>
              </a:ext>
            </a:extLst>
          </p:cNvPr>
          <p:cNvSpPr>
            <a:spLocks noGrp="1"/>
          </p:cNvSpPr>
          <p:nvPr>
            <p:ph type="title"/>
          </p:nvPr>
        </p:nvSpPr>
        <p:spPr/>
        <p:txBody>
          <a:bodyPr/>
          <a:lstStyle/>
          <a:p>
            <a:r>
              <a:rPr lang="en-US"/>
              <a:t>Next Steps: How Can Schools Use Data?</a:t>
            </a:r>
          </a:p>
        </p:txBody>
      </p:sp>
      <p:sp>
        <p:nvSpPr>
          <p:cNvPr id="3" name="Content Placeholder 2">
            <a:extLst>
              <a:ext uri="{FF2B5EF4-FFF2-40B4-BE49-F238E27FC236}">
                <a16:creationId xmlns:a16="http://schemas.microsoft.com/office/drawing/2014/main" id="{0F0225D5-B4CD-8595-A540-5AA5BD0C927D}"/>
              </a:ext>
            </a:extLst>
          </p:cNvPr>
          <p:cNvSpPr>
            <a:spLocks noGrp="1"/>
          </p:cNvSpPr>
          <p:nvPr>
            <p:ph idx="1"/>
          </p:nvPr>
        </p:nvSpPr>
        <p:spPr>
          <a:xfrm>
            <a:off x="838200" y="2075698"/>
            <a:ext cx="10515600" cy="2171449"/>
          </a:xfrm>
        </p:spPr>
        <p:txBody>
          <a:bodyPr vert="horz" lIns="91440" tIns="45720" rIns="91440" bIns="45720" rtlCol="0" anchor="t">
            <a:normAutofit/>
          </a:bodyPr>
          <a:lstStyle/>
          <a:p>
            <a:r>
              <a:rPr lang="en-US" dirty="0"/>
              <a:t>Schools only receive aggregate data, which can be used to:</a:t>
            </a:r>
          </a:p>
          <a:p>
            <a:pPr lvl="1"/>
            <a:r>
              <a:rPr lang="en-US" sz="2800" dirty="0"/>
              <a:t>Identify areas of needed growth</a:t>
            </a:r>
          </a:p>
          <a:p>
            <a:pPr lvl="1"/>
            <a:r>
              <a:rPr lang="en-US" sz="2800" dirty="0"/>
              <a:t>Implement school climate interventions</a:t>
            </a:r>
          </a:p>
          <a:p>
            <a:endParaRPr lang="en-US" dirty="0"/>
          </a:p>
        </p:txBody>
      </p:sp>
    </p:spTree>
    <p:extLst>
      <p:ext uri="{BB962C8B-B14F-4D97-AF65-F5344CB8AC3E}">
        <p14:creationId xmlns:p14="http://schemas.microsoft.com/office/powerpoint/2010/main" val="161807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a:t>
            </a:r>
            <a:endParaRPr lang="en-US" sz="2400">
              <a:solidFill>
                <a:schemeClr val="tx1"/>
              </a:solidFill>
            </a:endParaRPr>
          </a:p>
          <a:p>
            <a:pPr lvl="0" algn="ct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dirty="0">
                <a:solidFill>
                  <a:schemeClr val="bg1"/>
                </a:solidFill>
              </a:rPr>
              <a:t>Krista Mullins, Program Consultant</a:t>
            </a:r>
          </a:p>
          <a:p>
            <a:pPr lvl="1"/>
            <a:r>
              <a:rPr lang="en-US" sz="2400" dirty="0">
                <a:solidFill>
                  <a:schemeClr val="bg1"/>
                </a:solidFill>
                <a:hlinkClick r:id="rId4">
                  <a:extLst>
                    <a:ext uri="{A12FA001-AC4F-418D-AE19-62706E023703}">
                      <ahyp:hlinkClr xmlns:ahyp="http://schemas.microsoft.com/office/drawing/2018/hyperlinkcolor" val="tx"/>
                    </a:ext>
                  </a:extLst>
                </a:hlinkClick>
              </a:rPr>
              <a:t>krista.mullins@education.ky.gov</a:t>
            </a:r>
            <a:endParaRPr lang="en-US" sz="2400" dirty="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61F9-AD0A-566A-7BFE-6FC7A967D2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Ending Slide</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3"/>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Rationale</a:t>
            </a:r>
          </a:p>
        </p:txBody>
      </p:sp>
    </p:spTree>
    <p:extLst>
      <p:ext uri="{BB962C8B-B14F-4D97-AF65-F5344CB8AC3E}">
        <p14:creationId xmlns:p14="http://schemas.microsoft.com/office/powerpoint/2010/main" val="91471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588339" y="136525"/>
            <a:ext cx="10515600" cy="1325563"/>
          </a:xfrm>
        </p:spPr>
        <p:txBody>
          <a:bodyPr>
            <a:normAutofit/>
          </a:bodyPr>
          <a:lstStyle/>
          <a:p>
            <a:r>
              <a:rPr lang="en-US" b="1"/>
              <a:t>Rationale</a:t>
            </a:r>
            <a:r>
              <a:rPr lang="en-US" sz="4000" b="1"/>
              <a:t>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a:bodyPr>
          <a:lstStyle/>
          <a:p>
            <a:r>
              <a:rPr lang="en-US" dirty="0"/>
              <a:t>Senate Bill 158 (2020) amended the accountability system to include multiple meaningful measures to describe the overall performance of each district, school, and student demographic group.</a:t>
            </a:r>
          </a:p>
          <a:p>
            <a:r>
              <a:rPr lang="en-US" dirty="0"/>
              <a:t>The Quality of School Climate and Safety (QSCS) indicator is a state indicator for accountability that uses student perceptions from a survey to provide insight into the school environment.</a:t>
            </a:r>
          </a:p>
        </p:txBody>
      </p:sp>
    </p:spTree>
    <p:extLst>
      <p:ext uri="{BB962C8B-B14F-4D97-AF65-F5344CB8AC3E}">
        <p14:creationId xmlns:p14="http://schemas.microsoft.com/office/powerpoint/2010/main" val="322538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History of the QSCS</a:t>
            </a:r>
          </a:p>
        </p:txBody>
      </p:sp>
    </p:spTree>
    <p:extLst>
      <p:ext uri="{BB962C8B-B14F-4D97-AF65-F5344CB8AC3E}">
        <p14:creationId xmlns:p14="http://schemas.microsoft.com/office/powerpoint/2010/main" val="40455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29FA-1D78-9A04-33D1-30A4AAE6A28E}"/>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7D4EAB50-164D-04EA-F1BF-86D95B3335FD}"/>
              </a:ext>
            </a:extLst>
          </p:cNvPr>
          <p:cNvSpPr>
            <a:spLocks noGrp="1"/>
          </p:cNvSpPr>
          <p:nvPr>
            <p:ph idx="1"/>
          </p:nvPr>
        </p:nvSpPr>
        <p:spPr>
          <a:xfrm>
            <a:off x="836762" y="1690689"/>
            <a:ext cx="10515600" cy="3238664"/>
          </a:xfrm>
        </p:spPr>
        <p:txBody>
          <a:bodyPr vert="horz" lIns="91440" tIns="45720" rIns="91440" bIns="45720" rtlCol="0" anchor="t">
            <a:normAutofit/>
          </a:bodyPr>
          <a:lstStyle/>
          <a:p>
            <a:pPr marL="457200" indent="-457200"/>
            <a:r>
              <a:rPr lang="en-US" dirty="0"/>
              <a:t>Human Resources Research Organization (</a:t>
            </a:r>
            <a:r>
              <a:rPr lang="en-US" dirty="0" err="1"/>
              <a:t>HumRRO</a:t>
            </a:r>
            <a:r>
              <a:rPr lang="en-US" dirty="0"/>
              <a:t>), an industry expert in survey development and analysis, created the survey and tested it for validity and reliability.</a:t>
            </a:r>
          </a:p>
          <a:p>
            <a:pPr marL="457200" indent="-457200"/>
            <a:r>
              <a:rPr lang="en-US" dirty="0"/>
              <a:t>Students participated in survey development and a field test.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0917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QSCS Survey Construction</a:t>
            </a:r>
          </a:p>
        </p:txBody>
      </p:sp>
    </p:spTree>
    <p:extLst>
      <p:ext uri="{BB962C8B-B14F-4D97-AF65-F5344CB8AC3E}">
        <p14:creationId xmlns:p14="http://schemas.microsoft.com/office/powerpoint/2010/main" val="18601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F10A-9327-9DBA-26C6-465E519420B8}"/>
              </a:ext>
            </a:extLst>
          </p:cNvPr>
          <p:cNvSpPr>
            <a:spLocks noGrp="1"/>
          </p:cNvSpPr>
          <p:nvPr>
            <p:ph type="title"/>
          </p:nvPr>
        </p:nvSpPr>
        <p:spPr>
          <a:xfrm>
            <a:off x="723378" y="135481"/>
            <a:ext cx="10515600" cy="1325563"/>
          </a:xfrm>
        </p:spPr>
        <p:txBody>
          <a:bodyPr/>
          <a:lstStyle/>
          <a:p>
            <a:r>
              <a:rPr lang="en-US"/>
              <a:t>Survey Construction</a:t>
            </a:r>
          </a:p>
        </p:txBody>
      </p:sp>
      <p:sp>
        <p:nvSpPr>
          <p:cNvPr id="3" name="Content Placeholder 2">
            <a:extLst>
              <a:ext uri="{FF2B5EF4-FFF2-40B4-BE49-F238E27FC236}">
                <a16:creationId xmlns:a16="http://schemas.microsoft.com/office/drawing/2014/main" id="{DF38547B-6CE8-2973-BF3D-460469A7B9C6}"/>
              </a:ext>
            </a:extLst>
          </p:cNvPr>
          <p:cNvSpPr>
            <a:spLocks noGrp="1"/>
          </p:cNvSpPr>
          <p:nvPr>
            <p:ph idx="1"/>
          </p:nvPr>
        </p:nvSpPr>
        <p:spPr>
          <a:xfrm>
            <a:off x="627995" y="1200085"/>
            <a:ext cx="10515600" cy="4093115"/>
          </a:xfrm>
        </p:spPr>
        <p:txBody>
          <a:bodyPr vert="horz" lIns="91440" tIns="45720" rIns="91440" bIns="45720" rtlCol="0" anchor="t">
            <a:normAutofit/>
          </a:bodyPr>
          <a:lstStyle/>
          <a:p>
            <a:r>
              <a:rPr lang="en-US"/>
              <a:t>Two forms (Gr. 3-5 and Gr. 6-High School)</a:t>
            </a:r>
          </a:p>
          <a:p>
            <a:r>
              <a:rPr lang="en-US"/>
              <a:t>Modified survey for students on Alternate KSA</a:t>
            </a:r>
          </a:p>
          <a:p>
            <a:r>
              <a:rPr lang="en-US"/>
              <a:t>Climate and Safety Items (two constructs used for accountability)</a:t>
            </a:r>
          </a:p>
          <a:p>
            <a:r>
              <a:rPr lang="en-US"/>
              <a:t>QSCS Survey questions for both forms are available on the </a:t>
            </a:r>
            <a:r>
              <a:rPr lang="en-US">
                <a:hlinkClick r:id="rId3"/>
              </a:rPr>
              <a:t>KDE Quality of School Climate and Safety webpage</a:t>
            </a:r>
            <a:r>
              <a:rPr lang="en-US"/>
              <a:t>.</a:t>
            </a:r>
          </a:p>
          <a:p>
            <a:r>
              <a:rPr lang="en-US"/>
              <a:t>Students indicate agreement to statements using a Likert response scale</a:t>
            </a:r>
          </a:p>
          <a:p>
            <a:endParaRPr lang="en-US"/>
          </a:p>
        </p:txBody>
      </p:sp>
      <p:pic>
        <p:nvPicPr>
          <p:cNvPr id="5" name="Picture 5" descr="A picture containing a Likert scale ranging from Strongly Disagree, Disagree, Agree, and Strongly Agree&#10;&#10;">
            <a:extLst>
              <a:ext uri="{FF2B5EF4-FFF2-40B4-BE49-F238E27FC236}">
                <a16:creationId xmlns:a16="http://schemas.microsoft.com/office/drawing/2014/main" id="{5AD0F33E-5B67-6DE6-3F4B-B9B0C1245B45}"/>
              </a:ext>
            </a:extLst>
          </p:cNvPr>
          <p:cNvPicPr>
            <a:picLocks noChangeAspect="1"/>
          </p:cNvPicPr>
          <p:nvPr/>
        </p:nvPicPr>
        <p:blipFill>
          <a:blip r:embed="rId4"/>
          <a:stretch>
            <a:fillRect/>
          </a:stretch>
        </p:blipFill>
        <p:spPr>
          <a:xfrm>
            <a:off x="2252870" y="4448483"/>
            <a:ext cx="5930043" cy="824968"/>
          </a:xfrm>
          <a:prstGeom prst="rect">
            <a:avLst/>
          </a:prstGeom>
        </p:spPr>
      </p:pic>
    </p:spTree>
    <p:extLst>
      <p:ext uri="{BB962C8B-B14F-4D97-AF65-F5344CB8AC3E}">
        <p14:creationId xmlns:p14="http://schemas.microsoft.com/office/powerpoint/2010/main" val="4192112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QSCS Indicator</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KYED-14-1869</_dlc_DocId>
    <_dlc_DocIdUrl xmlns="3a62de7d-ba57-4f43-9dae-9623ba637be0">
      <Url>https://www.education.ky.gov/AA/distsupp/_layouts/15/DocIdRedir.aspx?ID=KYED-14-1869</Url>
      <Description>KYED-14-1869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4800DB-2C86-4DA6-B4E9-AAFE779A1D9E}"/>
</file>

<file path=customXml/itemProps2.xml><?xml version="1.0" encoding="utf-8"?>
<ds:datastoreItem xmlns:ds="http://schemas.openxmlformats.org/officeDocument/2006/customXml" ds:itemID="{C70D4522-EDD2-4326-BD38-D65ABD3DF72F}">
  <ds:schemaRefs>
    <ds:schemaRef ds:uri="9e447306-43c9-46fc-85e8-9d0ed75a3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4546B822-7AF0-4107-8379-110375D4EE46}"/>
</file>

<file path=docProps/app.xml><?xml version="1.0" encoding="utf-8"?>
<Properties xmlns="http://schemas.openxmlformats.org/officeDocument/2006/extended-properties" xmlns:vt="http://schemas.openxmlformats.org/officeDocument/2006/docPropsVTypes">
  <Template/>
  <TotalTime>29</TotalTime>
  <Words>2676</Words>
  <Application>Microsoft Office PowerPoint</Application>
  <PresentationFormat>Widescreen</PresentationFormat>
  <Paragraphs>276</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Franklin Gothic Book</vt:lpstr>
      <vt:lpstr>Franklin Gothic Medium</vt:lpstr>
      <vt:lpstr>Libre Franklin</vt:lpstr>
      <vt:lpstr>Libre Franklin Medium</vt:lpstr>
      <vt:lpstr>Office Theme</vt:lpstr>
      <vt:lpstr>1_Office Theme</vt:lpstr>
      <vt:lpstr>Accountability Indicator Training: Quality of School Climate and Safety Indicator</vt:lpstr>
      <vt:lpstr>State Indicators in the Accountability System</vt:lpstr>
      <vt:lpstr>Agenda</vt:lpstr>
      <vt:lpstr>Rationale</vt:lpstr>
      <vt:lpstr>Rationale </vt:lpstr>
      <vt:lpstr>History of the QSCS</vt:lpstr>
      <vt:lpstr>History</vt:lpstr>
      <vt:lpstr>QSCS Survey Construction</vt:lpstr>
      <vt:lpstr>Survey Construction</vt:lpstr>
      <vt:lpstr>Scoring the QSCS</vt:lpstr>
      <vt:lpstr>Scoring</vt:lpstr>
      <vt:lpstr>Status Scores</vt:lpstr>
      <vt:lpstr>Status Score </vt:lpstr>
      <vt:lpstr>Status Levels</vt:lpstr>
      <vt:lpstr>Change Score</vt:lpstr>
      <vt:lpstr>Change Levels</vt:lpstr>
      <vt:lpstr>Indicator Scores</vt:lpstr>
      <vt:lpstr>Indicator Performance Ratings</vt:lpstr>
      <vt:lpstr>Overall Accountability Weights</vt:lpstr>
      <vt:lpstr>Overall Score – Elementary  </vt:lpstr>
      <vt:lpstr>Overall Designations</vt:lpstr>
      <vt:lpstr>Impact on Accountability</vt:lpstr>
      <vt:lpstr>Accountability</vt:lpstr>
      <vt:lpstr>Where to Find Data</vt:lpstr>
      <vt:lpstr>Where to Find QSCS Data</vt:lpstr>
      <vt:lpstr>Locating QSCS Data</vt:lpstr>
      <vt:lpstr>Locating QSCS Data (continued)</vt:lpstr>
      <vt:lpstr>Locating QSCS Data (2)</vt:lpstr>
      <vt:lpstr>Locating QSCS Data (3)</vt:lpstr>
      <vt:lpstr>Locating QSCS Data (4)</vt:lpstr>
      <vt:lpstr>Next Steps</vt:lpstr>
      <vt:lpstr>Next Steps: How Can Schools Use Data?</vt:lpstr>
      <vt:lpstr>Division of Assessment and Accountability Support</vt:lpstr>
      <vt:lpstr>Ending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QSCS Indicator</dc:title>
  <dc:creator>Hackworth, Michael - Office of Assessment and Accountability</dc:creator>
  <cp:lastModifiedBy> </cp:lastModifiedBy>
  <cp:revision>5</cp:revision>
  <dcterms:created xsi:type="dcterms:W3CDTF">2021-08-26T18:21:30Z</dcterms:created>
  <dcterms:modified xsi:type="dcterms:W3CDTF">2023-09-29T18:08:46Z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_dlc_DocIdItemGuid">
    <vt:lpwstr>3be23a44-2d52-4205-85dd-cb398aa60a19</vt:lpwstr>
  </property>
</Properties>
</file>